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CCFE9AC-4CE0-422E-985B-A890EAC6C1B2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25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ACC724-D8AF-4EB5-A11F-39F6FBA072AC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26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522689-F21E-4059-9872-DFFDFE4EA069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27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252010-3621-47A9-8992-4C006F786E86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28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65A21A-9950-49A2-AB13-5C07C5BB2CE9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29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3147AD-9379-41CB-8243-EFF4B25E25C5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19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DC5FB6-BAB3-4A3D-AEC3-E2CBAFC77604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0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F8F5B9-2E97-40D6-A4CE-473C9A22322C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1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FA6F99-295A-4024-BF14-ECEE2C77C0B9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22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9C0F4B-062C-41BD-ADBA-55A6A7FCBBD4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23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2A6FBB-E2D8-4E6E-8CE6-36C1E781E9CE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24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E07B6B-9967-43BD-BE4A-2D68284B1325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08467C-0AB8-42EC-837B-A5630EF823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D91913-C93A-4FEE-88AE-97728ED2B8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7DFC44-0B3F-4695-9FFA-D1361A96C9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E4603A-E6C2-497E-887B-F5997F1407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9B5E12-C7A7-42C4-BBDA-D4087D79ED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0F9349-9A2A-43A0-81CA-54362D1B13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D15229-A2A6-499B-A7BA-EC52CDED1B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617D27-B6AE-4B14-A727-2A6AE19EF7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DEDB68-20BB-40D5-BF37-486BD6EB83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13ADBA-35F9-4A73-9AC8-E9674B1EFE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EE1BC6-74EB-4D95-AAD5-45A29577F9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A7836B-28C5-4709-B7AA-7856B0E78B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2A1021-EDEE-4027-B784-1099B2D108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586249-C328-4366-B4FF-3031241744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21D240-5C80-4AC2-B024-B44AC848EE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7AA00B-07A5-401C-A56F-79ECD5D24F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5511B8-349E-4EB7-9E44-1124C14278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1AC504-AE61-4E35-8BEF-19FD5213C7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1C481E-F5AF-43D7-92C5-D836478364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E9F46B-D04C-4C96-9DEB-DAD5AEC11C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ED59B9-BBF0-4E5C-BF39-88F2E921BF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3236C6-EBD3-4DE7-BD36-42478B152E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57DFE5-FE37-42D9-BAF8-444BE7688E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1020E5-0800-4F94-B754-97FD8F1227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C62BBC-8B2C-415F-BE1B-CE6BF486AD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8D0FA7-7BBC-4A50-A757-773D052E3D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9B474D-6096-4A3B-BF71-93EFD0C9E1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F7C0ED-7F04-4769-A8BB-F3B94CEAD3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D14D7D-333E-4772-B750-611D8A1882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57B2BA-1F83-4C6C-9796-97F0AD7E75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ABC2F70-771B-4F01-8358-E938A6C86A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37422E2-71FE-4814-863C-3F2507E407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94D6A7-9CD6-44CE-A850-D34700A9C1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79183C-C978-44C3-A1F1-FCAB0FBBF7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24C65E9-EF2F-427D-9DA1-E0BB95541F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F2A6B0-18C6-4CD2-B7D7-72E2914505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857D5AA-9A8D-4AFE-A590-A6A3741982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A8D3F4F-89E6-4B5B-A092-C6C8CA133D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6D5B3D-2B27-4BA2-AF27-FB47DDC4A0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5DB7B7-C6BD-4609-A67B-585BA00880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7C59E8-6985-40EC-9066-287A0739F9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2B0D45-9016-4F59-86C9-D3977F53CF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2C2142-455C-4CD0-A405-237FC97784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09E50F9-383C-44E2-8747-AA63FA0DFC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CA4CAA-5263-4795-B64C-B9967BC5DE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884E31A-0715-4416-9BAD-1923B72DB0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C3BDAD1-D575-4E54-A87A-83BAFE6E60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9961E7-65BD-49B7-808B-EF15387AAF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90971D7-35AE-4368-B69B-FE95403128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7E6070A-46D2-4EB0-BC9D-C99F15AA97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8319AC6-D4BB-4DB1-971C-C708ADBE9A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97F9ACC-E2AF-47C3-847F-D3E1DB012A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4025A25-F3B7-4DF7-B518-51271BD083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303F5B-14E8-4B33-9B5A-583CDE6888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6CBCDE9-2927-447B-9B43-E53C9EEF22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B86EDF-59F4-4A85-9078-3DAEEDB09F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B0C3E9B-380C-4A11-810F-5985DE36C5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AE54D8-0660-42FC-8081-C082E40F47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D3B546-1E16-4B71-9CBB-B9C051F9AC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A9F0A1-DA76-47B8-ADE0-9E18E58A64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 flipH="1" rot="10800000">
            <a:off x="360" y="640368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 flipH="1">
            <a:off x="4035600" y="640116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 rot="5400000">
            <a:off x="-1826280" y="1911240"/>
            <a:ext cx="4112280" cy="45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1667600" y="6409800"/>
            <a:ext cx="43632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159DBB-4F0D-42D7-AD66-5ED6D12D71C5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3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7909560" y="6409800"/>
            <a:ext cx="370080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 flipH="1" rot="10800000">
            <a:off x="360" y="640368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9"/>
          <p:cNvSpPr/>
          <p:nvPr/>
        </p:nvSpPr>
        <p:spPr>
          <a:xfrm flipH="1">
            <a:off x="4035600" y="640116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 rot="5400000">
            <a:off x="-1826280" y="1911240"/>
            <a:ext cx="4112280" cy="45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11667600" y="6409800"/>
            <a:ext cx="43632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DB9B25-ABCE-47DB-845D-8660B5FD39AB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7909560" y="6409800"/>
            <a:ext cx="370080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"/>
          <p:cNvSpPr/>
          <p:nvPr/>
        </p:nvSpPr>
        <p:spPr>
          <a:xfrm flipH="1" rot="10800000">
            <a:off x="360" y="640368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9"/>
          <p:cNvSpPr/>
          <p:nvPr/>
        </p:nvSpPr>
        <p:spPr>
          <a:xfrm flipH="1">
            <a:off x="4035600" y="640116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7"/>
          </p:nvPr>
        </p:nvSpPr>
        <p:spPr>
          <a:xfrm rot="5400000">
            <a:off x="-1826280" y="1911240"/>
            <a:ext cx="4112280" cy="45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8"/>
          </p:nvPr>
        </p:nvSpPr>
        <p:spPr>
          <a:xfrm>
            <a:off x="11667600" y="6409800"/>
            <a:ext cx="43632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AD9B42-4A60-432A-B5FF-8BA2C67B8541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 idx="9"/>
          </p:nvPr>
        </p:nvSpPr>
        <p:spPr>
          <a:xfrm>
            <a:off x="7909560" y="6409800"/>
            <a:ext cx="370080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7"/>
          <p:cNvSpPr/>
          <p:nvPr/>
        </p:nvSpPr>
        <p:spPr>
          <a:xfrm flipH="1" rot="10800000">
            <a:off x="360" y="640368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ectangle 9"/>
          <p:cNvSpPr/>
          <p:nvPr/>
        </p:nvSpPr>
        <p:spPr>
          <a:xfrm flipH="1">
            <a:off x="4035600" y="640116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10"/>
          </p:nvPr>
        </p:nvSpPr>
        <p:spPr>
          <a:xfrm rot="5400000">
            <a:off x="-1826280" y="1911240"/>
            <a:ext cx="4112280" cy="45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11"/>
          </p:nvPr>
        </p:nvSpPr>
        <p:spPr>
          <a:xfrm>
            <a:off x="11667600" y="6409800"/>
            <a:ext cx="43632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89E7EC-61DB-404F-9C15-727A18A55751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dt" idx="12"/>
          </p:nvPr>
        </p:nvSpPr>
        <p:spPr>
          <a:xfrm>
            <a:off x="7909560" y="6409800"/>
            <a:ext cx="370080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7"/>
          <p:cNvSpPr/>
          <p:nvPr/>
        </p:nvSpPr>
        <p:spPr>
          <a:xfrm flipH="1" rot="10800000">
            <a:off x="360" y="640368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Rectangle 9"/>
          <p:cNvSpPr/>
          <p:nvPr/>
        </p:nvSpPr>
        <p:spPr>
          <a:xfrm flipH="1">
            <a:off x="4035600" y="640116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1"/>
          <p:cNvSpPr>
            <a:spLocks noGrp="1"/>
          </p:cNvSpPr>
          <p:nvPr>
            <p:ph type="ftr" idx="13"/>
          </p:nvPr>
        </p:nvSpPr>
        <p:spPr>
          <a:xfrm rot="5400000">
            <a:off x="-1826280" y="1911240"/>
            <a:ext cx="4112280" cy="45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14"/>
          </p:nvPr>
        </p:nvSpPr>
        <p:spPr>
          <a:xfrm>
            <a:off x="11667600" y="6409800"/>
            <a:ext cx="43632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9145C2-4758-4FDA-B577-7576A78FF1F8}" type="slidenum">
              <a:rPr b="0" lang="en-US" sz="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 idx="15"/>
          </p:nvPr>
        </p:nvSpPr>
        <p:spPr>
          <a:xfrm>
            <a:off x="7909560" y="6409800"/>
            <a:ext cx="370080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8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2" name="Picture 3" descr="Blue and pink paint mixture"/>
          <p:cNvPicPr/>
          <p:nvPr/>
        </p:nvPicPr>
        <p:blipFill>
          <a:blip r:embed="rId1"/>
          <a:srcRect l="18722" t="0" r="36621" b="0"/>
          <a:stretch/>
        </p:blipFill>
        <p:spPr>
          <a:xfrm>
            <a:off x="0" y="0"/>
            <a:ext cx="4585320" cy="6855480"/>
          </a:xfrm>
          <a:prstGeom prst="rect">
            <a:avLst/>
          </a:prstGeom>
          <a:ln w="0">
            <a:noFill/>
          </a:ln>
        </p:spPr>
      </p:pic>
      <p:sp>
        <p:nvSpPr>
          <p:cNvPr id="223" name="Rectangle 10"/>
          <p:cNvSpPr/>
          <p:nvPr/>
        </p:nvSpPr>
        <p:spPr>
          <a:xfrm>
            <a:off x="4587840" y="-360"/>
            <a:ext cx="7601400" cy="6855120"/>
          </a:xfrm>
          <a:prstGeom prst="rect">
            <a:avLst/>
          </a:prstGeom>
          <a:gradFill rotWithShape="0">
            <a:gsLst>
              <a:gs pos="0">
                <a:srgbClr val="526199">
                  <a:alpha val="73333"/>
                </a:srgbClr>
              </a:gs>
              <a:gs pos="100000">
                <a:srgbClr val="ba7f9f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Rectangle 12"/>
          <p:cNvSpPr/>
          <p:nvPr/>
        </p:nvSpPr>
        <p:spPr>
          <a:xfrm>
            <a:off x="4587840" y="0"/>
            <a:ext cx="7601400" cy="6855480"/>
          </a:xfrm>
          <a:prstGeom prst="rect">
            <a:avLst/>
          </a:prstGeom>
          <a:gradFill rotWithShape="0">
            <a:gsLst>
              <a:gs pos="2000">
                <a:srgbClr val="ba7f9f">
                  <a:alpha val="66274"/>
                </a:srgbClr>
              </a:gs>
              <a:gs pos="100000">
                <a:srgbClr val="a096c6">
                  <a:alpha val="37254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Rectangle 14"/>
          <p:cNvSpPr/>
          <p:nvPr/>
        </p:nvSpPr>
        <p:spPr>
          <a:xfrm rot="10800000">
            <a:off x="4602600" y="4357800"/>
            <a:ext cx="7589520" cy="2500200"/>
          </a:xfrm>
          <a:prstGeom prst="rect">
            <a:avLst/>
          </a:prstGeom>
          <a:gradFill rotWithShape="0">
            <a:gsLst>
              <a:gs pos="0">
                <a:srgbClr val="7f8bba">
                  <a:alpha val="39215"/>
                </a:srgbClr>
              </a:gs>
              <a:gs pos="100000">
                <a:srgbClr val="a096c6">
                  <a:alpha val="19215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Oval 16"/>
          <p:cNvSpPr/>
          <p:nvPr/>
        </p:nvSpPr>
        <p:spPr>
          <a:xfrm rot="13704600">
            <a:off x="6081120" y="831960"/>
            <a:ext cx="4996080" cy="4996080"/>
          </a:xfrm>
          <a:prstGeom prst="ellipse">
            <a:avLst/>
          </a:prstGeom>
          <a:gradFill rotWithShape="0">
            <a:gsLst>
              <a:gs pos="39000">
                <a:srgbClr val="ede5f1">
                  <a:alpha val="0"/>
                </a:srgbClr>
              </a:gs>
              <a:gs pos="100000">
                <a:srgbClr val="7f8bba">
                  <a:alpha val="18039"/>
                </a:srgbClr>
              </a:gs>
            </a:gsLst>
            <a:lin ang="2090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275440" y="768600"/>
            <a:ext cx="6131160" cy="316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1" lang="en-US" sz="4000" spc="732" strike="noStrike" cap="all">
                <a:solidFill>
                  <a:srgbClr val="ffffff"/>
                </a:solidFill>
                <a:latin typeface="Gill Sans Nova"/>
                <a:ea typeface="DejaVu Sans"/>
              </a:rPr>
              <a:t>Week 31/03/2023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35"/>
          <p:cNvSpPr/>
          <p:nvPr/>
        </p:nvSpPr>
        <p:spPr>
          <a:xfrm flipH="1" rot="10800000">
            <a:off x="360" y="640332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Rectangle 36"/>
          <p:cNvSpPr/>
          <p:nvPr/>
        </p:nvSpPr>
        <p:spPr>
          <a:xfrm flipH="1">
            <a:off x="4035600" y="640080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Rectangle 37"/>
          <p:cNvSpPr/>
          <p:nvPr/>
        </p:nvSpPr>
        <p:spPr>
          <a:xfrm>
            <a:off x="0" y="32256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Rectangle 38"/>
          <p:cNvSpPr/>
          <p:nvPr/>
        </p:nvSpPr>
        <p:spPr>
          <a:xfrm>
            <a:off x="0" y="-15840"/>
            <a:ext cx="12200760" cy="15919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Rectangle 39"/>
          <p:cNvSpPr/>
          <p:nvPr/>
        </p:nvSpPr>
        <p:spPr>
          <a:xfrm>
            <a:off x="-11160" y="-15840"/>
            <a:ext cx="8124120" cy="15919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Rectangle 40"/>
          <p:cNvSpPr/>
          <p:nvPr/>
        </p:nvSpPr>
        <p:spPr>
          <a:xfrm rot="5400000">
            <a:off x="3507480" y="-3031200"/>
            <a:ext cx="1591920" cy="76230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08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2" strike="noStrike" cap="all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3" name="TextBox 4"/>
          <p:cNvSpPr/>
          <p:nvPr/>
        </p:nvSpPr>
        <p:spPr>
          <a:xfrm>
            <a:off x="9070200" y="633960"/>
            <a:ext cx="2619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PLAYING WITH RIDGE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FOR y = 1 + 5*X + 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29520" y="1584000"/>
            <a:ext cx="6018120" cy="5370480"/>
          </a:xfrm>
          <a:prstGeom prst="rect">
            <a:avLst/>
          </a:prstGeom>
          <a:ln w="0">
            <a:noFill/>
          </a:ln>
        </p:spPr>
      </p:pic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6120000" y="1584000"/>
            <a:ext cx="6018120" cy="537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41"/>
          <p:cNvSpPr/>
          <p:nvPr/>
        </p:nvSpPr>
        <p:spPr>
          <a:xfrm flipH="1" rot="10800000">
            <a:off x="360" y="640332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Rectangle 42"/>
          <p:cNvSpPr/>
          <p:nvPr/>
        </p:nvSpPr>
        <p:spPr>
          <a:xfrm flipH="1">
            <a:off x="4035600" y="640080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Rectangle 43"/>
          <p:cNvSpPr/>
          <p:nvPr/>
        </p:nvSpPr>
        <p:spPr>
          <a:xfrm>
            <a:off x="0" y="32256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Rectangle 44"/>
          <p:cNvSpPr/>
          <p:nvPr/>
        </p:nvSpPr>
        <p:spPr>
          <a:xfrm>
            <a:off x="0" y="-15840"/>
            <a:ext cx="12200760" cy="15919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Rectangle 45"/>
          <p:cNvSpPr/>
          <p:nvPr/>
        </p:nvSpPr>
        <p:spPr>
          <a:xfrm>
            <a:off x="-11160" y="-15840"/>
            <a:ext cx="8124120" cy="15919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Rectangle 46"/>
          <p:cNvSpPr/>
          <p:nvPr/>
        </p:nvSpPr>
        <p:spPr>
          <a:xfrm rot="5400000">
            <a:off x="3507480" y="-3031200"/>
            <a:ext cx="1591920" cy="76230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715428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2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y = 1 + 5*X + 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2340000" y="1743120"/>
            <a:ext cx="6539040" cy="491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47"/>
          <p:cNvSpPr/>
          <p:nvPr/>
        </p:nvSpPr>
        <p:spPr>
          <a:xfrm flipH="1" rot="10800000">
            <a:off x="360" y="640332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Rectangle 48"/>
          <p:cNvSpPr/>
          <p:nvPr/>
        </p:nvSpPr>
        <p:spPr>
          <a:xfrm flipH="1">
            <a:off x="4035600" y="640080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ectangle 49"/>
          <p:cNvSpPr/>
          <p:nvPr/>
        </p:nvSpPr>
        <p:spPr>
          <a:xfrm>
            <a:off x="0" y="32256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ectangle 50"/>
          <p:cNvSpPr/>
          <p:nvPr/>
        </p:nvSpPr>
        <p:spPr>
          <a:xfrm>
            <a:off x="0" y="-15840"/>
            <a:ext cx="12200760" cy="15919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Rectangle 51"/>
          <p:cNvSpPr/>
          <p:nvPr/>
        </p:nvSpPr>
        <p:spPr>
          <a:xfrm>
            <a:off x="-11160" y="-15840"/>
            <a:ext cx="8124120" cy="15919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Rectangle 52"/>
          <p:cNvSpPr/>
          <p:nvPr/>
        </p:nvSpPr>
        <p:spPr>
          <a:xfrm rot="5400000">
            <a:off x="3507480" y="-3031200"/>
            <a:ext cx="1591920" cy="76230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671508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2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TABLE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1983960" y="2160000"/>
            <a:ext cx="8095680" cy="398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47920" y="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Variance of estimates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78480" y="1260000"/>
            <a:ext cx="6012720" cy="5190480"/>
          </a:xfrm>
          <a:prstGeom prst="rect">
            <a:avLst/>
          </a:prstGeom>
          <a:ln w="0">
            <a:noFill/>
          </a:ln>
        </p:spPr>
      </p:pic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6120360" y="1144440"/>
            <a:ext cx="5939280" cy="51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 = 0.2 + X + 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3600000" y="1950840"/>
            <a:ext cx="5065920" cy="38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6084720" y="896040"/>
            <a:ext cx="5794920" cy="5043600"/>
          </a:xfrm>
          <a:prstGeom prst="rect">
            <a:avLst/>
          </a:prstGeom>
          <a:ln w="0">
            <a:noFill/>
          </a:ln>
        </p:spPr>
      </p:pic>
      <p:pic>
        <p:nvPicPr>
          <p:cNvPr id="318" name="" descr=""/>
          <p:cNvPicPr/>
          <p:nvPr/>
        </p:nvPicPr>
        <p:blipFill>
          <a:blip r:embed="rId2"/>
          <a:stretch/>
        </p:blipFill>
        <p:spPr>
          <a:xfrm>
            <a:off x="25200" y="907920"/>
            <a:ext cx="5914440" cy="521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3135960" y="540000"/>
            <a:ext cx="6043680" cy="537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1"/>
          <p:cNvSpPr/>
          <p:nvPr/>
        </p:nvSpPr>
        <p:spPr>
          <a:xfrm flipH="1" rot="10800000">
            <a:off x="360" y="640332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Rectangle 2"/>
          <p:cNvSpPr/>
          <p:nvPr/>
        </p:nvSpPr>
        <p:spPr>
          <a:xfrm flipH="1">
            <a:off x="4035600" y="640080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Rectangle 3"/>
          <p:cNvSpPr/>
          <p:nvPr/>
        </p:nvSpPr>
        <p:spPr>
          <a:xfrm>
            <a:off x="0" y="32256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 4"/>
          <p:cNvSpPr/>
          <p:nvPr/>
        </p:nvSpPr>
        <p:spPr>
          <a:xfrm>
            <a:off x="0" y="-15840"/>
            <a:ext cx="12200760" cy="15919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Rectangle 5"/>
          <p:cNvSpPr/>
          <p:nvPr/>
        </p:nvSpPr>
        <p:spPr>
          <a:xfrm>
            <a:off x="-11160" y="-15840"/>
            <a:ext cx="8124120" cy="15919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Rectangle 6"/>
          <p:cNvSpPr/>
          <p:nvPr/>
        </p:nvSpPr>
        <p:spPr>
          <a:xfrm rot="5400000">
            <a:off x="3507480" y="-3031200"/>
            <a:ext cx="1591920" cy="76230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08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2" strike="noStrike" cap="all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5" name="TextBox 1"/>
          <p:cNvSpPr/>
          <p:nvPr/>
        </p:nvSpPr>
        <p:spPr>
          <a:xfrm>
            <a:off x="9070200" y="633960"/>
            <a:ext cx="2619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PLAYING WITH RIDGE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FOR y = 1 + 1*X + 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0" y="1576440"/>
            <a:ext cx="6145200" cy="537048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6094440" y="1576440"/>
            <a:ext cx="6145200" cy="537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9"/>
          <p:cNvSpPr/>
          <p:nvPr/>
        </p:nvSpPr>
        <p:spPr>
          <a:xfrm flipH="1" rot="10800000">
            <a:off x="360" y="640332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Rectangle 11"/>
          <p:cNvSpPr/>
          <p:nvPr/>
        </p:nvSpPr>
        <p:spPr>
          <a:xfrm flipH="1">
            <a:off x="4035600" y="640080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Rectangle 13"/>
          <p:cNvSpPr/>
          <p:nvPr/>
        </p:nvSpPr>
        <p:spPr>
          <a:xfrm>
            <a:off x="0" y="32256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Rectangle 15"/>
          <p:cNvSpPr/>
          <p:nvPr/>
        </p:nvSpPr>
        <p:spPr>
          <a:xfrm>
            <a:off x="0" y="-15840"/>
            <a:ext cx="12200760" cy="15919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Rectangle 17"/>
          <p:cNvSpPr/>
          <p:nvPr/>
        </p:nvSpPr>
        <p:spPr>
          <a:xfrm>
            <a:off x="-11160" y="-15840"/>
            <a:ext cx="8124120" cy="15919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Rectangle 19"/>
          <p:cNvSpPr/>
          <p:nvPr/>
        </p:nvSpPr>
        <p:spPr>
          <a:xfrm rot="5400000">
            <a:off x="3507480" y="-3031200"/>
            <a:ext cx="1591920" cy="76230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715428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2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y = 1 + 1*X + 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880000" y="1715040"/>
            <a:ext cx="683964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9"/>
          <p:cNvSpPr/>
          <p:nvPr/>
        </p:nvSpPr>
        <p:spPr>
          <a:xfrm flipH="1" rot="10800000">
            <a:off x="360" y="640332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Rectangle 11"/>
          <p:cNvSpPr/>
          <p:nvPr/>
        </p:nvSpPr>
        <p:spPr>
          <a:xfrm flipH="1">
            <a:off x="4035600" y="640080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Rectangle 13"/>
          <p:cNvSpPr/>
          <p:nvPr/>
        </p:nvSpPr>
        <p:spPr>
          <a:xfrm>
            <a:off x="0" y="32256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Rectangle 15"/>
          <p:cNvSpPr/>
          <p:nvPr/>
        </p:nvSpPr>
        <p:spPr>
          <a:xfrm>
            <a:off x="0" y="-15840"/>
            <a:ext cx="12200760" cy="15919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Rectangle 17"/>
          <p:cNvSpPr/>
          <p:nvPr/>
        </p:nvSpPr>
        <p:spPr>
          <a:xfrm>
            <a:off x="-11160" y="-15840"/>
            <a:ext cx="8124120" cy="15919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Rectangle 19"/>
          <p:cNvSpPr/>
          <p:nvPr/>
        </p:nvSpPr>
        <p:spPr>
          <a:xfrm rot="5400000">
            <a:off x="3507480" y="-3031200"/>
            <a:ext cx="1591920" cy="76230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671508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2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TABLE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983960" y="2138760"/>
            <a:ext cx="8095680" cy="398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7920" y="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Variance of estimates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41400" y="1260000"/>
            <a:ext cx="6078240" cy="518364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6150600" y="1224000"/>
            <a:ext cx="6041160" cy="521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16"/>
          <p:cNvSpPr/>
          <p:nvPr/>
        </p:nvSpPr>
        <p:spPr>
          <a:xfrm flipH="1" rot="10800000">
            <a:off x="360" y="640332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Rectangle 18"/>
          <p:cNvSpPr/>
          <p:nvPr/>
        </p:nvSpPr>
        <p:spPr>
          <a:xfrm flipH="1">
            <a:off x="4035600" y="640080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Rectangle 20"/>
          <p:cNvSpPr/>
          <p:nvPr/>
        </p:nvSpPr>
        <p:spPr>
          <a:xfrm>
            <a:off x="0" y="32256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Rectangle 21"/>
          <p:cNvSpPr/>
          <p:nvPr/>
        </p:nvSpPr>
        <p:spPr>
          <a:xfrm>
            <a:off x="0" y="-15840"/>
            <a:ext cx="12200760" cy="15919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Rectangle 22"/>
          <p:cNvSpPr/>
          <p:nvPr/>
        </p:nvSpPr>
        <p:spPr>
          <a:xfrm>
            <a:off x="-11160" y="-15840"/>
            <a:ext cx="8124120" cy="15919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Rectangle 23"/>
          <p:cNvSpPr/>
          <p:nvPr/>
        </p:nvSpPr>
        <p:spPr>
          <a:xfrm rot="5400000">
            <a:off x="3507480" y="-3031200"/>
            <a:ext cx="1591920" cy="76230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08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2" strike="noStrike" cap="all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4" name="TextBox 3"/>
          <p:cNvSpPr/>
          <p:nvPr/>
        </p:nvSpPr>
        <p:spPr>
          <a:xfrm>
            <a:off x="8984160" y="633960"/>
            <a:ext cx="2791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PLAYING WITH RIDGE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FOR y = 1 + 0.2*X + 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0" y="1708200"/>
            <a:ext cx="6035400" cy="514692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6035760" y="1708200"/>
            <a:ext cx="5935320" cy="50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7"/>
          <p:cNvSpPr/>
          <p:nvPr/>
        </p:nvSpPr>
        <p:spPr>
          <a:xfrm flipH="1" rot="10800000">
            <a:off x="360" y="640332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Rectangle 24"/>
          <p:cNvSpPr/>
          <p:nvPr/>
        </p:nvSpPr>
        <p:spPr>
          <a:xfrm flipH="1">
            <a:off x="4035600" y="640080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Rectangle 25"/>
          <p:cNvSpPr/>
          <p:nvPr/>
        </p:nvSpPr>
        <p:spPr>
          <a:xfrm>
            <a:off x="0" y="32256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Rectangle 26"/>
          <p:cNvSpPr/>
          <p:nvPr/>
        </p:nvSpPr>
        <p:spPr>
          <a:xfrm>
            <a:off x="0" y="-15840"/>
            <a:ext cx="12200760" cy="15919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Rectangle 27"/>
          <p:cNvSpPr/>
          <p:nvPr/>
        </p:nvSpPr>
        <p:spPr>
          <a:xfrm>
            <a:off x="-11160" y="-15840"/>
            <a:ext cx="8124120" cy="15919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Rectangle 28"/>
          <p:cNvSpPr/>
          <p:nvPr/>
        </p:nvSpPr>
        <p:spPr>
          <a:xfrm rot="5400000">
            <a:off x="3507480" y="-3031200"/>
            <a:ext cx="1591920" cy="76230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751428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2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y = 1 + 0.2*X + 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883960" y="1800000"/>
            <a:ext cx="6475680" cy="486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9"/>
          <p:cNvSpPr/>
          <p:nvPr/>
        </p:nvSpPr>
        <p:spPr>
          <a:xfrm flipH="1" rot="10800000">
            <a:off x="360" y="6403320"/>
            <a:ext cx="12189600" cy="4543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Rectangle 30"/>
          <p:cNvSpPr/>
          <p:nvPr/>
        </p:nvSpPr>
        <p:spPr>
          <a:xfrm flipH="1">
            <a:off x="4035600" y="6400800"/>
            <a:ext cx="8150760" cy="4543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Rectangle 31"/>
          <p:cNvSpPr/>
          <p:nvPr/>
        </p:nvSpPr>
        <p:spPr>
          <a:xfrm>
            <a:off x="0" y="322560"/>
            <a:ext cx="12189600" cy="68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Rectangle 32"/>
          <p:cNvSpPr/>
          <p:nvPr/>
        </p:nvSpPr>
        <p:spPr>
          <a:xfrm>
            <a:off x="0" y="-15840"/>
            <a:ext cx="12200760" cy="15919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Rectangle 33"/>
          <p:cNvSpPr/>
          <p:nvPr/>
        </p:nvSpPr>
        <p:spPr>
          <a:xfrm>
            <a:off x="-11160" y="-15840"/>
            <a:ext cx="8124120" cy="15919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Rectangle 34"/>
          <p:cNvSpPr/>
          <p:nvPr/>
        </p:nvSpPr>
        <p:spPr>
          <a:xfrm rot="5400000">
            <a:off x="3507480" y="-3031200"/>
            <a:ext cx="1591920" cy="76230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945360" y="322560"/>
            <a:ext cx="671508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32" strike="noStrike" cap="all">
                <a:solidFill>
                  <a:srgbClr val="ffffff"/>
                </a:solidFill>
                <a:latin typeface="Gill Sans Nova"/>
                <a:ea typeface="DejaVu Sans"/>
              </a:rPr>
              <a:t>CONNECTION TABLE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2078640" y="1980000"/>
            <a:ext cx="8095680" cy="398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47920" y="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Variance of estimates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086520" cy="5190480"/>
          </a:xfrm>
          <a:prstGeom prst="rect">
            <a:avLst/>
          </a:prstGeom>
          <a:ln w="0"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6120000" y="1260000"/>
            <a:ext cx="5939640" cy="506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{EDA2ABC0-9213-0044-A267-57EBF1577F53}tf10001079_mac</Template>
  <TotalTime>16916</TotalTime>
  <Application>LibreOffice/7.3.7.2$Linux_X86_64 LibreOffice_project/30$Build-2</Application>
  <AppVersion>15.0000</AppVersion>
  <Words>100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2023-02-23T10:33:44Z</dcterms:created>
  <dc:creator>Roatis, Iris-Ioana</dc:creator>
  <dc:description/>
  <dc:language>en-GB</dc:language>
  <cp:lastModifiedBy/>
  <dcterms:modified xsi:type="dcterms:W3CDTF">2023-04-03T12:10:59Z</dcterms:modified>
  <cp:revision>12</cp:revision>
  <dc:subject/>
  <dc:title>Week 24/02/2023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