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8" r:id="rId3"/>
    <p:sldId id="260" r:id="rId4"/>
    <p:sldId id="271" r:id="rId5"/>
    <p:sldId id="261" r:id="rId6"/>
    <p:sldId id="263" r:id="rId7"/>
    <p:sldId id="266" r:id="rId8"/>
    <p:sldId id="268" r:id="rId9"/>
    <p:sldId id="270" r:id="rId10"/>
    <p:sldId id="262" r:id="rId11"/>
    <p:sldId id="269" r:id="rId12"/>
    <p:sldId id="272" r:id="rId13"/>
    <p:sldId id="273" r:id="rId14"/>
    <p:sldId id="274" r:id="rId15"/>
    <p:sldId id="264" r:id="rId16"/>
    <p:sldId id="310" r:id="rId17"/>
    <p:sldId id="279" r:id="rId18"/>
    <p:sldId id="281" r:id="rId19"/>
    <p:sldId id="282" r:id="rId20"/>
    <p:sldId id="285" r:id="rId21"/>
    <p:sldId id="286" r:id="rId22"/>
    <p:sldId id="284" r:id="rId23"/>
    <p:sldId id="287" r:id="rId24"/>
    <p:sldId id="288" r:id="rId25"/>
    <p:sldId id="290" r:id="rId26"/>
    <p:sldId id="291" r:id="rId27"/>
    <p:sldId id="292" r:id="rId28"/>
    <p:sldId id="293" r:id="rId29"/>
    <p:sldId id="301" r:id="rId30"/>
    <p:sldId id="294" r:id="rId31"/>
    <p:sldId id="295" r:id="rId32"/>
    <p:sldId id="296" r:id="rId33"/>
    <p:sldId id="297" r:id="rId34"/>
    <p:sldId id="302" r:id="rId35"/>
    <p:sldId id="300" r:id="rId36"/>
    <p:sldId id="303" r:id="rId37"/>
    <p:sldId id="304" r:id="rId38"/>
    <p:sldId id="305" r:id="rId39"/>
    <p:sldId id="306" r:id="rId40"/>
    <p:sldId id="307" r:id="rId41"/>
    <p:sldId id="308" r:id="rId42"/>
    <p:sldId id="309" r:id="rId43"/>
    <p:sldId id="316" r:id="rId44"/>
    <p:sldId id="317" r:id="rId45"/>
    <p:sldId id="318" r:id="rId46"/>
    <p:sldId id="315" r:id="rId47"/>
    <p:sldId id="265" r:id="rId48"/>
    <p:sldId id="277" r:id="rId49"/>
    <p:sldId id="311" r:id="rId50"/>
    <p:sldId id="312" r:id="rId51"/>
    <p:sldId id="314" r:id="rId52"/>
    <p:sldId id="31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ương Nguyễn Thị Minh" initials="PNTM" lastIdx="2" clrIdx="0">
    <p:extLst>
      <p:ext uri="{19B8F6BF-5375-455C-9EA6-DF929625EA0E}">
        <p15:presenceInfo xmlns:p15="http://schemas.microsoft.com/office/powerpoint/2012/main" userId="S::19522065@ms.uit.edu.vn::37acf9df-64b8-432c-88bf-f6be7abe44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0756"/>
    <a:srgbClr val="FFA1A4"/>
    <a:srgbClr val="FFE6E6"/>
    <a:srgbClr val="DBD7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0" autoAdjust="0"/>
    <p:restoredTop sz="94660"/>
  </p:normalViewPr>
  <p:slideViewPr>
    <p:cSldViewPr snapToGrid="0">
      <p:cViewPr varScale="1">
        <p:scale>
          <a:sx n="75" d="100"/>
          <a:sy n="75" d="100"/>
        </p:scale>
        <p:origin x="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6T04:58:38.568" idx="1">
    <p:pos x="10" y="10"/>
    <p:text>Giải quyết được các bài toán lớn phức tạp mà khi nhìn vào tưởng chừng như không thể 
Đóng vai trò tìm ra giải thuật hiệu quả nhất (tìm ra quick merge trong bài toán sort)
Sử dụng bộ nhớ đệm hiệu quả (nhờ vào các vấn đề con đủ đơn giản có thể giải quyết trong bộ nhớ đệm, không cần truy cập vào bộ nhớ chính), từ đó tiết kiệm thời gian
Độ chính xác cao hơn với các phép tính toán làm tròn số học hơn là sử dụng vòng lặp
Độ phức tạp thường thấp hơn Brute-Force
Có thể giải quyết các vấn đề con song song</p:text>
    <p:extLst>
      <p:ext uri="{C676402C-5697-4E1C-873F-D02D1690AC5C}">
        <p15:threadingInfo xmlns:p15="http://schemas.microsoft.com/office/powerpoint/2012/main" timeZoneBias="-420"/>
      </p:ext>
    </p:extLst>
  </p:cm>
  <p:cm authorId="1" dt="2021-03-26T04:59:00.634" idx="2">
    <p:pos x="106" y="106"/>
    <p:text>Recursion is slow và dễ xảy ra lỗi (giải pháp: sử dụng các cấu trúc dữ liệu (Stack queue) để khử đệ quy.
Có thể cần thêm bộ nhớ để lưu trữ tạm các phần chia nhỏ
Khó khăn trong việc chọn điều kiện dừng (base case)
Đôi khi sẽ phức tạp hơn vấn đề cơ bản ban đầu, đặc biệt khi  n lớn (ví dụ khi cần tính tổng một lượng lớn số lại với nhau thì cách sử dụng vòng lặp đơn giản để cộng chúng lại đơn giản hơn nhiều so với việc chia các số thành hai nhóm, đệ quy từng nhóm rồi cộng tổng của hai nhóm với nhau)</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A63C3-A46B-468B-B574-A5944479B269}"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A771C-3866-41F4-8F27-A77BF47B9F2B}" type="slidenum">
              <a:rPr lang="en-US" smtClean="0"/>
              <a:t>‹#›</a:t>
            </a:fld>
            <a:endParaRPr lang="en-US"/>
          </a:p>
        </p:txBody>
      </p:sp>
    </p:spTree>
    <p:extLst>
      <p:ext uri="{BB962C8B-B14F-4D97-AF65-F5344CB8AC3E}">
        <p14:creationId xmlns:p14="http://schemas.microsoft.com/office/powerpoint/2010/main" val="224490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45DD1C-1068-4766-80F5-0A30E7D3EF6B}" type="slidenum">
              <a:rPr lang="en-US" smtClean="0"/>
              <a:t>51</a:t>
            </a:fld>
            <a:endParaRPr lang="en-US"/>
          </a:p>
        </p:txBody>
      </p:sp>
    </p:spTree>
    <p:extLst>
      <p:ext uri="{BB962C8B-B14F-4D97-AF65-F5344CB8AC3E}">
        <p14:creationId xmlns:p14="http://schemas.microsoft.com/office/powerpoint/2010/main" val="355327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45DD1C-1068-4766-80F5-0A30E7D3EF6B}" type="slidenum">
              <a:rPr lang="en-US" smtClean="0"/>
              <a:t>52</a:t>
            </a:fld>
            <a:endParaRPr lang="en-US"/>
          </a:p>
        </p:txBody>
      </p:sp>
    </p:spTree>
    <p:extLst>
      <p:ext uri="{BB962C8B-B14F-4D97-AF65-F5344CB8AC3E}">
        <p14:creationId xmlns:p14="http://schemas.microsoft.com/office/powerpoint/2010/main" val="182523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D52E-A335-4C66-9622-0F5A36B5F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D2737D-0040-4CED-96E6-CA30DBED5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8D1935-A7B4-4E83-A027-EA4937F09201}"/>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5" name="Footer Placeholder 4">
            <a:extLst>
              <a:ext uri="{FF2B5EF4-FFF2-40B4-BE49-F238E27FC236}">
                <a16:creationId xmlns:a16="http://schemas.microsoft.com/office/drawing/2014/main" id="{0B748BE8-19BC-400E-83BC-5CF2FB9F4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EFB40-97A9-496F-8E10-516BE3507B1D}"/>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377574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FB93-F4CD-42F4-AFE1-DE90EA21D8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67D3B-FAAD-460B-A7B1-C5D670928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1D712-0FF1-4D49-BA2E-802B45AA47F1}"/>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5" name="Footer Placeholder 4">
            <a:extLst>
              <a:ext uri="{FF2B5EF4-FFF2-40B4-BE49-F238E27FC236}">
                <a16:creationId xmlns:a16="http://schemas.microsoft.com/office/drawing/2014/main" id="{0534FFE0-4A70-46C8-9284-7E9AD0907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7129F-CC8D-43D4-9427-6EA131219DC0}"/>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399574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4E4D96-755A-4804-9950-661202F844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909315-873D-481B-8074-28AE88533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8C9EB-06A9-4C38-90CE-191C21C5167C}"/>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5" name="Footer Placeholder 4">
            <a:extLst>
              <a:ext uri="{FF2B5EF4-FFF2-40B4-BE49-F238E27FC236}">
                <a16:creationId xmlns:a16="http://schemas.microsoft.com/office/drawing/2014/main" id="{E6F90F45-08BE-4085-A9F4-946A8DE68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DA1F0-91ED-4F05-AAC8-0F76ADEEB155}"/>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69726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1E6D-EF82-498D-A7E2-75ABB203B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644C3-D1EE-4BE0-A6B3-30800CA4F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D8699-9FF0-47F3-85DA-9F19A34A6334}"/>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5" name="Footer Placeholder 4">
            <a:extLst>
              <a:ext uri="{FF2B5EF4-FFF2-40B4-BE49-F238E27FC236}">
                <a16:creationId xmlns:a16="http://schemas.microsoft.com/office/drawing/2014/main" id="{AB3780E1-40DA-4F64-AEED-69E1EA47E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794C9-A136-406E-B512-C7A144E3A1BE}"/>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329836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5E7D-664A-4D2C-8ED6-B9B4DD1C8D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1976B5-9A19-43ED-A530-B3EB89D48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4EF41-8A8A-4E86-BC12-69C9B46E00E3}"/>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5" name="Footer Placeholder 4">
            <a:extLst>
              <a:ext uri="{FF2B5EF4-FFF2-40B4-BE49-F238E27FC236}">
                <a16:creationId xmlns:a16="http://schemas.microsoft.com/office/drawing/2014/main" id="{0DFA88CE-3D40-4F1D-A483-DD0C11BA0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74F4A-E37B-45CB-92C3-C422E619C81E}"/>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265402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0329-B1F5-4CAB-9AFD-92F772788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30514-8E88-4DBA-88D0-7978B87D6F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6DC3F1-BF6C-4141-8FBE-42C233AC3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F6DD0-1196-4996-8174-D4C7C4D1F5E6}"/>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6" name="Footer Placeholder 5">
            <a:extLst>
              <a:ext uri="{FF2B5EF4-FFF2-40B4-BE49-F238E27FC236}">
                <a16:creationId xmlns:a16="http://schemas.microsoft.com/office/drawing/2014/main" id="{881038C8-DEF2-403D-9588-AD747FEFF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EE7F8-90EE-4C53-A9EB-CF2521F85344}"/>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57314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1B9A-FC2A-4D0C-A0E0-5135628BE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5023C-6A2A-4232-A768-1E3B07B3E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BE3A4A-E8E5-479B-9E18-5EABD2B746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F06238-CDF2-490A-BC28-4589DBFEB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5F0CB-D945-4324-BB6F-072AFB9DB1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0B0DF-9855-48E7-857E-9E2A0953F035}"/>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8" name="Footer Placeholder 7">
            <a:extLst>
              <a:ext uri="{FF2B5EF4-FFF2-40B4-BE49-F238E27FC236}">
                <a16:creationId xmlns:a16="http://schemas.microsoft.com/office/drawing/2014/main" id="{AB0313B4-7A4D-4678-92CE-98FDF40A4F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31346-30C6-43BB-8CC8-8E15F5E25704}"/>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40307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8094-844A-41F4-85EF-BA6E5418B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96CB13-8591-481F-B068-8FAA23E053A7}"/>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4" name="Footer Placeholder 3">
            <a:extLst>
              <a:ext uri="{FF2B5EF4-FFF2-40B4-BE49-F238E27FC236}">
                <a16:creationId xmlns:a16="http://schemas.microsoft.com/office/drawing/2014/main" id="{DE7ADC40-578F-4C00-90EB-A699164933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792F09-7C7C-4037-B9EF-8AAEAAD07548}"/>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379656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80572-CD3C-47A0-90C9-5D51D8C3B963}"/>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3" name="Footer Placeholder 2">
            <a:extLst>
              <a:ext uri="{FF2B5EF4-FFF2-40B4-BE49-F238E27FC236}">
                <a16:creationId xmlns:a16="http://schemas.microsoft.com/office/drawing/2014/main" id="{A2B1DD92-0D71-45CF-8026-3C81A74AD2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49DEBF-0AFB-4CF9-90B1-5F66A43B095C}"/>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374276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0F7F-A515-4F82-A794-8AC2C7835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506ED1-E258-4431-9576-03BDF2E43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AEA198-0985-4B28-AE79-40306D340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DDE02-CEC4-4C33-B3DE-8E253772636B}"/>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6" name="Footer Placeholder 5">
            <a:extLst>
              <a:ext uri="{FF2B5EF4-FFF2-40B4-BE49-F238E27FC236}">
                <a16:creationId xmlns:a16="http://schemas.microsoft.com/office/drawing/2014/main" id="{00F73843-68A2-4F99-A2AE-194C08D06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CCAD7B-D3B6-4906-AC80-F185094042D7}"/>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3544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FFB7-F0DF-48A5-BC98-7AB193E27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5F948-B6E3-4AA9-A547-F2C996CFE4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98F46F-F58C-4C5C-8575-C2839F3F2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33715-9498-4AB8-8169-E4B6B4FBB69C}"/>
              </a:ext>
            </a:extLst>
          </p:cNvPr>
          <p:cNvSpPr>
            <a:spLocks noGrp="1"/>
          </p:cNvSpPr>
          <p:nvPr>
            <p:ph type="dt" sz="half" idx="10"/>
          </p:nvPr>
        </p:nvSpPr>
        <p:spPr/>
        <p:txBody>
          <a:bodyPr/>
          <a:lstStyle/>
          <a:p>
            <a:fld id="{95D15D9E-56FD-4771-8B59-E794020D46D4}" type="datetimeFigureOut">
              <a:rPr lang="en-US" smtClean="0"/>
              <a:t>3/29/2021</a:t>
            </a:fld>
            <a:endParaRPr lang="en-US"/>
          </a:p>
        </p:txBody>
      </p:sp>
      <p:sp>
        <p:nvSpPr>
          <p:cNvPr id="6" name="Footer Placeholder 5">
            <a:extLst>
              <a:ext uri="{FF2B5EF4-FFF2-40B4-BE49-F238E27FC236}">
                <a16:creationId xmlns:a16="http://schemas.microsoft.com/office/drawing/2014/main" id="{BC404966-CD09-4DA2-9872-9E8D8D708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CC7B0-A340-499C-AA8B-5BFDC41395CF}"/>
              </a:ext>
            </a:extLst>
          </p:cNvPr>
          <p:cNvSpPr>
            <a:spLocks noGrp="1"/>
          </p:cNvSpPr>
          <p:nvPr>
            <p:ph type="sldNum" sz="quarter" idx="12"/>
          </p:nvPr>
        </p:nvSpPr>
        <p:spPr/>
        <p:txBody>
          <a:bodyPr/>
          <a:lstStyle/>
          <a:p>
            <a:fld id="{30010F6D-8186-469C-86FB-EB43FFBEBEB5}" type="slidenum">
              <a:rPr lang="en-US" smtClean="0"/>
              <a:t>‹#›</a:t>
            </a:fld>
            <a:endParaRPr lang="en-US"/>
          </a:p>
        </p:txBody>
      </p:sp>
    </p:spTree>
    <p:extLst>
      <p:ext uri="{BB962C8B-B14F-4D97-AF65-F5344CB8AC3E}">
        <p14:creationId xmlns:p14="http://schemas.microsoft.com/office/powerpoint/2010/main" val="84098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45DDA-3848-497E-BB81-F36A8002E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A46D8E-9FE6-47A6-A4C8-7E4781075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0A0CB-AF6A-452B-B613-D5313F2F6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15D9E-56FD-4771-8B59-E794020D46D4}" type="datetimeFigureOut">
              <a:rPr lang="en-US" smtClean="0"/>
              <a:t>3/29/2021</a:t>
            </a:fld>
            <a:endParaRPr lang="en-US"/>
          </a:p>
        </p:txBody>
      </p:sp>
      <p:sp>
        <p:nvSpPr>
          <p:cNvPr id="5" name="Footer Placeholder 4">
            <a:extLst>
              <a:ext uri="{FF2B5EF4-FFF2-40B4-BE49-F238E27FC236}">
                <a16:creationId xmlns:a16="http://schemas.microsoft.com/office/drawing/2014/main" id="{F37D8B4C-4A50-4D38-8001-E47AB0399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85A17E-3DF2-4290-A650-1C5E8CA06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10F6D-8186-469C-86FB-EB43FFBEBEB5}" type="slidenum">
              <a:rPr lang="en-US" smtClean="0"/>
              <a:t>‹#›</a:t>
            </a:fld>
            <a:endParaRPr lang="en-US"/>
          </a:p>
        </p:txBody>
      </p:sp>
    </p:spTree>
    <p:extLst>
      <p:ext uri="{BB962C8B-B14F-4D97-AF65-F5344CB8AC3E}">
        <p14:creationId xmlns:p14="http://schemas.microsoft.com/office/powerpoint/2010/main" val="136196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lab.research.google.com/drive/1lP8Xf-EEG6jyedoDk9wwEA7EDkI3ynO0?authuser=1#scrollTo=78BYBcJYK2l-" TargetMode="Externa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colab.research.google.com/drive/1lP8Xf-EEG6jyedoDk9wwEA7EDkI3ynO0?authuser=1#scrollTo=78BYBcJYK2l-"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hyperlink" Target="https://colab.research.google.com/drive/1lP8Xf-EEG6jyedoDk9wwEA7EDkI3ynO0?authuser=1#scrollTo=78BYBcJYK2l-"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bin"/><Relationship Id="rId1" Type="http://schemas.openxmlformats.org/officeDocument/2006/relationships/slideLayout" Target="../slideLayouts/slideLayout1.xml"/><Relationship Id="rId4" Type="http://schemas.openxmlformats.org/officeDocument/2006/relationships/hyperlink" Target="https://en.wikipedia.org/wiki/Divide-and-conquer_algorithm" TargetMode="Externa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2.gif"/><Relationship Id="rId4" Type="http://schemas.openxmlformats.org/officeDocument/2006/relationships/image" Target="../media/image1.wmf"/></Relationships>
</file>

<file path=ppt/slides/_rels/slide5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6.bin"/><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wmf"/><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a:extLst>
              <a:ext uri="{FF2B5EF4-FFF2-40B4-BE49-F238E27FC236}">
                <a16:creationId xmlns:a16="http://schemas.microsoft.com/office/drawing/2014/main" id="{53114583-0532-4C31-B147-DAB3835005D9}"/>
              </a:ext>
            </a:extLst>
          </p:cNvPr>
          <p:cNvGraphicFramePr>
            <a:graphicFrameLocks noChangeAspect="1"/>
          </p:cNvGraphicFramePr>
          <p:nvPr>
            <p:extLst>
              <p:ext uri="{D42A27DB-BD31-4B8C-83A1-F6EECF244321}">
                <p14:modId xmlns:p14="http://schemas.microsoft.com/office/powerpoint/2010/main" val="2429746634"/>
              </p:ext>
            </p:extLst>
          </p:nvPr>
        </p:nvGraphicFramePr>
        <p:xfrm>
          <a:off x="0" y="0"/>
          <a:ext cx="12190413" cy="6856413"/>
        </p:xfrm>
        <a:graphic>
          <a:graphicData uri="http://schemas.openxmlformats.org/presentationml/2006/ole">
            <mc:AlternateContent xmlns:mc="http://schemas.openxmlformats.org/markup-compatibility/2006">
              <mc:Choice xmlns:v="urn:schemas-microsoft-com:vml" Requires="v">
                <p:oleObj name="Image" r:id="rId2" imgW="12190320" imgH="6856920" progId="Photoshop.Image.15">
                  <p:embed/>
                </p:oleObj>
              </mc:Choice>
              <mc:Fallback>
                <p:oleObj name="Image" r:id="rId2" imgW="12190320" imgH="6856920" progId="Photoshop.Image.15">
                  <p:embed/>
                  <p:pic>
                    <p:nvPicPr>
                      <p:cNvPr id="15" name="Object 14">
                        <a:extLst>
                          <a:ext uri="{FF2B5EF4-FFF2-40B4-BE49-F238E27FC236}">
                            <a16:creationId xmlns:a16="http://schemas.microsoft.com/office/drawing/2014/main" id="{53114583-0532-4C31-B147-DAB3835005D9}"/>
                          </a:ext>
                        </a:extLst>
                      </p:cNvPr>
                      <p:cNvPicPr/>
                      <p:nvPr/>
                    </p:nvPicPr>
                    <p:blipFill>
                      <a:blip r:embed="rId3"/>
                      <a:stretch>
                        <a:fillRect/>
                      </a:stretch>
                    </p:blipFill>
                    <p:spPr>
                      <a:xfrm>
                        <a:off x="0" y="0"/>
                        <a:ext cx="12190413" cy="6856413"/>
                      </a:xfrm>
                      <a:prstGeom prst="rect">
                        <a:avLst/>
                      </a:prstGeom>
                      <a:solidFill>
                        <a:srgbClr val="FFE6E6"/>
                      </a:solidFill>
                    </p:spPr>
                  </p:pic>
                </p:oleObj>
              </mc:Fallback>
            </mc:AlternateContent>
          </a:graphicData>
        </a:graphic>
      </p:graphicFrame>
      <p:sp>
        <p:nvSpPr>
          <p:cNvPr id="12" name="TextBox 11">
            <a:extLst>
              <a:ext uri="{FF2B5EF4-FFF2-40B4-BE49-F238E27FC236}">
                <a16:creationId xmlns:a16="http://schemas.microsoft.com/office/drawing/2014/main" id="{3CD3AA90-7133-4679-A334-4991D9DE89F6}"/>
              </a:ext>
            </a:extLst>
          </p:cNvPr>
          <p:cNvSpPr txBox="1"/>
          <p:nvPr/>
        </p:nvSpPr>
        <p:spPr>
          <a:xfrm>
            <a:off x="716551" y="1020931"/>
            <a:ext cx="8431908" cy="1846659"/>
          </a:xfrm>
          <a:prstGeom prst="rect">
            <a:avLst/>
          </a:prstGeom>
          <a:noFill/>
        </p:spPr>
        <p:txBody>
          <a:bodyPr wrap="square" rtlCol="0">
            <a:spAutoFit/>
          </a:bodyPr>
          <a:lstStyle/>
          <a:p>
            <a:r>
              <a:rPr lang="en-US" sz="4800" dirty="0">
                <a:latin typeface="Futura" panose="02020800000000000000" pitchFamily="18" charset="0"/>
                <a:ea typeface="Futura" panose="02020800000000000000" pitchFamily="18" charset="0"/>
                <a:cs typeface="Futura" panose="02020800000000000000" pitchFamily="18" charset="0"/>
              </a:rPr>
              <a:t>PHÂN TÍCH &amp; THIẾT KẾ</a:t>
            </a:r>
          </a:p>
          <a:p>
            <a:r>
              <a:rPr lang="en-US" sz="6600" dirty="0">
                <a:ln>
                  <a:solidFill>
                    <a:schemeClr val="tx1">
                      <a:lumMod val="95000"/>
                      <a:lumOff val="5000"/>
                    </a:schemeClr>
                  </a:solidFill>
                </a:ln>
                <a:noFill/>
                <a:latin typeface="Futura" panose="02020800000000000000" pitchFamily="18" charset="0"/>
                <a:ea typeface="Futura" panose="02020800000000000000" pitchFamily="18" charset="0"/>
                <a:cs typeface="Futura" panose="02020800000000000000" pitchFamily="18" charset="0"/>
              </a:rPr>
              <a:t>THUẬT TOÁN</a:t>
            </a:r>
          </a:p>
        </p:txBody>
      </p:sp>
      <p:sp>
        <p:nvSpPr>
          <p:cNvPr id="17" name="TextBox 16">
            <a:extLst>
              <a:ext uri="{FF2B5EF4-FFF2-40B4-BE49-F238E27FC236}">
                <a16:creationId xmlns:a16="http://schemas.microsoft.com/office/drawing/2014/main" id="{C6C4793A-54C0-4780-AC05-0A98FC0A5E1D}"/>
              </a:ext>
            </a:extLst>
          </p:cNvPr>
          <p:cNvSpPr txBox="1"/>
          <p:nvPr/>
        </p:nvSpPr>
        <p:spPr>
          <a:xfrm>
            <a:off x="768879" y="669242"/>
            <a:ext cx="6610350" cy="400110"/>
          </a:xfrm>
          <a:prstGeom prst="rect">
            <a:avLst/>
          </a:prstGeom>
          <a:noFill/>
        </p:spPr>
        <p:txBody>
          <a:bodyPr wrap="square" rtlCol="0">
            <a:spAutoFit/>
          </a:bodyPr>
          <a:lstStyle/>
          <a:p>
            <a:r>
              <a:rPr lang="en-US" sz="2000" b="1" dirty="0">
                <a:solidFill>
                  <a:schemeClr val="tx1">
                    <a:lumMod val="50000"/>
                    <a:lumOff val="50000"/>
                  </a:schemeClr>
                </a:solidFill>
                <a:latin typeface="Futura" panose="02020800000000000000" pitchFamily="18" charset="0"/>
                <a:ea typeface="Futura" panose="02020800000000000000" pitchFamily="18" charset="0"/>
                <a:cs typeface="Futura" panose="02020800000000000000" pitchFamily="18" charset="0"/>
              </a:rPr>
              <a:t>THẢO LUẬN ĐỒ ÁN MÔN HỌC:</a:t>
            </a:r>
          </a:p>
        </p:txBody>
      </p:sp>
      <p:cxnSp>
        <p:nvCxnSpPr>
          <p:cNvPr id="21" name="Straight Connector 20">
            <a:extLst>
              <a:ext uri="{FF2B5EF4-FFF2-40B4-BE49-F238E27FC236}">
                <a16:creationId xmlns:a16="http://schemas.microsoft.com/office/drawing/2014/main" id="{DE96C6D0-D684-4203-B7F3-0C0991C6CAD6}"/>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4510C4-95A1-4C89-80AD-BA6CB5DA6287}"/>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E05EEE1-F42A-41C3-8572-3C27595A05D6}"/>
              </a:ext>
            </a:extLst>
          </p:cNvPr>
          <p:cNvSpPr/>
          <p:nvPr/>
        </p:nvSpPr>
        <p:spPr>
          <a:xfrm>
            <a:off x="7435140" y="37202"/>
            <a:ext cx="1091878" cy="337545"/>
          </a:xfrm>
          <a:prstGeom prst="roundRect">
            <a:avLst>
              <a:gd name="adj" fmla="val 50000"/>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01</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39" name="TextBox 38">
            <a:extLst>
              <a:ext uri="{FF2B5EF4-FFF2-40B4-BE49-F238E27FC236}">
                <a16:creationId xmlns:a16="http://schemas.microsoft.com/office/drawing/2014/main" id="{2577BD25-DC17-4A78-86E1-1D5D8FA87677}"/>
              </a:ext>
            </a:extLst>
          </p:cNvPr>
          <p:cNvSpPr txBox="1"/>
          <p:nvPr/>
        </p:nvSpPr>
        <p:spPr>
          <a:xfrm>
            <a:off x="6096000" y="5450094"/>
            <a:ext cx="1491540" cy="738664"/>
          </a:xfrm>
          <a:prstGeom prst="rect">
            <a:avLst/>
          </a:prstGeom>
          <a:noFill/>
        </p:spPr>
        <p:txBody>
          <a:bodyPr wrap="square" rtlCol="0">
            <a:spAutoFit/>
          </a:bodyPr>
          <a:lstStyle/>
          <a:p>
            <a:pPr algn="r"/>
            <a:r>
              <a:rPr lang="en-US" sz="2100" dirty="0">
                <a:solidFill>
                  <a:srgbClr val="FFA1A4"/>
                </a:solidFill>
                <a:latin typeface="Futura" panose="02020800000000000000" pitchFamily="18" charset="0"/>
                <a:ea typeface="Futura" panose="02020800000000000000" pitchFamily="18" charset="0"/>
                <a:cs typeface="Futura" panose="02020800000000000000" pitchFamily="18" charset="0"/>
              </a:rPr>
              <a:t>NHÓM </a:t>
            </a:r>
          </a:p>
          <a:p>
            <a:pPr algn="r"/>
            <a:r>
              <a:rPr lang="en-US" sz="2100" dirty="0">
                <a:ln>
                  <a:solidFill>
                    <a:srgbClr val="FF797C"/>
                  </a:solidFill>
                </a:ln>
                <a:noFill/>
                <a:latin typeface="Futura" panose="02020800000000000000" pitchFamily="18" charset="0"/>
                <a:ea typeface="Futura" panose="02020800000000000000" pitchFamily="18" charset="0"/>
                <a:cs typeface="Futura" panose="02020800000000000000" pitchFamily="18" charset="0"/>
              </a:rPr>
              <a:t>01</a:t>
            </a:r>
          </a:p>
        </p:txBody>
      </p:sp>
      <p:sp>
        <p:nvSpPr>
          <p:cNvPr id="40" name="TextBox 39">
            <a:extLst>
              <a:ext uri="{FF2B5EF4-FFF2-40B4-BE49-F238E27FC236}">
                <a16:creationId xmlns:a16="http://schemas.microsoft.com/office/drawing/2014/main" id="{9DB10F96-5053-4958-82B4-9DC3B446E20A}"/>
              </a:ext>
            </a:extLst>
          </p:cNvPr>
          <p:cNvSpPr txBox="1"/>
          <p:nvPr/>
        </p:nvSpPr>
        <p:spPr>
          <a:xfrm>
            <a:off x="7542374" y="5493305"/>
            <a:ext cx="8509000" cy="338554"/>
          </a:xfrm>
          <a:prstGeom prst="rect">
            <a:avLst/>
          </a:prstGeom>
          <a:noFill/>
        </p:spPr>
        <p:txBody>
          <a:bodyPr wrap="square">
            <a:spAutoFit/>
          </a:bodyPr>
          <a:lstStyle/>
          <a:p>
            <a:r>
              <a:rPr lang="en-US" sz="16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19522065 – Nguyễn Thị Minh Phương</a:t>
            </a:r>
          </a:p>
        </p:txBody>
      </p:sp>
      <p:sp>
        <p:nvSpPr>
          <p:cNvPr id="41" name="TextBox 40">
            <a:extLst>
              <a:ext uri="{FF2B5EF4-FFF2-40B4-BE49-F238E27FC236}">
                <a16:creationId xmlns:a16="http://schemas.microsoft.com/office/drawing/2014/main" id="{434B4C95-FDF0-472D-922F-DA6329A9933F}"/>
              </a:ext>
            </a:extLst>
          </p:cNvPr>
          <p:cNvSpPr txBox="1"/>
          <p:nvPr/>
        </p:nvSpPr>
        <p:spPr>
          <a:xfrm>
            <a:off x="7543961" y="5836902"/>
            <a:ext cx="8509000" cy="338554"/>
          </a:xfrm>
          <a:prstGeom prst="rect">
            <a:avLst/>
          </a:prstGeom>
          <a:noFill/>
        </p:spPr>
        <p:txBody>
          <a:bodyPr wrap="square">
            <a:spAutoFit/>
          </a:bodyPr>
          <a:lstStyle/>
          <a:p>
            <a:r>
              <a:rPr lang="en-US" sz="16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19522065 – Phan </a:t>
            </a:r>
            <a:r>
              <a:rPr lang="en-US" sz="16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Nhật</a:t>
            </a:r>
            <a:r>
              <a:rPr lang="en-US" sz="16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Minh</a:t>
            </a:r>
          </a:p>
        </p:txBody>
      </p: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pic>
        <p:nvPicPr>
          <p:cNvPr id="11" name="Picture 10" descr="A picture containing text&#10;&#10;Description automatically generated">
            <a:extLst>
              <a:ext uri="{FF2B5EF4-FFF2-40B4-BE49-F238E27FC236}">
                <a16:creationId xmlns:a16="http://schemas.microsoft.com/office/drawing/2014/main" id="{929F8DA3-544D-46F5-A497-BBD951BB2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808" y="3821512"/>
            <a:ext cx="2279141" cy="1847952"/>
          </a:xfrm>
          <a:prstGeom prst="rect">
            <a:avLst/>
          </a:prstGeom>
        </p:spPr>
      </p:pic>
      <p:cxnSp>
        <p:nvCxnSpPr>
          <p:cNvPr id="38" name="Google Shape;151;p14">
            <a:extLst>
              <a:ext uri="{FF2B5EF4-FFF2-40B4-BE49-F238E27FC236}">
                <a16:creationId xmlns:a16="http://schemas.microsoft.com/office/drawing/2014/main" id="{9D934DF2-06AC-4132-9264-691A5236D248}"/>
              </a:ext>
            </a:extLst>
          </p:cNvPr>
          <p:cNvCxnSpPr>
            <a:cxnSpLocks/>
          </p:cNvCxnSpPr>
          <p:nvPr/>
        </p:nvCxnSpPr>
        <p:spPr>
          <a:xfrm>
            <a:off x="7571359" y="5565363"/>
            <a:ext cx="0" cy="521249"/>
          </a:xfrm>
          <a:prstGeom prst="straightConnector1">
            <a:avLst/>
          </a:prstGeom>
          <a:noFill/>
          <a:ln w="19050" cap="flat" cmpd="sng">
            <a:solidFill>
              <a:schemeClr val="tx1">
                <a:lumMod val="85000"/>
                <a:lumOff val="15000"/>
              </a:schemeClr>
            </a:solidFill>
            <a:prstDash val="solid"/>
            <a:miter lim="800000"/>
            <a:headEnd type="none" w="sm" len="sm"/>
            <a:tailEnd type="none" w="sm" len="sm"/>
          </a:ln>
        </p:spPr>
      </p:cxnSp>
    </p:spTree>
    <p:extLst>
      <p:ext uri="{BB962C8B-B14F-4D97-AF65-F5344CB8AC3E}">
        <p14:creationId xmlns:p14="http://schemas.microsoft.com/office/powerpoint/2010/main" val="1566935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159722"/>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F5E33BA-5AD8-472C-BC54-37F708760050}"/>
              </a:ext>
            </a:extLst>
          </p:cNvPr>
          <p:cNvGrpSpPr/>
          <p:nvPr/>
        </p:nvGrpSpPr>
        <p:grpSpPr>
          <a:xfrm>
            <a:off x="3006116" y="827730"/>
            <a:ext cx="6360010" cy="5316774"/>
            <a:chOff x="3006116" y="827730"/>
            <a:chExt cx="6360010" cy="5316774"/>
          </a:xfrm>
        </p:grpSpPr>
        <p:sp>
          <p:nvSpPr>
            <p:cNvPr id="4" name="Rectangle 3">
              <a:extLst>
                <a:ext uri="{FF2B5EF4-FFF2-40B4-BE49-F238E27FC236}">
                  <a16:creationId xmlns:a16="http://schemas.microsoft.com/office/drawing/2014/main" id="{1ADE255C-5C41-4E70-B574-4FD906D706F9}"/>
                </a:ext>
              </a:extLst>
            </p:cNvPr>
            <p:cNvSpPr/>
            <p:nvPr/>
          </p:nvSpPr>
          <p:spPr>
            <a:xfrm>
              <a:off x="5295975" y="827730"/>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latin typeface="Aharoni" panose="02010803020104030203" pitchFamily="2" charset="-79"/>
                  <a:cs typeface="Aharoni" panose="02010803020104030203" pitchFamily="2" charset="-79"/>
                </a:rPr>
                <a:t>PROBLEM</a:t>
              </a:r>
            </a:p>
          </p:txBody>
        </p:sp>
        <p:sp>
          <p:nvSpPr>
            <p:cNvPr id="26" name="Rectangle 25">
              <a:extLst>
                <a:ext uri="{FF2B5EF4-FFF2-40B4-BE49-F238E27FC236}">
                  <a16:creationId xmlns:a16="http://schemas.microsoft.com/office/drawing/2014/main" id="{33759330-DC08-4EA9-945C-1D517A5345F7}"/>
                </a:ext>
              </a:extLst>
            </p:cNvPr>
            <p:cNvSpPr/>
            <p:nvPr/>
          </p:nvSpPr>
          <p:spPr>
            <a:xfrm>
              <a:off x="3006116" y="2236357"/>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28" name="Rectangle 27">
              <a:extLst>
                <a:ext uri="{FF2B5EF4-FFF2-40B4-BE49-F238E27FC236}">
                  <a16:creationId xmlns:a16="http://schemas.microsoft.com/office/drawing/2014/main" id="{A0293962-67E2-4D99-AD52-6FCDC9DD7EAB}"/>
                </a:ext>
              </a:extLst>
            </p:cNvPr>
            <p:cNvSpPr/>
            <p:nvPr/>
          </p:nvSpPr>
          <p:spPr>
            <a:xfrm>
              <a:off x="7599058" y="2236356"/>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38" name="Rectangle 37">
              <a:extLst>
                <a:ext uri="{FF2B5EF4-FFF2-40B4-BE49-F238E27FC236}">
                  <a16:creationId xmlns:a16="http://schemas.microsoft.com/office/drawing/2014/main" id="{C2C0989C-DBD3-4D1B-B4DE-062E31509BC1}"/>
                </a:ext>
              </a:extLst>
            </p:cNvPr>
            <p:cNvSpPr/>
            <p:nvPr/>
          </p:nvSpPr>
          <p:spPr>
            <a:xfrm>
              <a:off x="3006116" y="3630531"/>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40" name="Rectangle 39">
              <a:extLst>
                <a:ext uri="{FF2B5EF4-FFF2-40B4-BE49-F238E27FC236}">
                  <a16:creationId xmlns:a16="http://schemas.microsoft.com/office/drawing/2014/main" id="{FB0C74DB-5BD2-414D-BB7B-E1411E363CDE}"/>
                </a:ext>
              </a:extLst>
            </p:cNvPr>
            <p:cNvSpPr/>
            <p:nvPr/>
          </p:nvSpPr>
          <p:spPr>
            <a:xfrm>
              <a:off x="7599058" y="3619734"/>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41" name="Rectangle 40">
              <a:extLst>
                <a:ext uri="{FF2B5EF4-FFF2-40B4-BE49-F238E27FC236}">
                  <a16:creationId xmlns:a16="http://schemas.microsoft.com/office/drawing/2014/main" id="{235A6DB7-E5FB-4696-8141-58CBE4CF7BA4}"/>
                </a:ext>
              </a:extLst>
            </p:cNvPr>
            <p:cNvSpPr/>
            <p:nvPr/>
          </p:nvSpPr>
          <p:spPr>
            <a:xfrm>
              <a:off x="5295975" y="5360707"/>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PROBLEM</a:t>
              </a:r>
            </a:p>
          </p:txBody>
        </p:sp>
        <p:cxnSp>
          <p:nvCxnSpPr>
            <p:cNvPr id="6" name="Straight Connector 5">
              <a:extLst>
                <a:ext uri="{FF2B5EF4-FFF2-40B4-BE49-F238E27FC236}">
                  <a16:creationId xmlns:a16="http://schemas.microsoft.com/office/drawing/2014/main" id="{E81E53E3-349D-49C8-8291-EEE427B3A436}"/>
                </a:ext>
              </a:extLst>
            </p:cNvPr>
            <p:cNvCxnSpPr>
              <a:cxnSpLocks/>
            </p:cNvCxnSpPr>
            <p:nvPr/>
          </p:nvCxnSpPr>
          <p:spPr>
            <a:xfrm>
              <a:off x="6179509" y="1441190"/>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50E31E-A029-4597-86D3-80784148A0C7}"/>
                </a:ext>
              </a:extLst>
            </p:cNvPr>
            <p:cNvCxnSpPr>
              <a:cxnSpLocks/>
            </p:cNvCxnSpPr>
            <p:nvPr/>
          </p:nvCxnSpPr>
          <p:spPr>
            <a:xfrm>
              <a:off x="3889650" y="1764507"/>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D6627F-0295-4B7B-9993-56ADA087778B}"/>
                </a:ext>
              </a:extLst>
            </p:cNvPr>
            <p:cNvCxnSpPr>
              <a:cxnSpLocks/>
            </p:cNvCxnSpPr>
            <p:nvPr/>
          </p:nvCxnSpPr>
          <p:spPr>
            <a:xfrm>
              <a:off x="3889650"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BF2888B-B89E-477C-AAE0-B7DC6904F891}"/>
                </a:ext>
              </a:extLst>
            </p:cNvPr>
            <p:cNvCxnSpPr>
              <a:cxnSpLocks/>
            </p:cNvCxnSpPr>
            <p:nvPr/>
          </p:nvCxnSpPr>
          <p:spPr>
            <a:xfrm>
              <a:off x="8470312"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DC71A63-74DC-43D2-86D3-05AD30F02098}"/>
                </a:ext>
              </a:extLst>
            </p:cNvPr>
            <p:cNvCxnSpPr>
              <a:cxnSpLocks/>
            </p:cNvCxnSpPr>
            <p:nvPr/>
          </p:nvCxnSpPr>
          <p:spPr>
            <a:xfrm>
              <a:off x="3900720"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4584B8F-DD9E-4FAB-9073-83B2C3571E7F}"/>
                </a:ext>
              </a:extLst>
            </p:cNvPr>
            <p:cNvCxnSpPr>
              <a:cxnSpLocks/>
            </p:cNvCxnSpPr>
            <p:nvPr/>
          </p:nvCxnSpPr>
          <p:spPr>
            <a:xfrm>
              <a:off x="8470312"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D9542C-9B28-4F20-BAFD-A119FCFBD03B}"/>
                </a:ext>
              </a:extLst>
            </p:cNvPr>
            <p:cNvCxnSpPr>
              <a:cxnSpLocks/>
            </p:cNvCxnSpPr>
            <p:nvPr/>
          </p:nvCxnSpPr>
          <p:spPr>
            <a:xfrm>
              <a:off x="3889650" y="4579858"/>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079B62F-CA3B-495D-AE9D-4C97B012279E}"/>
                </a:ext>
              </a:extLst>
            </p:cNvPr>
            <p:cNvCxnSpPr>
              <a:cxnSpLocks/>
            </p:cNvCxnSpPr>
            <p:nvPr/>
          </p:nvCxnSpPr>
          <p:spPr>
            <a:xfrm>
              <a:off x="8476496" y="4585954"/>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160745-5676-45C4-BA14-C426D92BAC6D}"/>
                </a:ext>
              </a:extLst>
            </p:cNvPr>
            <p:cNvCxnSpPr>
              <a:cxnSpLocks/>
            </p:cNvCxnSpPr>
            <p:nvPr/>
          </p:nvCxnSpPr>
          <p:spPr>
            <a:xfrm>
              <a:off x="3877370" y="4910111"/>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29625CE-F563-4F3E-B317-D186EE89EDD5}"/>
                </a:ext>
              </a:extLst>
            </p:cNvPr>
            <p:cNvCxnSpPr>
              <a:cxnSpLocks/>
            </p:cNvCxnSpPr>
            <p:nvPr/>
          </p:nvCxnSpPr>
          <p:spPr>
            <a:xfrm>
              <a:off x="6186121" y="4910111"/>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56CA69-07D0-4F9E-A4F2-DBCC994868AA}"/>
                </a:ext>
              </a:extLst>
            </p:cNvPr>
            <p:cNvSpPr txBox="1"/>
            <p:nvPr/>
          </p:nvSpPr>
          <p:spPr>
            <a:xfrm>
              <a:off x="5782949" y="1805785"/>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divide</a:t>
              </a:r>
            </a:p>
          </p:txBody>
        </p:sp>
        <p:sp>
          <p:nvSpPr>
            <p:cNvPr id="56" name="TextBox 55">
              <a:extLst>
                <a:ext uri="{FF2B5EF4-FFF2-40B4-BE49-F238E27FC236}">
                  <a16:creationId xmlns:a16="http://schemas.microsoft.com/office/drawing/2014/main" id="{35CD656C-15FE-4AB0-AE20-50CD813EF718}"/>
                </a:ext>
              </a:extLst>
            </p:cNvPr>
            <p:cNvSpPr txBox="1"/>
            <p:nvPr/>
          </p:nvSpPr>
          <p:spPr>
            <a:xfrm>
              <a:off x="3876317"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57" name="TextBox 56">
              <a:extLst>
                <a:ext uri="{FF2B5EF4-FFF2-40B4-BE49-F238E27FC236}">
                  <a16:creationId xmlns:a16="http://schemas.microsoft.com/office/drawing/2014/main" id="{8000E9A9-5C25-4ED0-9F4E-CC8D101D1176}"/>
                </a:ext>
              </a:extLst>
            </p:cNvPr>
            <p:cNvSpPr txBox="1"/>
            <p:nvPr/>
          </p:nvSpPr>
          <p:spPr>
            <a:xfrm>
              <a:off x="7526580"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58" name="TextBox 57">
              <a:extLst>
                <a:ext uri="{FF2B5EF4-FFF2-40B4-BE49-F238E27FC236}">
                  <a16:creationId xmlns:a16="http://schemas.microsoft.com/office/drawing/2014/main" id="{7EC405D5-1547-4263-882E-C59BDB1D7435}"/>
                </a:ext>
              </a:extLst>
            </p:cNvPr>
            <p:cNvSpPr txBox="1"/>
            <p:nvPr/>
          </p:nvSpPr>
          <p:spPr>
            <a:xfrm>
              <a:off x="5654317" y="4569698"/>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combine</a:t>
              </a:r>
            </a:p>
          </p:txBody>
        </p:sp>
      </p:grpSp>
      <p:grpSp>
        <p:nvGrpSpPr>
          <p:cNvPr id="60" name="Group 59">
            <a:extLst>
              <a:ext uri="{FF2B5EF4-FFF2-40B4-BE49-F238E27FC236}">
                <a16:creationId xmlns:a16="http://schemas.microsoft.com/office/drawing/2014/main" id="{3A61CF65-6F66-438B-A12D-CFE72F2BAB5D}"/>
              </a:ext>
            </a:extLst>
          </p:cNvPr>
          <p:cNvGrpSpPr/>
          <p:nvPr/>
        </p:nvGrpSpPr>
        <p:grpSpPr>
          <a:xfrm>
            <a:off x="-9644512" y="1199268"/>
            <a:ext cx="11914641" cy="4379589"/>
            <a:chOff x="1664923" y="1159446"/>
            <a:chExt cx="11914641" cy="4379589"/>
          </a:xfrm>
        </p:grpSpPr>
        <p:grpSp>
          <p:nvGrpSpPr>
            <p:cNvPr id="61" name="Group 60">
              <a:extLst>
                <a:ext uri="{FF2B5EF4-FFF2-40B4-BE49-F238E27FC236}">
                  <a16:creationId xmlns:a16="http://schemas.microsoft.com/office/drawing/2014/main" id="{780C3396-4127-4EAD-A9B4-D9705B15A0A0}"/>
                </a:ext>
              </a:extLst>
            </p:cNvPr>
            <p:cNvGrpSpPr/>
            <p:nvPr/>
          </p:nvGrpSpPr>
          <p:grpSpPr>
            <a:xfrm>
              <a:off x="8207839" y="1159446"/>
              <a:ext cx="2076514" cy="1139916"/>
              <a:chOff x="1622199" y="1132500"/>
              <a:chExt cx="2984278" cy="1040427"/>
            </a:xfrm>
          </p:grpSpPr>
          <p:sp>
            <p:nvSpPr>
              <p:cNvPr id="81" name="Google Shape;359;p18">
                <a:extLst>
                  <a:ext uri="{FF2B5EF4-FFF2-40B4-BE49-F238E27FC236}">
                    <a16:creationId xmlns:a16="http://schemas.microsoft.com/office/drawing/2014/main" id="{095F31E8-89E9-49D0-88A0-ED9DB567BEC1}"/>
                  </a:ext>
                </a:extLst>
              </p:cNvPr>
              <p:cNvSpPr/>
              <p:nvPr/>
            </p:nvSpPr>
            <p:spPr>
              <a:xfrm>
                <a:off x="1822633" y="1198253"/>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360;p18">
                <a:extLst>
                  <a:ext uri="{FF2B5EF4-FFF2-40B4-BE49-F238E27FC236}">
                    <a16:creationId xmlns:a16="http://schemas.microsoft.com/office/drawing/2014/main" id="{A1DBD5B4-05F6-4E33-AD46-1903283B1F3E}"/>
                  </a:ext>
                </a:extLst>
              </p:cNvPr>
              <p:cNvSpPr/>
              <p:nvPr/>
            </p:nvSpPr>
            <p:spPr>
              <a:xfrm>
                <a:off x="1761342" y="1132500"/>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361;p18">
                <a:extLst>
                  <a:ext uri="{FF2B5EF4-FFF2-40B4-BE49-F238E27FC236}">
                    <a16:creationId xmlns:a16="http://schemas.microsoft.com/office/drawing/2014/main" id="{14F88256-C7EC-462D-ABFC-B34368CD00B4}"/>
                  </a:ext>
                </a:extLst>
              </p:cNvPr>
              <p:cNvSpPr txBox="1"/>
              <p:nvPr/>
            </p:nvSpPr>
            <p:spPr>
              <a:xfrm>
                <a:off x="1622199" y="1161162"/>
                <a:ext cx="2984278"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Các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bước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p>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thực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hiện</a:t>
                </a:r>
                <a:endParaRPr sz="2000" dirty="0"/>
              </a:p>
            </p:txBody>
          </p:sp>
          <p:cxnSp>
            <p:nvCxnSpPr>
              <p:cNvPr id="87" name="Google Shape;337;p17">
                <a:extLst>
                  <a:ext uri="{FF2B5EF4-FFF2-40B4-BE49-F238E27FC236}">
                    <a16:creationId xmlns:a16="http://schemas.microsoft.com/office/drawing/2014/main" id="{DF6805F9-DE98-4345-8EE1-DEAD760C09A7}"/>
                  </a:ext>
                </a:extLst>
              </p:cNvPr>
              <p:cNvCxnSpPr>
                <a:cxnSpLocks/>
              </p:cNvCxnSpPr>
              <p:nvPr/>
            </p:nvCxnSpPr>
            <p:spPr>
              <a:xfrm>
                <a:off x="4313665" y="1708872"/>
                <a:ext cx="0" cy="464055"/>
              </a:xfrm>
              <a:prstGeom prst="straightConnector1">
                <a:avLst/>
              </a:prstGeom>
              <a:noFill/>
              <a:ln w="25400" cap="flat" cmpd="sng">
                <a:solidFill>
                  <a:schemeClr val="dk1"/>
                </a:solidFill>
                <a:prstDash val="solid"/>
                <a:miter lim="800000"/>
                <a:headEnd type="none" w="sm" len="sm"/>
                <a:tailEnd type="triangle" w="med" len="med"/>
              </a:ln>
            </p:spPr>
          </p:cxnSp>
        </p:grpSp>
        <p:sp>
          <p:nvSpPr>
            <p:cNvPr id="62" name="TextBox 61">
              <a:extLst>
                <a:ext uri="{FF2B5EF4-FFF2-40B4-BE49-F238E27FC236}">
                  <a16:creationId xmlns:a16="http://schemas.microsoft.com/office/drawing/2014/main" id="{27D5C083-F6FE-44B3-8652-F8DA062479F0}"/>
                </a:ext>
              </a:extLst>
            </p:cNvPr>
            <p:cNvSpPr txBox="1"/>
            <p:nvPr/>
          </p:nvSpPr>
          <p:spPr>
            <a:xfrm>
              <a:off x="1664923"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01</a:t>
              </a:r>
            </a:p>
            <a:p>
              <a:r>
                <a:rPr lang="en-US" sz="4000" dirty="0">
                  <a:ln>
                    <a:solidFill>
                      <a:schemeClr val="tx1">
                        <a:lumMod val="95000"/>
                        <a:lumOff val="5000"/>
                      </a:schemeClr>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Divide.</a:t>
              </a:r>
              <a:endParaRPr lang="en-US" sz="1600" dirty="0">
                <a:ln>
                  <a:solidFill>
                    <a:schemeClr val="tx1">
                      <a:lumMod val="95000"/>
                      <a:lumOff val="5000"/>
                    </a:schemeClr>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80C8CFB8-E6D0-426F-89F4-DCB1B951897E}"/>
                </a:ext>
              </a:extLst>
            </p:cNvPr>
            <p:cNvSpPr txBox="1"/>
            <p:nvPr/>
          </p:nvSpPr>
          <p:spPr>
            <a:xfrm>
              <a:off x="4761361"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02</a:t>
              </a:r>
            </a:p>
            <a:p>
              <a:r>
                <a:rPr lang="en-US" sz="4000" dirty="0">
                  <a:ln>
                    <a:solidFill>
                      <a:schemeClr val="tx1"/>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Conquer.</a:t>
              </a:r>
              <a:endParaRPr lang="en-US" sz="1600" dirty="0">
                <a:ln>
                  <a:solidFill>
                    <a:schemeClr val="tx1"/>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TextBox 63">
              <a:extLst>
                <a:ext uri="{FF2B5EF4-FFF2-40B4-BE49-F238E27FC236}">
                  <a16:creationId xmlns:a16="http://schemas.microsoft.com/office/drawing/2014/main" id="{F42D4783-67B5-4F6E-9963-A67198E8D880}"/>
                </a:ext>
              </a:extLst>
            </p:cNvPr>
            <p:cNvSpPr txBox="1"/>
            <p:nvPr/>
          </p:nvSpPr>
          <p:spPr>
            <a:xfrm>
              <a:off x="8149209"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03</a:t>
              </a:r>
            </a:p>
            <a:p>
              <a:r>
                <a:rPr lang="en-US" sz="4000" dirty="0">
                  <a:ln>
                    <a:solidFill>
                      <a:schemeClr val="tx1"/>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Combine.</a:t>
              </a:r>
              <a:endParaRPr lang="en-US" sz="1600" dirty="0">
                <a:ln>
                  <a:solidFill>
                    <a:schemeClr val="tx1"/>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392A5426-F436-4306-8E75-0CCF902EAAAD}"/>
                </a:ext>
              </a:extLst>
            </p:cNvPr>
            <p:cNvSpPr txBox="1"/>
            <p:nvPr/>
          </p:nvSpPr>
          <p:spPr>
            <a:xfrm>
              <a:off x="1710506" y="3786077"/>
              <a:ext cx="2705994" cy="1015663"/>
            </a:xfrm>
            <a:prstGeom prst="rect">
              <a:avLst/>
            </a:prstGeom>
            <a:noFill/>
          </p:spPr>
          <p:txBody>
            <a:bodyPr wrap="square" rtlCol="0">
              <a:spAutoFit/>
            </a:bodyPr>
            <a:lstStyle/>
            <a:p>
              <a:r>
                <a:rPr lang="en-US" sz="6000" dirty="0"/>
                <a:t>_</a:t>
              </a:r>
            </a:p>
          </p:txBody>
        </p:sp>
        <p:sp>
          <p:nvSpPr>
            <p:cNvPr id="66" name="TextBox 65">
              <a:extLst>
                <a:ext uri="{FF2B5EF4-FFF2-40B4-BE49-F238E27FC236}">
                  <a16:creationId xmlns:a16="http://schemas.microsoft.com/office/drawing/2014/main" id="{5E7319C8-305D-4A70-94A1-20218A9B1AED}"/>
                </a:ext>
              </a:extLst>
            </p:cNvPr>
            <p:cNvSpPr txBox="1"/>
            <p:nvPr/>
          </p:nvSpPr>
          <p:spPr>
            <a:xfrm>
              <a:off x="4806944" y="3786076"/>
              <a:ext cx="2705994" cy="1015663"/>
            </a:xfrm>
            <a:prstGeom prst="rect">
              <a:avLst/>
            </a:prstGeom>
            <a:noFill/>
          </p:spPr>
          <p:txBody>
            <a:bodyPr wrap="square" rtlCol="0">
              <a:spAutoFit/>
            </a:bodyPr>
            <a:lstStyle/>
            <a:p>
              <a:r>
                <a:rPr lang="en-US" sz="6000" dirty="0"/>
                <a:t>_</a:t>
              </a:r>
            </a:p>
          </p:txBody>
        </p:sp>
        <p:sp>
          <p:nvSpPr>
            <p:cNvPr id="67" name="TextBox 66">
              <a:extLst>
                <a:ext uri="{FF2B5EF4-FFF2-40B4-BE49-F238E27FC236}">
                  <a16:creationId xmlns:a16="http://schemas.microsoft.com/office/drawing/2014/main" id="{831F66E4-5204-4AE3-821A-021D8B9A4836}"/>
                </a:ext>
              </a:extLst>
            </p:cNvPr>
            <p:cNvSpPr txBox="1"/>
            <p:nvPr/>
          </p:nvSpPr>
          <p:spPr>
            <a:xfrm>
              <a:off x="8179504" y="3786076"/>
              <a:ext cx="2705994" cy="1015663"/>
            </a:xfrm>
            <a:prstGeom prst="rect">
              <a:avLst/>
            </a:prstGeom>
            <a:noFill/>
          </p:spPr>
          <p:txBody>
            <a:bodyPr wrap="square" rtlCol="0">
              <a:spAutoFit/>
            </a:bodyPr>
            <a:lstStyle/>
            <a:p>
              <a:r>
                <a:rPr lang="en-US" sz="6000" dirty="0"/>
                <a:t>_</a:t>
              </a:r>
            </a:p>
          </p:txBody>
        </p:sp>
        <p:sp>
          <p:nvSpPr>
            <p:cNvPr id="68" name="TextBox 67">
              <a:extLst>
                <a:ext uri="{FF2B5EF4-FFF2-40B4-BE49-F238E27FC236}">
                  <a16:creationId xmlns:a16="http://schemas.microsoft.com/office/drawing/2014/main" id="{F827309C-CCFE-4FAA-9C93-C101756B1B7C}"/>
                </a:ext>
              </a:extLst>
            </p:cNvPr>
            <p:cNvSpPr txBox="1"/>
            <p:nvPr/>
          </p:nvSpPr>
          <p:spPr>
            <a:xfrm>
              <a:off x="1701486" y="4842378"/>
              <a:ext cx="2612179" cy="492443"/>
            </a:xfrm>
            <a:prstGeom prst="rect">
              <a:avLst/>
            </a:prstGeom>
            <a:noFill/>
          </p:spPr>
          <p:txBody>
            <a:bodyPr wrap="square" rtlCol="0">
              <a:spAutoFit/>
            </a:bodyPr>
            <a:lstStyle/>
            <a:p>
              <a:pPr algn="just"/>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Chia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ban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đầu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thành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nhiều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nhỏ</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hơn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79" name="TextBox 78">
              <a:extLst>
                <a:ext uri="{FF2B5EF4-FFF2-40B4-BE49-F238E27FC236}">
                  <a16:creationId xmlns:a16="http://schemas.microsoft.com/office/drawing/2014/main" id="{75E42A21-AE0B-4EAB-BE13-AB168BD398F4}"/>
                </a:ext>
              </a:extLst>
            </p:cNvPr>
            <p:cNvSpPr txBox="1"/>
            <p:nvPr/>
          </p:nvSpPr>
          <p:spPr>
            <a:xfrm>
              <a:off x="4806944" y="4852111"/>
              <a:ext cx="2900752" cy="492443"/>
            </a:xfrm>
            <a:prstGeom prst="rect">
              <a:avLst/>
            </a:prstGeom>
            <a:noFill/>
          </p:spPr>
          <p:txBody>
            <a:bodyPr wrap="square" rtlCol="0">
              <a:spAutoFit/>
            </a:bodyPr>
            <a:lstStyle/>
            <a:p>
              <a:pPr algn="just"/>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phương</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quyết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từng</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một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cách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cụ</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80" name="TextBox 79">
              <a:extLst>
                <a:ext uri="{FF2B5EF4-FFF2-40B4-BE49-F238E27FC236}">
                  <a16:creationId xmlns:a16="http://schemas.microsoft.com/office/drawing/2014/main" id="{8A045F3C-1C13-4132-A4EE-561F492B6F99}"/>
                </a:ext>
              </a:extLst>
            </p:cNvPr>
            <p:cNvSpPr txBox="1"/>
            <p:nvPr/>
          </p:nvSpPr>
          <p:spPr>
            <a:xfrm>
              <a:off x="8207839" y="4846538"/>
              <a:ext cx="2900752" cy="692497"/>
            </a:xfrm>
            <a:prstGeom prst="rect">
              <a:avLst/>
            </a:prstGeom>
            <a:noFill/>
          </p:spPr>
          <p:txBody>
            <a:bodyPr wrap="square" rtlCol="0">
              <a:spAutoFit/>
            </a:bodyPr>
            <a:lstStyle/>
            <a:p>
              <a:pPr algn="just"/>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Kết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hợp</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lời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của</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các</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suy</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ra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kết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quả</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của</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ban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đầu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cần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grpSp>
      <p:sp>
        <p:nvSpPr>
          <p:cNvPr id="43" name="Rectangle 42">
            <a:extLst>
              <a:ext uri="{FF2B5EF4-FFF2-40B4-BE49-F238E27FC236}">
                <a16:creationId xmlns:a16="http://schemas.microsoft.com/office/drawing/2014/main" id="{B83A1DB5-45DB-4ED8-ACDF-E9C4FDF14CFD}"/>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4F699DF1-AC06-4B70-95D3-190ED2D154AB}"/>
              </a:ext>
            </a:extLst>
          </p:cNvPr>
          <p:cNvPicPr>
            <a:picLocks noChangeAspect="1"/>
          </p:cNvPicPr>
          <p:nvPr/>
        </p:nvPicPr>
        <p:blipFill>
          <a:blip r:embed="rId2"/>
          <a:stretch>
            <a:fillRect/>
          </a:stretch>
        </p:blipFill>
        <p:spPr>
          <a:xfrm>
            <a:off x="12742801" y="1224922"/>
            <a:ext cx="7306424" cy="4562382"/>
          </a:xfrm>
          <a:prstGeom prst="rect">
            <a:avLst/>
          </a:prstGeom>
        </p:spPr>
      </p:pic>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07</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2" name="Rectangle 81">
            <a:extLst>
              <a:ext uri="{FF2B5EF4-FFF2-40B4-BE49-F238E27FC236}">
                <a16:creationId xmlns:a16="http://schemas.microsoft.com/office/drawing/2014/main" id="{CB862791-2AFA-45F7-ACD2-6AA9C871E145}"/>
              </a:ext>
            </a:extLst>
          </p:cNvPr>
          <p:cNvSpPr/>
          <p:nvPr/>
        </p:nvSpPr>
        <p:spPr>
          <a:xfrm>
            <a:off x="11489465" y="447960"/>
            <a:ext cx="876279"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DD8739-3654-4818-BA97-B03592DEF454}"/>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0F66054E-26F8-43B7-B194-BCEAB7F5FDC1}"/>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C0BEE091-208C-443E-9E16-56B8770AF374}"/>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C1F9EBC-8F85-48A2-A4BB-3BDD4DDE1AFB}"/>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557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162CEAD2-848F-4EE5-97D7-EBE2FD611830}"/>
              </a:ext>
            </a:extLst>
          </p:cNvPr>
          <p:cNvGrpSpPr/>
          <p:nvPr/>
        </p:nvGrpSpPr>
        <p:grpSpPr>
          <a:xfrm>
            <a:off x="-3209466" y="998040"/>
            <a:ext cx="3100117" cy="913253"/>
            <a:chOff x="1628218" y="1132500"/>
            <a:chExt cx="2984278" cy="773675"/>
          </a:xfrm>
        </p:grpSpPr>
        <p:sp>
          <p:nvSpPr>
            <p:cNvPr id="45" name="Google Shape;359;p18">
              <a:extLst>
                <a:ext uri="{FF2B5EF4-FFF2-40B4-BE49-F238E27FC236}">
                  <a16:creationId xmlns:a16="http://schemas.microsoft.com/office/drawing/2014/main" id="{4CEF9946-A11D-427F-9450-682958C2E1FC}"/>
                </a:ext>
              </a:extLst>
            </p:cNvPr>
            <p:cNvSpPr/>
            <p:nvPr/>
          </p:nvSpPr>
          <p:spPr>
            <a:xfrm>
              <a:off x="1822633" y="1198253"/>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360;p18">
              <a:extLst>
                <a:ext uri="{FF2B5EF4-FFF2-40B4-BE49-F238E27FC236}">
                  <a16:creationId xmlns:a16="http://schemas.microsoft.com/office/drawing/2014/main" id="{36A41D17-19D2-42C0-AEBF-2E7D12130FFF}"/>
                </a:ext>
              </a:extLst>
            </p:cNvPr>
            <p:cNvSpPr/>
            <p:nvPr/>
          </p:nvSpPr>
          <p:spPr>
            <a:xfrm>
              <a:off x="1761342" y="1132500"/>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361;p18">
              <a:extLst>
                <a:ext uri="{FF2B5EF4-FFF2-40B4-BE49-F238E27FC236}">
                  <a16:creationId xmlns:a16="http://schemas.microsoft.com/office/drawing/2014/main" id="{C166D526-8D4C-4AE5-A03F-F061E542FAB4}"/>
                </a:ext>
              </a:extLst>
            </p:cNvPr>
            <p:cNvSpPr txBox="1"/>
            <p:nvPr/>
          </p:nvSpPr>
          <p:spPr>
            <a:xfrm>
              <a:off x="1628218" y="1204776"/>
              <a:ext cx="2984278"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Phân</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tích</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độ</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phức</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tạp</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của</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thuật</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toán</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DAC</a:t>
              </a:r>
              <a:endParaRPr sz="1900" dirty="0"/>
            </a:p>
          </p:txBody>
        </p:sp>
      </p:grpSp>
      <p:grpSp>
        <p:nvGrpSpPr>
          <p:cNvPr id="59" name="Group 58">
            <a:extLst>
              <a:ext uri="{FF2B5EF4-FFF2-40B4-BE49-F238E27FC236}">
                <a16:creationId xmlns:a16="http://schemas.microsoft.com/office/drawing/2014/main" id="{F786619A-9737-497E-9861-CDF8461BEB0D}"/>
              </a:ext>
            </a:extLst>
          </p:cNvPr>
          <p:cNvGrpSpPr/>
          <p:nvPr/>
        </p:nvGrpSpPr>
        <p:grpSpPr>
          <a:xfrm>
            <a:off x="-6667628" y="827730"/>
            <a:ext cx="6360010" cy="5316774"/>
            <a:chOff x="3006116" y="827730"/>
            <a:chExt cx="6360010" cy="5316774"/>
          </a:xfrm>
        </p:grpSpPr>
        <p:sp>
          <p:nvSpPr>
            <p:cNvPr id="60" name="Rectangle 59">
              <a:extLst>
                <a:ext uri="{FF2B5EF4-FFF2-40B4-BE49-F238E27FC236}">
                  <a16:creationId xmlns:a16="http://schemas.microsoft.com/office/drawing/2014/main" id="{E98A78FD-E4F2-4E07-9A89-BB22346BBC32}"/>
                </a:ext>
              </a:extLst>
            </p:cNvPr>
            <p:cNvSpPr/>
            <p:nvPr/>
          </p:nvSpPr>
          <p:spPr>
            <a:xfrm>
              <a:off x="5295975" y="827730"/>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latin typeface="Aharoni" panose="02010803020104030203" pitchFamily="2" charset="-79"/>
                  <a:cs typeface="Aharoni" panose="02010803020104030203" pitchFamily="2" charset="-79"/>
                </a:rPr>
                <a:t>PROBLEM</a:t>
              </a:r>
            </a:p>
          </p:txBody>
        </p:sp>
        <p:sp>
          <p:nvSpPr>
            <p:cNvPr id="61" name="Rectangle 60">
              <a:extLst>
                <a:ext uri="{FF2B5EF4-FFF2-40B4-BE49-F238E27FC236}">
                  <a16:creationId xmlns:a16="http://schemas.microsoft.com/office/drawing/2014/main" id="{173F9868-9019-4733-95DD-7F0CE5E681E9}"/>
                </a:ext>
              </a:extLst>
            </p:cNvPr>
            <p:cNvSpPr/>
            <p:nvPr/>
          </p:nvSpPr>
          <p:spPr>
            <a:xfrm>
              <a:off x="3006116" y="2236357"/>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62" name="Rectangle 61">
              <a:extLst>
                <a:ext uri="{FF2B5EF4-FFF2-40B4-BE49-F238E27FC236}">
                  <a16:creationId xmlns:a16="http://schemas.microsoft.com/office/drawing/2014/main" id="{33EA64B1-FD10-4AB9-8FEA-A5DF8771E8DA}"/>
                </a:ext>
              </a:extLst>
            </p:cNvPr>
            <p:cNvSpPr/>
            <p:nvPr/>
          </p:nvSpPr>
          <p:spPr>
            <a:xfrm>
              <a:off x="7599058" y="2236356"/>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63" name="Rectangle 62">
              <a:extLst>
                <a:ext uri="{FF2B5EF4-FFF2-40B4-BE49-F238E27FC236}">
                  <a16:creationId xmlns:a16="http://schemas.microsoft.com/office/drawing/2014/main" id="{4F9AEBA1-92E6-47F2-9EE2-12698E364304}"/>
                </a:ext>
              </a:extLst>
            </p:cNvPr>
            <p:cNvSpPr/>
            <p:nvPr/>
          </p:nvSpPr>
          <p:spPr>
            <a:xfrm>
              <a:off x="3006116" y="3630531"/>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64" name="Rectangle 63">
              <a:extLst>
                <a:ext uri="{FF2B5EF4-FFF2-40B4-BE49-F238E27FC236}">
                  <a16:creationId xmlns:a16="http://schemas.microsoft.com/office/drawing/2014/main" id="{EB6F5519-E4E1-45E9-8568-2EC161258D3F}"/>
                </a:ext>
              </a:extLst>
            </p:cNvPr>
            <p:cNvSpPr/>
            <p:nvPr/>
          </p:nvSpPr>
          <p:spPr>
            <a:xfrm>
              <a:off x="7599058" y="3619734"/>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65" name="Rectangle 64">
              <a:extLst>
                <a:ext uri="{FF2B5EF4-FFF2-40B4-BE49-F238E27FC236}">
                  <a16:creationId xmlns:a16="http://schemas.microsoft.com/office/drawing/2014/main" id="{DECC3AC4-6221-4531-87C3-5FEC383D3B55}"/>
                </a:ext>
              </a:extLst>
            </p:cNvPr>
            <p:cNvSpPr/>
            <p:nvPr/>
          </p:nvSpPr>
          <p:spPr>
            <a:xfrm>
              <a:off x="5295975" y="5360707"/>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PROBLEM</a:t>
              </a:r>
            </a:p>
          </p:txBody>
        </p:sp>
        <p:cxnSp>
          <p:nvCxnSpPr>
            <p:cNvPr id="66" name="Straight Connector 65">
              <a:extLst>
                <a:ext uri="{FF2B5EF4-FFF2-40B4-BE49-F238E27FC236}">
                  <a16:creationId xmlns:a16="http://schemas.microsoft.com/office/drawing/2014/main" id="{F75BD2B8-1A93-4803-9369-5CB3663D5A4A}"/>
                </a:ext>
              </a:extLst>
            </p:cNvPr>
            <p:cNvCxnSpPr>
              <a:cxnSpLocks/>
            </p:cNvCxnSpPr>
            <p:nvPr/>
          </p:nvCxnSpPr>
          <p:spPr>
            <a:xfrm>
              <a:off x="6179509" y="1441190"/>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3F3A9F8-97F0-45EE-BA3D-CA5E1A87E9E1}"/>
                </a:ext>
              </a:extLst>
            </p:cNvPr>
            <p:cNvCxnSpPr>
              <a:cxnSpLocks/>
            </p:cNvCxnSpPr>
            <p:nvPr/>
          </p:nvCxnSpPr>
          <p:spPr>
            <a:xfrm>
              <a:off x="3889650" y="1764507"/>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5EA0607-4902-431F-90D4-EBC41544F8C0}"/>
                </a:ext>
              </a:extLst>
            </p:cNvPr>
            <p:cNvCxnSpPr>
              <a:cxnSpLocks/>
            </p:cNvCxnSpPr>
            <p:nvPr/>
          </p:nvCxnSpPr>
          <p:spPr>
            <a:xfrm>
              <a:off x="3889650"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4A27CCF-783B-46F9-8D8A-60649D279586}"/>
                </a:ext>
              </a:extLst>
            </p:cNvPr>
            <p:cNvCxnSpPr>
              <a:cxnSpLocks/>
            </p:cNvCxnSpPr>
            <p:nvPr/>
          </p:nvCxnSpPr>
          <p:spPr>
            <a:xfrm>
              <a:off x="8470312"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6D7F34D-3A2C-47CF-AE0A-140D4A591B24}"/>
                </a:ext>
              </a:extLst>
            </p:cNvPr>
            <p:cNvCxnSpPr>
              <a:cxnSpLocks/>
            </p:cNvCxnSpPr>
            <p:nvPr/>
          </p:nvCxnSpPr>
          <p:spPr>
            <a:xfrm>
              <a:off x="3900720"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942B13-E6FA-41BB-A89A-BB63BA7D8E6A}"/>
                </a:ext>
              </a:extLst>
            </p:cNvPr>
            <p:cNvCxnSpPr>
              <a:cxnSpLocks/>
            </p:cNvCxnSpPr>
            <p:nvPr/>
          </p:nvCxnSpPr>
          <p:spPr>
            <a:xfrm>
              <a:off x="8470312"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101B9FD-057C-4FCE-B8E2-24289606AA48}"/>
                </a:ext>
              </a:extLst>
            </p:cNvPr>
            <p:cNvCxnSpPr>
              <a:cxnSpLocks/>
            </p:cNvCxnSpPr>
            <p:nvPr/>
          </p:nvCxnSpPr>
          <p:spPr>
            <a:xfrm>
              <a:off x="3889650" y="4579858"/>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4E0941-817A-42E7-BE5A-EB05808529C0}"/>
                </a:ext>
              </a:extLst>
            </p:cNvPr>
            <p:cNvCxnSpPr>
              <a:cxnSpLocks/>
            </p:cNvCxnSpPr>
            <p:nvPr/>
          </p:nvCxnSpPr>
          <p:spPr>
            <a:xfrm>
              <a:off x="8476496" y="4585954"/>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2092A1-0B60-43E5-9385-DBFCC291C8A9}"/>
                </a:ext>
              </a:extLst>
            </p:cNvPr>
            <p:cNvCxnSpPr>
              <a:cxnSpLocks/>
            </p:cNvCxnSpPr>
            <p:nvPr/>
          </p:nvCxnSpPr>
          <p:spPr>
            <a:xfrm>
              <a:off x="3877370" y="4910111"/>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2603E8B-8E4F-4E24-9728-AC82A034E43F}"/>
                </a:ext>
              </a:extLst>
            </p:cNvPr>
            <p:cNvCxnSpPr>
              <a:cxnSpLocks/>
            </p:cNvCxnSpPr>
            <p:nvPr/>
          </p:nvCxnSpPr>
          <p:spPr>
            <a:xfrm>
              <a:off x="6186121" y="4910111"/>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F985165-9703-4BDF-A5A4-EED9865C9661}"/>
                </a:ext>
              </a:extLst>
            </p:cNvPr>
            <p:cNvSpPr txBox="1"/>
            <p:nvPr/>
          </p:nvSpPr>
          <p:spPr>
            <a:xfrm>
              <a:off x="5782949" y="1805785"/>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divide</a:t>
              </a:r>
            </a:p>
          </p:txBody>
        </p:sp>
        <p:sp>
          <p:nvSpPr>
            <p:cNvPr id="90" name="TextBox 89">
              <a:extLst>
                <a:ext uri="{FF2B5EF4-FFF2-40B4-BE49-F238E27FC236}">
                  <a16:creationId xmlns:a16="http://schemas.microsoft.com/office/drawing/2014/main" id="{D7E07609-07A6-4B16-A6FD-CDAEAAB99D15}"/>
                </a:ext>
              </a:extLst>
            </p:cNvPr>
            <p:cNvSpPr txBox="1"/>
            <p:nvPr/>
          </p:nvSpPr>
          <p:spPr>
            <a:xfrm>
              <a:off x="3876317"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91" name="TextBox 90">
              <a:extLst>
                <a:ext uri="{FF2B5EF4-FFF2-40B4-BE49-F238E27FC236}">
                  <a16:creationId xmlns:a16="http://schemas.microsoft.com/office/drawing/2014/main" id="{C8C67EDE-DEBB-45AD-9C0B-7232A8673A01}"/>
                </a:ext>
              </a:extLst>
            </p:cNvPr>
            <p:cNvSpPr txBox="1"/>
            <p:nvPr/>
          </p:nvSpPr>
          <p:spPr>
            <a:xfrm>
              <a:off x="7526580"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92" name="TextBox 91">
              <a:extLst>
                <a:ext uri="{FF2B5EF4-FFF2-40B4-BE49-F238E27FC236}">
                  <a16:creationId xmlns:a16="http://schemas.microsoft.com/office/drawing/2014/main" id="{CB1EDA77-3DA5-4D04-850A-0C5D461E7275}"/>
                </a:ext>
              </a:extLst>
            </p:cNvPr>
            <p:cNvSpPr txBox="1"/>
            <p:nvPr/>
          </p:nvSpPr>
          <p:spPr>
            <a:xfrm>
              <a:off x="5654317" y="4569698"/>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combine</a:t>
              </a:r>
            </a:p>
          </p:txBody>
        </p:sp>
      </p:grpSp>
      <p:sp>
        <p:nvSpPr>
          <p:cNvPr id="43" name="Rectangle 42">
            <a:extLst>
              <a:ext uri="{FF2B5EF4-FFF2-40B4-BE49-F238E27FC236}">
                <a16:creationId xmlns:a16="http://schemas.microsoft.com/office/drawing/2014/main" id="{B83A1DB5-45DB-4ED8-ACDF-E9C4FDF14CFD}"/>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B59378-D9CD-4273-B6E9-7C72479C11CB}"/>
              </a:ext>
            </a:extLst>
          </p:cNvPr>
          <p:cNvPicPr>
            <a:picLocks noChangeAspect="1"/>
          </p:cNvPicPr>
          <p:nvPr/>
        </p:nvPicPr>
        <p:blipFill>
          <a:blip r:embed="rId2"/>
          <a:stretch>
            <a:fillRect/>
          </a:stretch>
        </p:blipFill>
        <p:spPr>
          <a:xfrm>
            <a:off x="2533778" y="1224922"/>
            <a:ext cx="7306424" cy="4562382"/>
          </a:xfrm>
          <a:prstGeom prst="rect">
            <a:avLst/>
          </a:prstGeom>
        </p:spPr>
      </p:pic>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08</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2" name="Rectangle 81">
            <a:extLst>
              <a:ext uri="{FF2B5EF4-FFF2-40B4-BE49-F238E27FC236}">
                <a16:creationId xmlns:a16="http://schemas.microsoft.com/office/drawing/2014/main" id="{CB862791-2AFA-45F7-ACD2-6AA9C871E145}"/>
              </a:ext>
            </a:extLst>
          </p:cNvPr>
          <p:cNvSpPr/>
          <p:nvPr/>
        </p:nvSpPr>
        <p:spPr>
          <a:xfrm>
            <a:off x="11489465" y="447960"/>
            <a:ext cx="876279"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DD8739-3654-4818-BA97-B03592DEF454}"/>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0F66054E-26F8-43B7-B194-BCEAB7F5FDC1}"/>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C512FFC2-527C-4C27-A7BC-58DD95E1C410}"/>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FF636E-E71F-4447-9135-F63D3F3E09E5}"/>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97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023131DB-5C06-4E62-A587-34FA1C20447B}"/>
              </a:ext>
            </a:extLst>
          </p:cNvPr>
          <p:cNvGrpSpPr/>
          <p:nvPr/>
        </p:nvGrpSpPr>
        <p:grpSpPr>
          <a:xfrm>
            <a:off x="1283975" y="1042314"/>
            <a:ext cx="3100117" cy="913253"/>
            <a:chOff x="1628218" y="1132500"/>
            <a:chExt cx="2984278" cy="773675"/>
          </a:xfrm>
        </p:grpSpPr>
        <p:sp>
          <p:nvSpPr>
            <p:cNvPr id="45" name="Google Shape;359;p18">
              <a:extLst>
                <a:ext uri="{FF2B5EF4-FFF2-40B4-BE49-F238E27FC236}">
                  <a16:creationId xmlns:a16="http://schemas.microsoft.com/office/drawing/2014/main" id="{D9AC8C3C-B1B7-415E-9C13-5E58AEC93D7E}"/>
                </a:ext>
              </a:extLst>
            </p:cNvPr>
            <p:cNvSpPr/>
            <p:nvPr/>
          </p:nvSpPr>
          <p:spPr>
            <a:xfrm>
              <a:off x="1822633" y="1198253"/>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360;p18">
              <a:extLst>
                <a:ext uri="{FF2B5EF4-FFF2-40B4-BE49-F238E27FC236}">
                  <a16:creationId xmlns:a16="http://schemas.microsoft.com/office/drawing/2014/main" id="{5A93EEA9-4CF2-4FFF-A3B4-A7270635CC65}"/>
                </a:ext>
              </a:extLst>
            </p:cNvPr>
            <p:cNvSpPr/>
            <p:nvPr/>
          </p:nvSpPr>
          <p:spPr>
            <a:xfrm>
              <a:off x="1761342" y="1132500"/>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361;p18">
              <a:extLst>
                <a:ext uri="{FF2B5EF4-FFF2-40B4-BE49-F238E27FC236}">
                  <a16:creationId xmlns:a16="http://schemas.microsoft.com/office/drawing/2014/main" id="{22366D3A-8172-4480-BAD9-DEF7467508B9}"/>
                </a:ext>
              </a:extLst>
            </p:cNvPr>
            <p:cNvSpPr txBox="1"/>
            <p:nvPr/>
          </p:nvSpPr>
          <p:spPr>
            <a:xfrm>
              <a:off x="1628218" y="1204776"/>
              <a:ext cx="2984278"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Phân</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tích</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độ</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phức</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tạp</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của</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thuật</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9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toán</a:t>
              </a:r>
              <a:r>
                <a:rPr lang="en-US" sz="19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DAC</a:t>
              </a:r>
              <a:endParaRPr sz="1900" dirty="0"/>
            </a:p>
          </p:txBody>
        </p:sp>
      </p:grpSp>
      <p:grpSp>
        <p:nvGrpSpPr>
          <p:cNvPr id="59" name="Group 58">
            <a:extLst>
              <a:ext uri="{FF2B5EF4-FFF2-40B4-BE49-F238E27FC236}">
                <a16:creationId xmlns:a16="http://schemas.microsoft.com/office/drawing/2014/main" id="{F786619A-9737-497E-9861-CDF8461BEB0D}"/>
              </a:ext>
            </a:extLst>
          </p:cNvPr>
          <p:cNvGrpSpPr/>
          <p:nvPr/>
        </p:nvGrpSpPr>
        <p:grpSpPr>
          <a:xfrm>
            <a:off x="-6667628" y="827730"/>
            <a:ext cx="6360010" cy="5316774"/>
            <a:chOff x="3006116" y="827730"/>
            <a:chExt cx="6360010" cy="5316774"/>
          </a:xfrm>
        </p:grpSpPr>
        <p:sp>
          <p:nvSpPr>
            <p:cNvPr id="60" name="Rectangle 59">
              <a:extLst>
                <a:ext uri="{FF2B5EF4-FFF2-40B4-BE49-F238E27FC236}">
                  <a16:creationId xmlns:a16="http://schemas.microsoft.com/office/drawing/2014/main" id="{E98A78FD-E4F2-4E07-9A89-BB22346BBC32}"/>
                </a:ext>
              </a:extLst>
            </p:cNvPr>
            <p:cNvSpPr/>
            <p:nvPr/>
          </p:nvSpPr>
          <p:spPr>
            <a:xfrm>
              <a:off x="5295975" y="827730"/>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latin typeface="Aharoni" panose="02010803020104030203" pitchFamily="2" charset="-79"/>
                  <a:cs typeface="Aharoni" panose="02010803020104030203" pitchFamily="2" charset="-79"/>
                </a:rPr>
                <a:t>PROBLEM</a:t>
              </a:r>
            </a:p>
          </p:txBody>
        </p:sp>
        <p:sp>
          <p:nvSpPr>
            <p:cNvPr id="61" name="Rectangle 60">
              <a:extLst>
                <a:ext uri="{FF2B5EF4-FFF2-40B4-BE49-F238E27FC236}">
                  <a16:creationId xmlns:a16="http://schemas.microsoft.com/office/drawing/2014/main" id="{173F9868-9019-4733-95DD-7F0CE5E681E9}"/>
                </a:ext>
              </a:extLst>
            </p:cNvPr>
            <p:cNvSpPr/>
            <p:nvPr/>
          </p:nvSpPr>
          <p:spPr>
            <a:xfrm>
              <a:off x="3006116" y="2236357"/>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62" name="Rectangle 61">
              <a:extLst>
                <a:ext uri="{FF2B5EF4-FFF2-40B4-BE49-F238E27FC236}">
                  <a16:creationId xmlns:a16="http://schemas.microsoft.com/office/drawing/2014/main" id="{33EA64B1-FD10-4AB9-8FEA-A5DF8771E8DA}"/>
                </a:ext>
              </a:extLst>
            </p:cNvPr>
            <p:cNvSpPr/>
            <p:nvPr/>
          </p:nvSpPr>
          <p:spPr>
            <a:xfrm>
              <a:off x="7599058" y="2236356"/>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63" name="Rectangle 62">
              <a:extLst>
                <a:ext uri="{FF2B5EF4-FFF2-40B4-BE49-F238E27FC236}">
                  <a16:creationId xmlns:a16="http://schemas.microsoft.com/office/drawing/2014/main" id="{4F9AEBA1-92E6-47F2-9EE2-12698E364304}"/>
                </a:ext>
              </a:extLst>
            </p:cNvPr>
            <p:cNvSpPr/>
            <p:nvPr/>
          </p:nvSpPr>
          <p:spPr>
            <a:xfrm>
              <a:off x="3006116" y="3630531"/>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64" name="Rectangle 63">
              <a:extLst>
                <a:ext uri="{FF2B5EF4-FFF2-40B4-BE49-F238E27FC236}">
                  <a16:creationId xmlns:a16="http://schemas.microsoft.com/office/drawing/2014/main" id="{EB6F5519-E4E1-45E9-8568-2EC161258D3F}"/>
                </a:ext>
              </a:extLst>
            </p:cNvPr>
            <p:cNvSpPr/>
            <p:nvPr/>
          </p:nvSpPr>
          <p:spPr>
            <a:xfrm>
              <a:off x="7599058" y="3619734"/>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65" name="Rectangle 64">
              <a:extLst>
                <a:ext uri="{FF2B5EF4-FFF2-40B4-BE49-F238E27FC236}">
                  <a16:creationId xmlns:a16="http://schemas.microsoft.com/office/drawing/2014/main" id="{DECC3AC4-6221-4531-87C3-5FEC383D3B55}"/>
                </a:ext>
              </a:extLst>
            </p:cNvPr>
            <p:cNvSpPr/>
            <p:nvPr/>
          </p:nvSpPr>
          <p:spPr>
            <a:xfrm>
              <a:off x="5295975" y="5360707"/>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PROBLEM</a:t>
              </a:r>
            </a:p>
          </p:txBody>
        </p:sp>
        <p:cxnSp>
          <p:nvCxnSpPr>
            <p:cNvPr id="66" name="Straight Connector 65">
              <a:extLst>
                <a:ext uri="{FF2B5EF4-FFF2-40B4-BE49-F238E27FC236}">
                  <a16:creationId xmlns:a16="http://schemas.microsoft.com/office/drawing/2014/main" id="{F75BD2B8-1A93-4803-9369-5CB3663D5A4A}"/>
                </a:ext>
              </a:extLst>
            </p:cNvPr>
            <p:cNvCxnSpPr>
              <a:cxnSpLocks/>
            </p:cNvCxnSpPr>
            <p:nvPr/>
          </p:nvCxnSpPr>
          <p:spPr>
            <a:xfrm>
              <a:off x="6179509" y="1441190"/>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3F3A9F8-97F0-45EE-BA3D-CA5E1A87E9E1}"/>
                </a:ext>
              </a:extLst>
            </p:cNvPr>
            <p:cNvCxnSpPr>
              <a:cxnSpLocks/>
            </p:cNvCxnSpPr>
            <p:nvPr/>
          </p:nvCxnSpPr>
          <p:spPr>
            <a:xfrm>
              <a:off x="3889650" y="1764507"/>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5EA0607-4902-431F-90D4-EBC41544F8C0}"/>
                </a:ext>
              </a:extLst>
            </p:cNvPr>
            <p:cNvCxnSpPr>
              <a:cxnSpLocks/>
            </p:cNvCxnSpPr>
            <p:nvPr/>
          </p:nvCxnSpPr>
          <p:spPr>
            <a:xfrm>
              <a:off x="3889650"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4A27CCF-783B-46F9-8D8A-60649D279586}"/>
                </a:ext>
              </a:extLst>
            </p:cNvPr>
            <p:cNvCxnSpPr>
              <a:cxnSpLocks/>
            </p:cNvCxnSpPr>
            <p:nvPr/>
          </p:nvCxnSpPr>
          <p:spPr>
            <a:xfrm>
              <a:off x="8470312"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6D7F34D-3A2C-47CF-AE0A-140D4A591B24}"/>
                </a:ext>
              </a:extLst>
            </p:cNvPr>
            <p:cNvCxnSpPr>
              <a:cxnSpLocks/>
            </p:cNvCxnSpPr>
            <p:nvPr/>
          </p:nvCxnSpPr>
          <p:spPr>
            <a:xfrm>
              <a:off x="3900720"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942B13-E6FA-41BB-A89A-BB63BA7D8E6A}"/>
                </a:ext>
              </a:extLst>
            </p:cNvPr>
            <p:cNvCxnSpPr>
              <a:cxnSpLocks/>
            </p:cNvCxnSpPr>
            <p:nvPr/>
          </p:nvCxnSpPr>
          <p:spPr>
            <a:xfrm>
              <a:off x="8470312"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101B9FD-057C-4FCE-B8E2-24289606AA48}"/>
                </a:ext>
              </a:extLst>
            </p:cNvPr>
            <p:cNvCxnSpPr>
              <a:cxnSpLocks/>
            </p:cNvCxnSpPr>
            <p:nvPr/>
          </p:nvCxnSpPr>
          <p:spPr>
            <a:xfrm>
              <a:off x="3889650" y="4579858"/>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4E0941-817A-42E7-BE5A-EB05808529C0}"/>
                </a:ext>
              </a:extLst>
            </p:cNvPr>
            <p:cNvCxnSpPr>
              <a:cxnSpLocks/>
            </p:cNvCxnSpPr>
            <p:nvPr/>
          </p:nvCxnSpPr>
          <p:spPr>
            <a:xfrm>
              <a:off x="8476496" y="4585954"/>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2092A1-0B60-43E5-9385-DBFCC291C8A9}"/>
                </a:ext>
              </a:extLst>
            </p:cNvPr>
            <p:cNvCxnSpPr>
              <a:cxnSpLocks/>
            </p:cNvCxnSpPr>
            <p:nvPr/>
          </p:nvCxnSpPr>
          <p:spPr>
            <a:xfrm>
              <a:off x="3877370" y="4910111"/>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2603E8B-8E4F-4E24-9728-AC82A034E43F}"/>
                </a:ext>
              </a:extLst>
            </p:cNvPr>
            <p:cNvCxnSpPr>
              <a:cxnSpLocks/>
            </p:cNvCxnSpPr>
            <p:nvPr/>
          </p:nvCxnSpPr>
          <p:spPr>
            <a:xfrm>
              <a:off x="6186121" y="4910111"/>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F985165-9703-4BDF-A5A4-EED9865C9661}"/>
                </a:ext>
              </a:extLst>
            </p:cNvPr>
            <p:cNvSpPr txBox="1"/>
            <p:nvPr/>
          </p:nvSpPr>
          <p:spPr>
            <a:xfrm>
              <a:off x="5782949" y="1805785"/>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divide</a:t>
              </a:r>
            </a:p>
          </p:txBody>
        </p:sp>
        <p:sp>
          <p:nvSpPr>
            <p:cNvPr id="90" name="TextBox 89">
              <a:extLst>
                <a:ext uri="{FF2B5EF4-FFF2-40B4-BE49-F238E27FC236}">
                  <a16:creationId xmlns:a16="http://schemas.microsoft.com/office/drawing/2014/main" id="{D7E07609-07A6-4B16-A6FD-CDAEAAB99D15}"/>
                </a:ext>
              </a:extLst>
            </p:cNvPr>
            <p:cNvSpPr txBox="1"/>
            <p:nvPr/>
          </p:nvSpPr>
          <p:spPr>
            <a:xfrm>
              <a:off x="3876317"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91" name="TextBox 90">
              <a:extLst>
                <a:ext uri="{FF2B5EF4-FFF2-40B4-BE49-F238E27FC236}">
                  <a16:creationId xmlns:a16="http://schemas.microsoft.com/office/drawing/2014/main" id="{C8C67EDE-DEBB-45AD-9C0B-7232A8673A01}"/>
                </a:ext>
              </a:extLst>
            </p:cNvPr>
            <p:cNvSpPr txBox="1"/>
            <p:nvPr/>
          </p:nvSpPr>
          <p:spPr>
            <a:xfrm>
              <a:off x="7526580"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92" name="TextBox 91">
              <a:extLst>
                <a:ext uri="{FF2B5EF4-FFF2-40B4-BE49-F238E27FC236}">
                  <a16:creationId xmlns:a16="http://schemas.microsoft.com/office/drawing/2014/main" id="{CB1EDA77-3DA5-4D04-850A-0C5D461E7275}"/>
                </a:ext>
              </a:extLst>
            </p:cNvPr>
            <p:cNvSpPr txBox="1"/>
            <p:nvPr/>
          </p:nvSpPr>
          <p:spPr>
            <a:xfrm>
              <a:off x="5654317" y="4569698"/>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combine</a:t>
              </a:r>
            </a:p>
          </p:txBody>
        </p:sp>
      </p:grpSp>
      <p:sp>
        <p:nvSpPr>
          <p:cNvPr id="43" name="Rectangle 42">
            <a:extLst>
              <a:ext uri="{FF2B5EF4-FFF2-40B4-BE49-F238E27FC236}">
                <a16:creationId xmlns:a16="http://schemas.microsoft.com/office/drawing/2014/main" id="{B83A1DB5-45DB-4ED8-ACDF-E9C4FDF14CFD}"/>
              </a:ext>
            </a:extLst>
          </p:cNvPr>
          <p:cNvSpPr/>
          <p:nvPr/>
        </p:nvSpPr>
        <p:spPr>
          <a:xfrm>
            <a:off x="-8496" y="-51334"/>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09</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pic>
        <p:nvPicPr>
          <p:cNvPr id="49" name="Picture 48">
            <a:extLst>
              <a:ext uri="{FF2B5EF4-FFF2-40B4-BE49-F238E27FC236}">
                <a16:creationId xmlns:a16="http://schemas.microsoft.com/office/drawing/2014/main" id="{CB3BBEB8-88C9-4FBC-9A08-42CF16D6B1E2}"/>
              </a:ext>
            </a:extLst>
          </p:cNvPr>
          <p:cNvPicPr>
            <a:picLocks noChangeAspect="1"/>
          </p:cNvPicPr>
          <p:nvPr/>
        </p:nvPicPr>
        <p:blipFill>
          <a:blip r:embed="rId2"/>
          <a:stretch>
            <a:fillRect/>
          </a:stretch>
        </p:blipFill>
        <p:spPr>
          <a:xfrm>
            <a:off x="12568358" y="1224922"/>
            <a:ext cx="7306424" cy="4562382"/>
          </a:xfrm>
          <a:prstGeom prst="rect">
            <a:avLst/>
          </a:prstGeom>
        </p:spPr>
      </p:pic>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2" name="Rectangle 81">
            <a:extLst>
              <a:ext uri="{FF2B5EF4-FFF2-40B4-BE49-F238E27FC236}">
                <a16:creationId xmlns:a16="http://schemas.microsoft.com/office/drawing/2014/main" id="{CB862791-2AFA-45F7-ACD2-6AA9C871E145}"/>
              </a:ext>
            </a:extLst>
          </p:cNvPr>
          <p:cNvSpPr/>
          <p:nvPr/>
        </p:nvSpPr>
        <p:spPr>
          <a:xfrm>
            <a:off x="11489465" y="447960"/>
            <a:ext cx="876279"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DD8739-3654-4818-BA97-B03592DEF454}"/>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0F66054E-26F8-43B7-B194-BCEAB7F5FDC1}"/>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62CF7FF-12C4-4202-94BC-0F8378DA1323}"/>
              </a:ext>
            </a:extLst>
          </p:cNvPr>
          <p:cNvPicPr>
            <a:picLocks noChangeAspect="1"/>
          </p:cNvPicPr>
          <p:nvPr/>
        </p:nvPicPr>
        <p:blipFill>
          <a:blip r:embed="rId3"/>
          <a:stretch>
            <a:fillRect/>
          </a:stretch>
        </p:blipFill>
        <p:spPr>
          <a:xfrm>
            <a:off x="3601406" y="2815772"/>
            <a:ext cx="5280476" cy="1171437"/>
          </a:xfrm>
          <a:prstGeom prst="rect">
            <a:avLst/>
          </a:prstGeom>
        </p:spPr>
      </p:pic>
      <p:pic>
        <p:nvPicPr>
          <p:cNvPr id="11" name="Picture 10">
            <a:extLst>
              <a:ext uri="{FF2B5EF4-FFF2-40B4-BE49-F238E27FC236}">
                <a16:creationId xmlns:a16="http://schemas.microsoft.com/office/drawing/2014/main" id="{0AF9750F-45E0-4BEC-8CAC-AAA6E66AED9F}"/>
              </a:ext>
            </a:extLst>
          </p:cNvPr>
          <p:cNvPicPr>
            <a:picLocks noChangeAspect="1"/>
          </p:cNvPicPr>
          <p:nvPr/>
        </p:nvPicPr>
        <p:blipFill>
          <a:blip r:embed="rId4"/>
          <a:stretch>
            <a:fillRect/>
          </a:stretch>
        </p:blipFill>
        <p:spPr>
          <a:xfrm>
            <a:off x="1401831" y="4198091"/>
            <a:ext cx="9928737" cy="1438413"/>
          </a:xfrm>
          <a:prstGeom prst="rect">
            <a:avLst/>
          </a:prstGeom>
        </p:spPr>
      </p:pic>
      <p:sp>
        <p:nvSpPr>
          <p:cNvPr id="12" name="TextBox 11">
            <a:extLst>
              <a:ext uri="{FF2B5EF4-FFF2-40B4-BE49-F238E27FC236}">
                <a16:creationId xmlns:a16="http://schemas.microsoft.com/office/drawing/2014/main" id="{BF59A3A5-D01D-4EB6-9E2D-B289B6498DB5}"/>
              </a:ext>
            </a:extLst>
          </p:cNvPr>
          <p:cNvSpPr txBox="1"/>
          <p:nvPr/>
        </p:nvSpPr>
        <p:spPr>
          <a:xfrm>
            <a:off x="3123803" y="2095132"/>
            <a:ext cx="6220452" cy="646331"/>
          </a:xfrm>
          <a:prstGeom prst="rect">
            <a:avLst/>
          </a:prstGeom>
          <a:noFill/>
        </p:spPr>
        <p:txBody>
          <a:bodyPr wrap="square" rtlCol="0">
            <a:spAutoFit/>
          </a:bodyPr>
          <a:lstStyle/>
          <a:p>
            <a:pPr algn="ctr"/>
            <a:r>
              <a:rPr lang="en-US" sz="36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Recurrence Relation</a:t>
            </a:r>
          </a:p>
        </p:txBody>
      </p:sp>
      <p:cxnSp>
        <p:nvCxnSpPr>
          <p:cNvPr id="73" name="Straight Connector 72">
            <a:extLst>
              <a:ext uri="{FF2B5EF4-FFF2-40B4-BE49-F238E27FC236}">
                <a16:creationId xmlns:a16="http://schemas.microsoft.com/office/drawing/2014/main" id="{55C93787-D250-4D5D-ABDA-DBFAB42E3D9F}"/>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4D39B64-8F8E-4923-B87A-C626A3BBCC9C}"/>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838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anim calcmode="lin" valueType="num">
                                      <p:cBhvr>
                                        <p:cTn id="8" dur="250" fill="hold"/>
                                        <p:tgtEl>
                                          <p:spTgt spid="12"/>
                                        </p:tgtEl>
                                        <p:attrNameLst>
                                          <p:attrName>ppt_x</p:attrName>
                                        </p:attrNameLst>
                                      </p:cBhvr>
                                      <p:tavLst>
                                        <p:tav tm="0">
                                          <p:val>
                                            <p:strVal val="#ppt_x"/>
                                          </p:val>
                                        </p:tav>
                                        <p:tav tm="100000">
                                          <p:val>
                                            <p:strVal val="#ppt_x"/>
                                          </p:val>
                                        </p:tav>
                                      </p:tavLst>
                                    </p:anim>
                                    <p:anim calcmode="lin" valueType="num">
                                      <p:cBhvr>
                                        <p:cTn id="9"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50"/>
                                        <p:tgtEl>
                                          <p:spTgt spid="8"/>
                                        </p:tgtEl>
                                      </p:cBhvr>
                                    </p:animEffect>
                                    <p:anim calcmode="lin" valueType="num">
                                      <p:cBhvr>
                                        <p:cTn id="15" dur="250" fill="hold"/>
                                        <p:tgtEl>
                                          <p:spTgt spid="8"/>
                                        </p:tgtEl>
                                        <p:attrNameLst>
                                          <p:attrName>ppt_x</p:attrName>
                                        </p:attrNameLst>
                                      </p:cBhvr>
                                      <p:tavLst>
                                        <p:tav tm="0">
                                          <p:val>
                                            <p:strVal val="#ppt_x"/>
                                          </p:val>
                                        </p:tav>
                                        <p:tav tm="100000">
                                          <p:val>
                                            <p:strVal val="#ppt_x"/>
                                          </p:val>
                                        </p:tav>
                                      </p:tavLst>
                                    </p:anim>
                                    <p:anim calcmode="lin" valueType="num">
                                      <p:cBhvr>
                                        <p:cTn id="16" dur="25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50"/>
                                        <p:tgtEl>
                                          <p:spTgt spid="11"/>
                                        </p:tgtEl>
                                      </p:cBhvr>
                                    </p:animEffect>
                                    <p:anim calcmode="lin" valueType="num">
                                      <p:cBhvr>
                                        <p:cTn id="20" dur="250" fill="hold"/>
                                        <p:tgtEl>
                                          <p:spTgt spid="11"/>
                                        </p:tgtEl>
                                        <p:attrNameLst>
                                          <p:attrName>ppt_x</p:attrName>
                                        </p:attrNameLst>
                                      </p:cBhvr>
                                      <p:tavLst>
                                        <p:tav tm="0">
                                          <p:val>
                                            <p:strVal val="#ppt_x"/>
                                          </p:val>
                                        </p:tav>
                                        <p:tav tm="100000">
                                          <p:val>
                                            <p:strVal val="#ppt_x"/>
                                          </p:val>
                                        </p:tav>
                                      </p:tavLst>
                                    </p:anim>
                                    <p:anim calcmode="lin" valueType="num">
                                      <p:cBhvr>
                                        <p:cTn id="21"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F786619A-9737-497E-9861-CDF8461BEB0D}"/>
              </a:ext>
            </a:extLst>
          </p:cNvPr>
          <p:cNvGrpSpPr/>
          <p:nvPr/>
        </p:nvGrpSpPr>
        <p:grpSpPr>
          <a:xfrm>
            <a:off x="-6667628" y="827730"/>
            <a:ext cx="6360010" cy="5316774"/>
            <a:chOff x="3006116" y="827730"/>
            <a:chExt cx="6360010" cy="5316774"/>
          </a:xfrm>
        </p:grpSpPr>
        <p:sp>
          <p:nvSpPr>
            <p:cNvPr id="60" name="Rectangle 59">
              <a:extLst>
                <a:ext uri="{FF2B5EF4-FFF2-40B4-BE49-F238E27FC236}">
                  <a16:creationId xmlns:a16="http://schemas.microsoft.com/office/drawing/2014/main" id="{E98A78FD-E4F2-4E07-9A89-BB22346BBC32}"/>
                </a:ext>
              </a:extLst>
            </p:cNvPr>
            <p:cNvSpPr/>
            <p:nvPr/>
          </p:nvSpPr>
          <p:spPr>
            <a:xfrm>
              <a:off x="5295975" y="827730"/>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latin typeface="Aharoni" panose="02010803020104030203" pitchFamily="2" charset="-79"/>
                  <a:cs typeface="Aharoni" panose="02010803020104030203" pitchFamily="2" charset="-79"/>
                </a:rPr>
                <a:t>PROBLEM</a:t>
              </a:r>
            </a:p>
          </p:txBody>
        </p:sp>
        <p:sp>
          <p:nvSpPr>
            <p:cNvPr id="61" name="Rectangle 60">
              <a:extLst>
                <a:ext uri="{FF2B5EF4-FFF2-40B4-BE49-F238E27FC236}">
                  <a16:creationId xmlns:a16="http://schemas.microsoft.com/office/drawing/2014/main" id="{173F9868-9019-4733-95DD-7F0CE5E681E9}"/>
                </a:ext>
              </a:extLst>
            </p:cNvPr>
            <p:cNvSpPr/>
            <p:nvPr/>
          </p:nvSpPr>
          <p:spPr>
            <a:xfrm>
              <a:off x="3006116" y="2236357"/>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62" name="Rectangle 61">
              <a:extLst>
                <a:ext uri="{FF2B5EF4-FFF2-40B4-BE49-F238E27FC236}">
                  <a16:creationId xmlns:a16="http://schemas.microsoft.com/office/drawing/2014/main" id="{33EA64B1-FD10-4AB9-8FEA-A5DF8771E8DA}"/>
                </a:ext>
              </a:extLst>
            </p:cNvPr>
            <p:cNvSpPr/>
            <p:nvPr/>
          </p:nvSpPr>
          <p:spPr>
            <a:xfrm>
              <a:off x="7599058" y="2236356"/>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63" name="Rectangle 62">
              <a:extLst>
                <a:ext uri="{FF2B5EF4-FFF2-40B4-BE49-F238E27FC236}">
                  <a16:creationId xmlns:a16="http://schemas.microsoft.com/office/drawing/2014/main" id="{4F9AEBA1-92E6-47F2-9EE2-12698E364304}"/>
                </a:ext>
              </a:extLst>
            </p:cNvPr>
            <p:cNvSpPr/>
            <p:nvPr/>
          </p:nvSpPr>
          <p:spPr>
            <a:xfrm>
              <a:off x="3006116" y="3630531"/>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64" name="Rectangle 63">
              <a:extLst>
                <a:ext uri="{FF2B5EF4-FFF2-40B4-BE49-F238E27FC236}">
                  <a16:creationId xmlns:a16="http://schemas.microsoft.com/office/drawing/2014/main" id="{EB6F5519-E4E1-45E9-8568-2EC161258D3F}"/>
                </a:ext>
              </a:extLst>
            </p:cNvPr>
            <p:cNvSpPr/>
            <p:nvPr/>
          </p:nvSpPr>
          <p:spPr>
            <a:xfrm>
              <a:off x="7599058" y="3619734"/>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65" name="Rectangle 64">
              <a:extLst>
                <a:ext uri="{FF2B5EF4-FFF2-40B4-BE49-F238E27FC236}">
                  <a16:creationId xmlns:a16="http://schemas.microsoft.com/office/drawing/2014/main" id="{DECC3AC4-6221-4531-87C3-5FEC383D3B55}"/>
                </a:ext>
              </a:extLst>
            </p:cNvPr>
            <p:cNvSpPr/>
            <p:nvPr/>
          </p:nvSpPr>
          <p:spPr>
            <a:xfrm>
              <a:off x="5295975" y="5360707"/>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PROBLEM</a:t>
              </a:r>
            </a:p>
          </p:txBody>
        </p:sp>
        <p:cxnSp>
          <p:nvCxnSpPr>
            <p:cNvPr id="66" name="Straight Connector 65">
              <a:extLst>
                <a:ext uri="{FF2B5EF4-FFF2-40B4-BE49-F238E27FC236}">
                  <a16:creationId xmlns:a16="http://schemas.microsoft.com/office/drawing/2014/main" id="{F75BD2B8-1A93-4803-9369-5CB3663D5A4A}"/>
                </a:ext>
              </a:extLst>
            </p:cNvPr>
            <p:cNvCxnSpPr>
              <a:cxnSpLocks/>
            </p:cNvCxnSpPr>
            <p:nvPr/>
          </p:nvCxnSpPr>
          <p:spPr>
            <a:xfrm>
              <a:off x="6179509" y="1441190"/>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3F3A9F8-97F0-45EE-BA3D-CA5E1A87E9E1}"/>
                </a:ext>
              </a:extLst>
            </p:cNvPr>
            <p:cNvCxnSpPr>
              <a:cxnSpLocks/>
            </p:cNvCxnSpPr>
            <p:nvPr/>
          </p:nvCxnSpPr>
          <p:spPr>
            <a:xfrm>
              <a:off x="3889650" y="1764507"/>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5EA0607-4902-431F-90D4-EBC41544F8C0}"/>
                </a:ext>
              </a:extLst>
            </p:cNvPr>
            <p:cNvCxnSpPr>
              <a:cxnSpLocks/>
            </p:cNvCxnSpPr>
            <p:nvPr/>
          </p:nvCxnSpPr>
          <p:spPr>
            <a:xfrm>
              <a:off x="3889650"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4A27CCF-783B-46F9-8D8A-60649D279586}"/>
                </a:ext>
              </a:extLst>
            </p:cNvPr>
            <p:cNvCxnSpPr>
              <a:cxnSpLocks/>
            </p:cNvCxnSpPr>
            <p:nvPr/>
          </p:nvCxnSpPr>
          <p:spPr>
            <a:xfrm>
              <a:off x="8470312"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6D7F34D-3A2C-47CF-AE0A-140D4A591B24}"/>
                </a:ext>
              </a:extLst>
            </p:cNvPr>
            <p:cNvCxnSpPr>
              <a:cxnSpLocks/>
            </p:cNvCxnSpPr>
            <p:nvPr/>
          </p:nvCxnSpPr>
          <p:spPr>
            <a:xfrm>
              <a:off x="3900720"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942B13-E6FA-41BB-A89A-BB63BA7D8E6A}"/>
                </a:ext>
              </a:extLst>
            </p:cNvPr>
            <p:cNvCxnSpPr>
              <a:cxnSpLocks/>
            </p:cNvCxnSpPr>
            <p:nvPr/>
          </p:nvCxnSpPr>
          <p:spPr>
            <a:xfrm>
              <a:off x="8470312"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101B9FD-057C-4FCE-B8E2-24289606AA48}"/>
                </a:ext>
              </a:extLst>
            </p:cNvPr>
            <p:cNvCxnSpPr>
              <a:cxnSpLocks/>
            </p:cNvCxnSpPr>
            <p:nvPr/>
          </p:nvCxnSpPr>
          <p:spPr>
            <a:xfrm>
              <a:off x="3889650" y="4579858"/>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4E0941-817A-42E7-BE5A-EB05808529C0}"/>
                </a:ext>
              </a:extLst>
            </p:cNvPr>
            <p:cNvCxnSpPr>
              <a:cxnSpLocks/>
            </p:cNvCxnSpPr>
            <p:nvPr/>
          </p:nvCxnSpPr>
          <p:spPr>
            <a:xfrm>
              <a:off x="8476496" y="4585954"/>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2092A1-0B60-43E5-9385-DBFCC291C8A9}"/>
                </a:ext>
              </a:extLst>
            </p:cNvPr>
            <p:cNvCxnSpPr>
              <a:cxnSpLocks/>
            </p:cNvCxnSpPr>
            <p:nvPr/>
          </p:nvCxnSpPr>
          <p:spPr>
            <a:xfrm>
              <a:off x="3877370" y="4910111"/>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2603E8B-8E4F-4E24-9728-AC82A034E43F}"/>
                </a:ext>
              </a:extLst>
            </p:cNvPr>
            <p:cNvCxnSpPr>
              <a:cxnSpLocks/>
            </p:cNvCxnSpPr>
            <p:nvPr/>
          </p:nvCxnSpPr>
          <p:spPr>
            <a:xfrm>
              <a:off x="6186121" y="4910111"/>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F985165-9703-4BDF-A5A4-EED9865C9661}"/>
                </a:ext>
              </a:extLst>
            </p:cNvPr>
            <p:cNvSpPr txBox="1"/>
            <p:nvPr/>
          </p:nvSpPr>
          <p:spPr>
            <a:xfrm>
              <a:off x="5782949" y="1805785"/>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divide</a:t>
              </a:r>
            </a:p>
          </p:txBody>
        </p:sp>
        <p:sp>
          <p:nvSpPr>
            <p:cNvPr id="90" name="TextBox 89">
              <a:extLst>
                <a:ext uri="{FF2B5EF4-FFF2-40B4-BE49-F238E27FC236}">
                  <a16:creationId xmlns:a16="http://schemas.microsoft.com/office/drawing/2014/main" id="{D7E07609-07A6-4B16-A6FD-CDAEAAB99D15}"/>
                </a:ext>
              </a:extLst>
            </p:cNvPr>
            <p:cNvSpPr txBox="1"/>
            <p:nvPr/>
          </p:nvSpPr>
          <p:spPr>
            <a:xfrm>
              <a:off x="3876317"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91" name="TextBox 90">
              <a:extLst>
                <a:ext uri="{FF2B5EF4-FFF2-40B4-BE49-F238E27FC236}">
                  <a16:creationId xmlns:a16="http://schemas.microsoft.com/office/drawing/2014/main" id="{C8C67EDE-DEBB-45AD-9C0B-7232A8673A01}"/>
                </a:ext>
              </a:extLst>
            </p:cNvPr>
            <p:cNvSpPr txBox="1"/>
            <p:nvPr/>
          </p:nvSpPr>
          <p:spPr>
            <a:xfrm>
              <a:off x="7526580"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92" name="TextBox 91">
              <a:extLst>
                <a:ext uri="{FF2B5EF4-FFF2-40B4-BE49-F238E27FC236}">
                  <a16:creationId xmlns:a16="http://schemas.microsoft.com/office/drawing/2014/main" id="{CB1EDA77-3DA5-4D04-850A-0C5D461E7275}"/>
                </a:ext>
              </a:extLst>
            </p:cNvPr>
            <p:cNvSpPr txBox="1"/>
            <p:nvPr/>
          </p:nvSpPr>
          <p:spPr>
            <a:xfrm>
              <a:off x="5654317" y="4569698"/>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combine</a:t>
              </a:r>
            </a:p>
          </p:txBody>
        </p:sp>
      </p:grpSp>
      <p:sp>
        <p:nvSpPr>
          <p:cNvPr id="43" name="Rectangle 42">
            <a:extLst>
              <a:ext uri="{FF2B5EF4-FFF2-40B4-BE49-F238E27FC236}">
                <a16:creationId xmlns:a16="http://schemas.microsoft.com/office/drawing/2014/main" id="{B83A1DB5-45DB-4ED8-ACDF-E9C4FDF14CFD}"/>
              </a:ext>
            </a:extLst>
          </p:cNvPr>
          <p:cNvSpPr/>
          <p:nvPr/>
        </p:nvSpPr>
        <p:spPr>
          <a:xfrm>
            <a:off x="-8496" y="-51334"/>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10</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pic>
        <p:nvPicPr>
          <p:cNvPr id="49" name="Picture 48">
            <a:extLst>
              <a:ext uri="{FF2B5EF4-FFF2-40B4-BE49-F238E27FC236}">
                <a16:creationId xmlns:a16="http://schemas.microsoft.com/office/drawing/2014/main" id="{CB3BBEB8-88C9-4FBC-9A08-42CF16D6B1E2}"/>
              </a:ext>
            </a:extLst>
          </p:cNvPr>
          <p:cNvPicPr>
            <a:picLocks noChangeAspect="1"/>
          </p:cNvPicPr>
          <p:nvPr/>
        </p:nvPicPr>
        <p:blipFill>
          <a:blip r:embed="rId2"/>
          <a:stretch>
            <a:fillRect/>
          </a:stretch>
        </p:blipFill>
        <p:spPr>
          <a:xfrm>
            <a:off x="12568358" y="1224922"/>
            <a:ext cx="7306424" cy="4562382"/>
          </a:xfrm>
          <a:prstGeom prst="rect">
            <a:avLst/>
          </a:prstGeom>
        </p:spPr>
      </p:pic>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2" name="Rectangle 81">
            <a:extLst>
              <a:ext uri="{FF2B5EF4-FFF2-40B4-BE49-F238E27FC236}">
                <a16:creationId xmlns:a16="http://schemas.microsoft.com/office/drawing/2014/main" id="{CB862791-2AFA-45F7-ACD2-6AA9C871E145}"/>
              </a:ext>
            </a:extLst>
          </p:cNvPr>
          <p:cNvSpPr/>
          <p:nvPr/>
        </p:nvSpPr>
        <p:spPr>
          <a:xfrm>
            <a:off x="11489465" y="447960"/>
            <a:ext cx="876279"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DD8739-3654-4818-BA97-B03592DEF454}"/>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0F66054E-26F8-43B7-B194-BCEAB7F5FDC1}"/>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49398AA-2586-42AA-B465-E9666CDD58AB}"/>
              </a:ext>
            </a:extLst>
          </p:cNvPr>
          <p:cNvSpPr txBox="1"/>
          <p:nvPr/>
        </p:nvSpPr>
        <p:spPr>
          <a:xfrm>
            <a:off x="3176472" y="1532830"/>
            <a:ext cx="5750305" cy="830997"/>
          </a:xfrm>
          <a:prstGeom prst="rect">
            <a:avLst/>
          </a:prstGeom>
          <a:noFill/>
        </p:spPr>
        <p:txBody>
          <a:bodyPr wrap="square">
            <a:spAutoFit/>
          </a:bodyPr>
          <a:lstStyle/>
          <a:p>
            <a:pPr algn="ctr"/>
            <a:r>
              <a:rPr lang="en-US" sz="48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Master Theorem</a:t>
            </a:r>
          </a:p>
        </p:txBody>
      </p:sp>
      <p:grpSp>
        <p:nvGrpSpPr>
          <p:cNvPr id="7" name="Group 6">
            <a:extLst>
              <a:ext uri="{FF2B5EF4-FFF2-40B4-BE49-F238E27FC236}">
                <a16:creationId xmlns:a16="http://schemas.microsoft.com/office/drawing/2014/main" id="{8C9F75D3-E16F-4E58-9B46-4D2443D6C236}"/>
              </a:ext>
            </a:extLst>
          </p:cNvPr>
          <p:cNvGrpSpPr/>
          <p:nvPr/>
        </p:nvGrpSpPr>
        <p:grpSpPr>
          <a:xfrm>
            <a:off x="3040800" y="2403343"/>
            <a:ext cx="5981128" cy="2618485"/>
            <a:chOff x="3066232" y="2519293"/>
            <a:chExt cx="5981128" cy="2618485"/>
          </a:xfrm>
        </p:grpSpPr>
        <p:pic>
          <p:nvPicPr>
            <p:cNvPr id="4" name="Picture 3">
              <a:extLst>
                <a:ext uri="{FF2B5EF4-FFF2-40B4-BE49-F238E27FC236}">
                  <a16:creationId xmlns:a16="http://schemas.microsoft.com/office/drawing/2014/main" id="{B0C5C86A-9A87-426A-8942-D7117C45137C}"/>
                </a:ext>
              </a:extLst>
            </p:cNvPr>
            <p:cNvPicPr>
              <a:picLocks noChangeAspect="1"/>
            </p:cNvPicPr>
            <p:nvPr/>
          </p:nvPicPr>
          <p:blipFill>
            <a:blip r:embed="rId3"/>
            <a:stretch>
              <a:fillRect/>
            </a:stretch>
          </p:blipFill>
          <p:spPr>
            <a:xfrm>
              <a:off x="3066232" y="3200570"/>
              <a:ext cx="5981128" cy="1937208"/>
            </a:xfrm>
            <a:prstGeom prst="rect">
              <a:avLst/>
            </a:prstGeom>
          </p:spPr>
        </p:pic>
        <p:pic>
          <p:nvPicPr>
            <p:cNvPr id="6" name="Picture 5">
              <a:extLst>
                <a:ext uri="{FF2B5EF4-FFF2-40B4-BE49-F238E27FC236}">
                  <a16:creationId xmlns:a16="http://schemas.microsoft.com/office/drawing/2014/main" id="{3A5EEAED-8C1B-4D2E-BE91-3087ADF49145}"/>
                </a:ext>
              </a:extLst>
            </p:cNvPr>
            <p:cNvPicPr>
              <a:picLocks noChangeAspect="1"/>
            </p:cNvPicPr>
            <p:nvPr/>
          </p:nvPicPr>
          <p:blipFill>
            <a:blip r:embed="rId4"/>
            <a:stretch>
              <a:fillRect/>
            </a:stretch>
          </p:blipFill>
          <p:spPr>
            <a:xfrm>
              <a:off x="3066232" y="2519293"/>
              <a:ext cx="5973009" cy="676369"/>
            </a:xfrm>
            <a:prstGeom prst="rect">
              <a:avLst/>
            </a:prstGeom>
          </p:spPr>
        </p:pic>
      </p:grpSp>
      <p:cxnSp>
        <p:nvCxnSpPr>
          <p:cNvPr id="73" name="Straight Connector 72">
            <a:extLst>
              <a:ext uri="{FF2B5EF4-FFF2-40B4-BE49-F238E27FC236}">
                <a16:creationId xmlns:a16="http://schemas.microsoft.com/office/drawing/2014/main" id="{6783DBD9-D45B-48DE-8294-40E264E6D6DE}"/>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DD71E6D-FFDC-4BE9-9798-32128A48AC58}"/>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41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5835"/>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F786619A-9737-497E-9861-CDF8461BEB0D}"/>
              </a:ext>
            </a:extLst>
          </p:cNvPr>
          <p:cNvGrpSpPr/>
          <p:nvPr/>
        </p:nvGrpSpPr>
        <p:grpSpPr>
          <a:xfrm>
            <a:off x="-6667628" y="827730"/>
            <a:ext cx="6360010" cy="5316774"/>
            <a:chOff x="3006116" y="827730"/>
            <a:chExt cx="6360010" cy="5316774"/>
          </a:xfrm>
        </p:grpSpPr>
        <p:sp>
          <p:nvSpPr>
            <p:cNvPr id="60" name="Rectangle 59">
              <a:extLst>
                <a:ext uri="{FF2B5EF4-FFF2-40B4-BE49-F238E27FC236}">
                  <a16:creationId xmlns:a16="http://schemas.microsoft.com/office/drawing/2014/main" id="{E98A78FD-E4F2-4E07-9A89-BB22346BBC32}"/>
                </a:ext>
              </a:extLst>
            </p:cNvPr>
            <p:cNvSpPr/>
            <p:nvPr/>
          </p:nvSpPr>
          <p:spPr>
            <a:xfrm>
              <a:off x="5295975" y="827730"/>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latin typeface="Aharoni" panose="02010803020104030203" pitchFamily="2" charset="-79"/>
                  <a:cs typeface="Aharoni" panose="02010803020104030203" pitchFamily="2" charset="-79"/>
                </a:rPr>
                <a:t>PROBLEM</a:t>
              </a:r>
            </a:p>
          </p:txBody>
        </p:sp>
        <p:sp>
          <p:nvSpPr>
            <p:cNvPr id="61" name="Rectangle 60">
              <a:extLst>
                <a:ext uri="{FF2B5EF4-FFF2-40B4-BE49-F238E27FC236}">
                  <a16:creationId xmlns:a16="http://schemas.microsoft.com/office/drawing/2014/main" id="{173F9868-9019-4733-95DD-7F0CE5E681E9}"/>
                </a:ext>
              </a:extLst>
            </p:cNvPr>
            <p:cNvSpPr/>
            <p:nvPr/>
          </p:nvSpPr>
          <p:spPr>
            <a:xfrm>
              <a:off x="3006116" y="2236357"/>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62" name="Rectangle 61">
              <a:extLst>
                <a:ext uri="{FF2B5EF4-FFF2-40B4-BE49-F238E27FC236}">
                  <a16:creationId xmlns:a16="http://schemas.microsoft.com/office/drawing/2014/main" id="{33EA64B1-FD10-4AB9-8FEA-A5DF8771E8DA}"/>
                </a:ext>
              </a:extLst>
            </p:cNvPr>
            <p:cNvSpPr/>
            <p:nvPr/>
          </p:nvSpPr>
          <p:spPr>
            <a:xfrm>
              <a:off x="7599058" y="2236356"/>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63" name="Rectangle 62">
              <a:extLst>
                <a:ext uri="{FF2B5EF4-FFF2-40B4-BE49-F238E27FC236}">
                  <a16:creationId xmlns:a16="http://schemas.microsoft.com/office/drawing/2014/main" id="{4F9AEBA1-92E6-47F2-9EE2-12698E364304}"/>
                </a:ext>
              </a:extLst>
            </p:cNvPr>
            <p:cNvSpPr/>
            <p:nvPr/>
          </p:nvSpPr>
          <p:spPr>
            <a:xfrm>
              <a:off x="3006116" y="3630531"/>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64" name="Rectangle 63">
              <a:extLst>
                <a:ext uri="{FF2B5EF4-FFF2-40B4-BE49-F238E27FC236}">
                  <a16:creationId xmlns:a16="http://schemas.microsoft.com/office/drawing/2014/main" id="{EB6F5519-E4E1-45E9-8568-2EC161258D3F}"/>
                </a:ext>
              </a:extLst>
            </p:cNvPr>
            <p:cNvSpPr/>
            <p:nvPr/>
          </p:nvSpPr>
          <p:spPr>
            <a:xfrm>
              <a:off x="7599058" y="3619734"/>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65" name="Rectangle 64">
              <a:extLst>
                <a:ext uri="{FF2B5EF4-FFF2-40B4-BE49-F238E27FC236}">
                  <a16:creationId xmlns:a16="http://schemas.microsoft.com/office/drawing/2014/main" id="{DECC3AC4-6221-4531-87C3-5FEC383D3B55}"/>
                </a:ext>
              </a:extLst>
            </p:cNvPr>
            <p:cNvSpPr/>
            <p:nvPr/>
          </p:nvSpPr>
          <p:spPr>
            <a:xfrm>
              <a:off x="5295975" y="5360707"/>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PROBLEM</a:t>
              </a:r>
            </a:p>
          </p:txBody>
        </p:sp>
        <p:cxnSp>
          <p:nvCxnSpPr>
            <p:cNvPr id="66" name="Straight Connector 65">
              <a:extLst>
                <a:ext uri="{FF2B5EF4-FFF2-40B4-BE49-F238E27FC236}">
                  <a16:creationId xmlns:a16="http://schemas.microsoft.com/office/drawing/2014/main" id="{F75BD2B8-1A93-4803-9369-5CB3663D5A4A}"/>
                </a:ext>
              </a:extLst>
            </p:cNvPr>
            <p:cNvCxnSpPr>
              <a:cxnSpLocks/>
            </p:cNvCxnSpPr>
            <p:nvPr/>
          </p:nvCxnSpPr>
          <p:spPr>
            <a:xfrm>
              <a:off x="6179509" y="1441190"/>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3F3A9F8-97F0-45EE-BA3D-CA5E1A87E9E1}"/>
                </a:ext>
              </a:extLst>
            </p:cNvPr>
            <p:cNvCxnSpPr>
              <a:cxnSpLocks/>
            </p:cNvCxnSpPr>
            <p:nvPr/>
          </p:nvCxnSpPr>
          <p:spPr>
            <a:xfrm>
              <a:off x="3889650" y="1764507"/>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5EA0607-4902-431F-90D4-EBC41544F8C0}"/>
                </a:ext>
              </a:extLst>
            </p:cNvPr>
            <p:cNvCxnSpPr>
              <a:cxnSpLocks/>
            </p:cNvCxnSpPr>
            <p:nvPr/>
          </p:nvCxnSpPr>
          <p:spPr>
            <a:xfrm>
              <a:off x="3889650"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4A27CCF-783B-46F9-8D8A-60649D279586}"/>
                </a:ext>
              </a:extLst>
            </p:cNvPr>
            <p:cNvCxnSpPr>
              <a:cxnSpLocks/>
            </p:cNvCxnSpPr>
            <p:nvPr/>
          </p:nvCxnSpPr>
          <p:spPr>
            <a:xfrm>
              <a:off x="8470312"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6D7F34D-3A2C-47CF-AE0A-140D4A591B24}"/>
                </a:ext>
              </a:extLst>
            </p:cNvPr>
            <p:cNvCxnSpPr>
              <a:cxnSpLocks/>
            </p:cNvCxnSpPr>
            <p:nvPr/>
          </p:nvCxnSpPr>
          <p:spPr>
            <a:xfrm>
              <a:off x="3900720"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942B13-E6FA-41BB-A89A-BB63BA7D8E6A}"/>
                </a:ext>
              </a:extLst>
            </p:cNvPr>
            <p:cNvCxnSpPr>
              <a:cxnSpLocks/>
            </p:cNvCxnSpPr>
            <p:nvPr/>
          </p:nvCxnSpPr>
          <p:spPr>
            <a:xfrm>
              <a:off x="8470312"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101B9FD-057C-4FCE-B8E2-24289606AA48}"/>
                </a:ext>
              </a:extLst>
            </p:cNvPr>
            <p:cNvCxnSpPr>
              <a:cxnSpLocks/>
            </p:cNvCxnSpPr>
            <p:nvPr/>
          </p:nvCxnSpPr>
          <p:spPr>
            <a:xfrm>
              <a:off x="3889650" y="4579858"/>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4E0941-817A-42E7-BE5A-EB05808529C0}"/>
                </a:ext>
              </a:extLst>
            </p:cNvPr>
            <p:cNvCxnSpPr>
              <a:cxnSpLocks/>
            </p:cNvCxnSpPr>
            <p:nvPr/>
          </p:nvCxnSpPr>
          <p:spPr>
            <a:xfrm>
              <a:off x="8476496" y="4585954"/>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2092A1-0B60-43E5-9385-DBFCC291C8A9}"/>
                </a:ext>
              </a:extLst>
            </p:cNvPr>
            <p:cNvCxnSpPr>
              <a:cxnSpLocks/>
            </p:cNvCxnSpPr>
            <p:nvPr/>
          </p:nvCxnSpPr>
          <p:spPr>
            <a:xfrm>
              <a:off x="3877370" y="4910111"/>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2603E8B-8E4F-4E24-9728-AC82A034E43F}"/>
                </a:ext>
              </a:extLst>
            </p:cNvPr>
            <p:cNvCxnSpPr>
              <a:cxnSpLocks/>
            </p:cNvCxnSpPr>
            <p:nvPr/>
          </p:nvCxnSpPr>
          <p:spPr>
            <a:xfrm>
              <a:off x="6186121" y="4910111"/>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F985165-9703-4BDF-A5A4-EED9865C9661}"/>
                </a:ext>
              </a:extLst>
            </p:cNvPr>
            <p:cNvSpPr txBox="1"/>
            <p:nvPr/>
          </p:nvSpPr>
          <p:spPr>
            <a:xfrm>
              <a:off x="5782949" y="1805785"/>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divide</a:t>
              </a:r>
            </a:p>
          </p:txBody>
        </p:sp>
        <p:sp>
          <p:nvSpPr>
            <p:cNvPr id="90" name="TextBox 89">
              <a:extLst>
                <a:ext uri="{FF2B5EF4-FFF2-40B4-BE49-F238E27FC236}">
                  <a16:creationId xmlns:a16="http://schemas.microsoft.com/office/drawing/2014/main" id="{D7E07609-07A6-4B16-A6FD-CDAEAAB99D15}"/>
                </a:ext>
              </a:extLst>
            </p:cNvPr>
            <p:cNvSpPr txBox="1"/>
            <p:nvPr/>
          </p:nvSpPr>
          <p:spPr>
            <a:xfrm>
              <a:off x="3876317"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91" name="TextBox 90">
              <a:extLst>
                <a:ext uri="{FF2B5EF4-FFF2-40B4-BE49-F238E27FC236}">
                  <a16:creationId xmlns:a16="http://schemas.microsoft.com/office/drawing/2014/main" id="{C8C67EDE-DEBB-45AD-9C0B-7232A8673A01}"/>
                </a:ext>
              </a:extLst>
            </p:cNvPr>
            <p:cNvSpPr txBox="1"/>
            <p:nvPr/>
          </p:nvSpPr>
          <p:spPr>
            <a:xfrm>
              <a:off x="7526580"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92" name="TextBox 91">
              <a:extLst>
                <a:ext uri="{FF2B5EF4-FFF2-40B4-BE49-F238E27FC236}">
                  <a16:creationId xmlns:a16="http://schemas.microsoft.com/office/drawing/2014/main" id="{CB1EDA77-3DA5-4D04-850A-0C5D461E7275}"/>
                </a:ext>
              </a:extLst>
            </p:cNvPr>
            <p:cNvSpPr txBox="1"/>
            <p:nvPr/>
          </p:nvSpPr>
          <p:spPr>
            <a:xfrm>
              <a:off x="5654317" y="4569698"/>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combine</a:t>
              </a:r>
            </a:p>
          </p:txBody>
        </p:sp>
      </p:grpSp>
      <p:sp>
        <p:nvSpPr>
          <p:cNvPr id="43" name="Rectangle 42">
            <a:extLst>
              <a:ext uri="{FF2B5EF4-FFF2-40B4-BE49-F238E27FC236}">
                <a16:creationId xmlns:a16="http://schemas.microsoft.com/office/drawing/2014/main" id="{B83A1DB5-45DB-4ED8-ACDF-E9C4FDF14CFD}"/>
              </a:ext>
            </a:extLst>
          </p:cNvPr>
          <p:cNvSpPr/>
          <p:nvPr/>
        </p:nvSpPr>
        <p:spPr>
          <a:xfrm>
            <a:off x="-8496" y="-51334"/>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11</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pic>
        <p:nvPicPr>
          <p:cNvPr id="49" name="Picture 48">
            <a:extLst>
              <a:ext uri="{FF2B5EF4-FFF2-40B4-BE49-F238E27FC236}">
                <a16:creationId xmlns:a16="http://schemas.microsoft.com/office/drawing/2014/main" id="{CB3BBEB8-88C9-4FBC-9A08-42CF16D6B1E2}"/>
              </a:ext>
            </a:extLst>
          </p:cNvPr>
          <p:cNvPicPr>
            <a:picLocks noChangeAspect="1"/>
          </p:cNvPicPr>
          <p:nvPr/>
        </p:nvPicPr>
        <p:blipFill>
          <a:blip r:embed="rId2"/>
          <a:stretch>
            <a:fillRect/>
          </a:stretch>
        </p:blipFill>
        <p:spPr>
          <a:xfrm>
            <a:off x="12568358" y="1224922"/>
            <a:ext cx="7306424" cy="4562382"/>
          </a:xfrm>
          <a:prstGeom prst="rect">
            <a:avLst/>
          </a:prstGeom>
        </p:spPr>
      </p:pic>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2" name="Rectangle 81">
            <a:extLst>
              <a:ext uri="{FF2B5EF4-FFF2-40B4-BE49-F238E27FC236}">
                <a16:creationId xmlns:a16="http://schemas.microsoft.com/office/drawing/2014/main" id="{CB862791-2AFA-45F7-ACD2-6AA9C871E145}"/>
              </a:ext>
            </a:extLst>
          </p:cNvPr>
          <p:cNvSpPr/>
          <p:nvPr/>
        </p:nvSpPr>
        <p:spPr>
          <a:xfrm>
            <a:off x="11489465" y="447960"/>
            <a:ext cx="876279"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DD8739-3654-4818-BA97-B03592DEF454}"/>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0F66054E-26F8-43B7-B194-BCEAB7F5FDC1}"/>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9FED4BE-91B9-4CA7-A0EC-E87DACFFF17C}"/>
              </a:ext>
            </a:extLst>
          </p:cNvPr>
          <p:cNvSpPr txBox="1"/>
          <p:nvPr/>
        </p:nvSpPr>
        <p:spPr>
          <a:xfrm>
            <a:off x="535190" y="788003"/>
            <a:ext cx="4204664" cy="461665"/>
          </a:xfrm>
          <a:prstGeom prst="rect">
            <a:avLst/>
          </a:prstGeom>
          <a:noFill/>
        </p:spPr>
        <p:txBody>
          <a:bodyPr wrap="square">
            <a:spAutoFit/>
          </a:bodyPr>
          <a:lstStyle/>
          <a:p>
            <a:pPr algn="ctr"/>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Master Theorem</a:t>
            </a:r>
          </a:p>
        </p:txBody>
      </p:sp>
      <p:grpSp>
        <p:nvGrpSpPr>
          <p:cNvPr id="71" name="Group 70">
            <a:extLst>
              <a:ext uri="{FF2B5EF4-FFF2-40B4-BE49-F238E27FC236}">
                <a16:creationId xmlns:a16="http://schemas.microsoft.com/office/drawing/2014/main" id="{9E78F9D2-3267-4674-9332-FE0394A96FD4}"/>
              </a:ext>
            </a:extLst>
          </p:cNvPr>
          <p:cNvGrpSpPr/>
          <p:nvPr/>
        </p:nvGrpSpPr>
        <p:grpSpPr>
          <a:xfrm>
            <a:off x="1092932" y="1253529"/>
            <a:ext cx="3093380" cy="1354254"/>
            <a:chOff x="3066232" y="2519293"/>
            <a:chExt cx="5981128" cy="2618485"/>
          </a:xfrm>
        </p:grpSpPr>
        <p:pic>
          <p:nvPicPr>
            <p:cNvPr id="72" name="Picture 71">
              <a:extLst>
                <a:ext uri="{FF2B5EF4-FFF2-40B4-BE49-F238E27FC236}">
                  <a16:creationId xmlns:a16="http://schemas.microsoft.com/office/drawing/2014/main" id="{AB887900-A48B-4DF9-A4BE-54BB273F89D4}"/>
                </a:ext>
              </a:extLst>
            </p:cNvPr>
            <p:cNvPicPr>
              <a:picLocks noChangeAspect="1"/>
            </p:cNvPicPr>
            <p:nvPr/>
          </p:nvPicPr>
          <p:blipFill>
            <a:blip r:embed="rId3"/>
            <a:stretch>
              <a:fillRect/>
            </a:stretch>
          </p:blipFill>
          <p:spPr>
            <a:xfrm>
              <a:off x="3066232" y="3200570"/>
              <a:ext cx="5981128" cy="1937208"/>
            </a:xfrm>
            <a:prstGeom prst="rect">
              <a:avLst/>
            </a:prstGeom>
          </p:spPr>
        </p:pic>
        <p:pic>
          <p:nvPicPr>
            <p:cNvPr id="73" name="Picture 72">
              <a:extLst>
                <a:ext uri="{FF2B5EF4-FFF2-40B4-BE49-F238E27FC236}">
                  <a16:creationId xmlns:a16="http://schemas.microsoft.com/office/drawing/2014/main" id="{A938A9B2-B8C8-419B-8781-F07721BA1E52}"/>
                </a:ext>
              </a:extLst>
            </p:cNvPr>
            <p:cNvPicPr>
              <a:picLocks noChangeAspect="1"/>
            </p:cNvPicPr>
            <p:nvPr/>
          </p:nvPicPr>
          <p:blipFill>
            <a:blip r:embed="rId4"/>
            <a:stretch>
              <a:fillRect/>
            </a:stretch>
          </p:blipFill>
          <p:spPr>
            <a:xfrm>
              <a:off x="3066232" y="2519293"/>
              <a:ext cx="5973009" cy="676369"/>
            </a:xfrm>
            <a:prstGeom prst="rect">
              <a:avLst/>
            </a:prstGeom>
          </p:spPr>
        </p:pic>
      </p:grpSp>
      <p:grpSp>
        <p:nvGrpSpPr>
          <p:cNvPr id="30" name="Group 29">
            <a:extLst>
              <a:ext uri="{FF2B5EF4-FFF2-40B4-BE49-F238E27FC236}">
                <a16:creationId xmlns:a16="http://schemas.microsoft.com/office/drawing/2014/main" id="{23C67852-1DAC-47B5-9E28-B66C5EE406E9}"/>
              </a:ext>
            </a:extLst>
          </p:cNvPr>
          <p:cNvGrpSpPr/>
          <p:nvPr/>
        </p:nvGrpSpPr>
        <p:grpSpPr>
          <a:xfrm>
            <a:off x="6113594" y="597966"/>
            <a:ext cx="4204664" cy="1591965"/>
            <a:chOff x="6650568" y="856415"/>
            <a:chExt cx="4204664" cy="1591965"/>
          </a:xfrm>
        </p:grpSpPr>
        <p:sp>
          <p:nvSpPr>
            <p:cNvPr id="75" name="TextBox 74">
              <a:extLst>
                <a:ext uri="{FF2B5EF4-FFF2-40B4-BE49-F238E27FC236}">
                  <a16:creationId xmlns:a16="http://schemas.microsoft.com/office/drawing/2014/main" id="{A91A2786-5070-4DCF-AA97-52332388779B}"/>
                </a:ext>
              </a:extLst>
            </p:cNvPr>
            <p:cNvSpPr txBox="1"/>
            <p:nvPr/>
          </p:nvSpPr>
          <p:spPr>
            <a:xfrm>
              <a:off x="6650568" y="856415"/>
              <a:ext cx="4204664" cy="584775"/>
            </a:xfrm>
            <a:prstGeom prst="rect">
              <a:avLst/>
            </a:prstGeom>
            <a:noFill/>
          </p:spPr>
          <p:txBody>
            <a:bodyPr wrap="square">
              <a:spAutoFit/>
            </a:bodyPr>
            <a:lstStyle/>
            <a:p>
              <a:pPr algn="ctr"/>
              <a:r>
                <a:rPr lang="en-US" sz="32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Examples</a:t>
              </a:r>
            </a:p>
          </p:txBody>
        </p:sp>
        <p:pic>
          <p:nvPicPr>
            <p:cNvPr id="8" name="Picture 7">
              <a:extLst>
                <a:ext uri="{FF2B5EF4-FFF2-40B4-BE49-F238E27FC236}">
                  <a16:creationId xmlns:a16="http://schemas.microsoft.com/office/drawing/2014/main" id="{9475261A-02F8-48F3-97E1-A680099CB406}"/>
                </a:ext>
              </a:extLst>
            </p:cNvPr>
            <p:cNvPicPr>
              <a:picLocks noChangeAspect="1"/>
            </p:cNvPicPr>
            <p:nvPr/>
          </p:nvPicPr>
          <p:blipFill>
            <a:blip r:embed="rId5"/>
            <a:stretch>
              <a:fillRect/>
            </a:stretch>
          </p:blipFill>
          <p:spPr>
            <a:xfrm>
              <a:off x="7036504" y="1507229"/>
              <a:ext cx="3310838" cy="941151"/>
            </a:xfrm>
            <a:prstGeom prst="rect">
              <a:avLst/>
            </a:prstGeom>
          </p:spPr>
        </p:pic>
      </p:grpSp>
      <p:pic>
        <p:nvPicPr>
          <p:cNvPr id="3" name="Picture 2">
            <a:extLst>
              <a:ext uri="{FF2B5EF4-FFF2-40B4-BE49-F238E27FC236}">
                <a16:creationId xmlns:a16="http://schemas.microsoft.com/office/drawing/2014/main" id="{F1840622-15E9-4802-AE9B-30EF7743EF69}"/>
              </a:ext>
            </a:extLst>
          </p:cNvPr>
          <p:cNvPicPr>
            <a:picLocks noChangeAspect="1"/>
          </p:cNvPicPr>
          <p:nvPr/>
        </p:nvPicPr>
        <p:blipFill rotWithShape="1">
          <a:blip r:embed="rId6"/>
          <a:srcRect t="9726" b="7544"/>
          <a:stretch/>
        </p:blipFill>
        <p:spPr>
          <a:xfrm>
            <a:off x="4781092" y="2471532"/>
            <a:ext cx="2011281" cy="586562"/>
          </a:xfrm>
          <a:prstGeom prst="rect">
            <a:avLst/>
          </a:prstGeom>
        </p:spPr>
      </p:pic>
      <p:pic>
        <p:nvPicPr>
          <p:cNvPr id="14" name="Picture 13">
            <a:extLst>
              <a:ext uri="{FF2B5EF4-FFF2-40B4-BE49-F238E27FC236}">
                <a16:creationId xmlns:a16="http://schemas.microsoft.com/office/drawing/2014/main" id="{303BF9A7-67F7-4A8A-8D30-F6138E57F21E}"/>
              </a:ext>
            </a:extLst>
          </p:cNvPr>
          <p:cNvPicPr>
            <a:picLocks noChangeAspect="1"/>
          </p:cNvPicPr>
          <p:nvPr/>
        </p:nvPicPr>
        <p:blipFill>
          <a:blip r:embed="rId7"/>
          <a:stretch>
            <a:fillRect/>
          </a:stretch>
        </p:blipFill>
        <p:spPr>
          <a:xfrm>
            <a:off x="4772965" y="3113185"/>
            <a:ext cx="5845166" cy="461666"/>
          </a:xfrm>
          <a:prstGeom prst="rect">
            <a:avLst/>
          </a:prstGeom>
        </p:spPr>
      </p:pic>
      <p:sp>
        <p:nvSpPr>
          <p:cNvPr id="93" name="TextBox 92">
            <a:extLst>
              <a:ext uri="{FF2B5EF4-FFF2-40B4-BE49-F238E27FC236}">
                <a16:creationId xmlns:a16="http://schemas.microsoft.com/office/drawing/2014/main" id="{E6BB3BD7-903C-4128-9000-000BD7F11C16}"/>
              </a:ext>
            </a:extLst>
          </p:cNvPr>
          <p:cNvSpPr txBox="1"/>
          <p:nvPr/>
        </p:nvSpPr>
        <p:spPr>
          <a:xfrm>
            <a:off x="3074472" y="2743238"/>
            <a:ext cx="2941866" cy="400110"/>
          </a:xfrm>
          <a:prstGeom prst="rect">
            <a:avLst/>
          </a:prstGeom>
          <a:noFill/>
        </p:spPr>
        <p:txBody>
          <a:bodyPr wrap="square">
            <a:spAutoFit/>
          </a:bodyPr>
          <a:lstStyle/>
          <a:p>
            <a:pPr algn="ct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1.</a:t>
            </a:r>
          </a:p>
        </p:txBody>
      </p:sp>
      <p:cxnSp>
        <p:nvCxnSpPr>
          <p:cNvPr id="110" name="Straight Connector 109">
            <a:extLst>
              <a:ext uri="{FF2B5EF4-FFF2-40B4-BE49-F238E27FC236}">
                <a16:creationId xmlns:a16="http://schemas.microsoft.com/office/drawing/2014/main" id="{A489E121-2BCE-4E98-A8B5-612F82FF354C}"/>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CB4D15D-FF59-428F-BB66-33A3C5653BB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A593B136-D53E-4AB0-A99A-6FFFA1F8EAC5}"/>
              </a:ext>
            </a:extLst>
          </p:cNvPr>
          <p:cNvPicPr>
            <a:picLocks noChangeAspect="1"/>
          </p:cNvPicPr>
          <p:nvPr/>
        </p:nvPicPr>
        <p:blipFill>
          <a:blip r:embed="rId8"/>
          <a:stretch>
            <a:fillRect/>
          </a:stretch>
        </p:blipFill>
        <p:spPr>
          <a:xfrm>
            <a:off x="4769279" y="3755699"/>
            <a:ext cx="2372157" cy="635255"/>
          </a:xfrm>
          <a:prstGeom prst="rect">
            <a:avLst/>
          </a:prstGeom>
        </p:spPr>
      </p:pic>
      <p:pic>
        <p:nvPicPr>
          <p:cNvPr id="57" name="Picture 56">
            <a:extLst>
              <a:ext uri="{FF2B5EF4-FFF2-40B4-BE49-F238E27FC236}">
                <a16:creationId xmlns:a16="http://schemas.microsoft.com/office/drawing/2014/main" id="{53706DD1-07CD-40DC-AA46-11C90909775C}"/>
              </a:ext>
            </a:extLst>
          </p:cNvPr>
          <p:cNvPicPr>
            <a:picLocks noChangeAspect="1"/>
          </p:cNvPicPr>
          <p:nvPr/>
        </p:nvPicPr>
        <p:blipFill>
          <a:blip r:embed="rId9"/>
          <a:stretch>
            <a:fillRect/>
          </a:stretch>
        </p:blipFill>
        <p:spPr>
          <a:xfrm>
            <a:off x="4769279" y="4448847"/>
            <a:ext cx="7274492" cy="425358"/>
          </a:xfrm>
          <a:prstGeom prst="rect">
            <a:avLst/>
          </a:prstGeom>
        </p:spPr>
      </p:pic>
      <p:sp>
        <p:nvSpPr>
          <p:cNvPr id="58" name="TextBox 57">
            <a:extLst>
              <a:ext uri="{FF2B5EF4-FFF2-40B4-BE49-F238E27FC236}">
                <a16:creationId xmlns:a16="http://schemas.microsoft.com/office/drawing/2014/main" id="{C8AE2A1B-FC33-4A95-8C97-5DAF82C71A84}"/>
              </a:ext>
            </a:extLst>
          </p:cNvPr>
          <p:cNvSpPr txBox="1"/>
          <p:nvPr/>
        </p:nvSpPr>
        <p:spPr>
          <a:xfrm>
            <a:off x="4328272" y="4091863"/>
            <a:ext cx="407320" cy="400110"/>
          </a:xfrm>
          <a:prstGeom prst="rect">
            <a:avLst/>
          </a:prstGeom>
          <a:noFill/>
        </p:spPr>
        <p:txBody>
          <a:bodyPr wrap="square">
            <a:spAutoFit/>
          </a:bodyPr>
          <a:lstStyle/>
          <a:p>
            <a:pPr algn="ct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2.</a:t>
            </a:r>
          </a:p>
        </p:txBody>
      </p:sp>
      <p:sp>
        <p:nvSpPr>
          <p:cNvPr id="69" name="TextBox 68">
            <a:extLst>
              <a:ext uri="{FF2B5EF4-FFF2-40B4-BE49-F238E27FC236}">
                <a16:creationId xmlns:a16="http://schemas.microsoft.com/office/drawing/2014/main" id="{45C57DC0-6A26-40A5-A355-9BCF946219EE}"/>
              </a:ext>
            </a:extLst>
          </p:cNvPr>
          <p:cNvSpPr txBox="1"/>
          <p:nvPr/>
        </p:nvSpPr>
        <p:spPr>
          <a:xfrm>
            <a:off x="2879796" y="5356455"/>
            <a:ext cx="3276814" cy="400110"/>
          </a:xfrm>
          <a:prstGeom prst="rect">
            <a:avLst/>
          </a:prstGeom>
          <a:noFill/>
        </p:spPr>
        <p:txBody>
          <a:bodyPr wrap="square">
            <a:spAutoFit/>
          </a:bodyPr>
          <a:lstStyle/>
          <a:p>
            <a:pPr algn="ct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3.</a:t>
            </a:r>
          </a:p>
        </p:txBody>
      </p:sp>
      <p:pic>
        <p:nvPicPr>
          <p:cNvPr id="74" name="Picture 73">
            <a:extLst>
              <a:ext uri="{FF2B5EF4-FFF2-40B4-BE49-F238E27FC236}">
                <a16:creationId xmlns:a16="http://schemas.microsoft.com/office/drawing/2014/main" id="{610758D6-FCA3-4CB7-B66D-659B50231545}"/>
              </a:ext>
            </a:extLst>
          </p:cNvPr>
          <p:cNvPicPr>
            <a:picLocks noChangeAspect="1"/>
          </p:cNvPicPr>
          <p:nvPr/>
        </p:nvPicPr>
        <p:blipFill>
          <a:blip r:embed="rId10"/>
          <a:stretch>
            <a:fillRect/>
          </a:stretch>
        </p:blipFill>
        <p:spPr>
          <a:xfrm>
            <a:off x="4764454" y="5706023"/>
            <a:ext cx="5620355" cy="546108"/>
          </a:xfrm>
          <a:prstGeom prst="rect">
            <a:avLst/>
          </a:prstGeom>
        </p:spPr>
      </p:pic>
      <p:pic>
        <p:nvPicPr>
          <p:cNvPr id="76" name="Picture 75">
            <a:extLst>
              <a:ext uri="{FF2B5EF4-FFF2-40B4-BE49-F238E27FC236}">
                <a16:creationId xmlns:a16="http://schemas.microsoft.com/office/drawing/2014/main" id="{3D6F8D54-D8AD-4C74-A578-C0B7529D40E5}"/>
              </a:ext>
            </a:extLst>
          </p:cNvPr>
          <p:cNvPicPr>
            <a:picLocks noChangeAspect="1"/>
          </p:cNvPicPr>
          <p:nvPr/>
        </p:nvPicPr>
        <p:blipFill>
          <a:blip r:embed="rId11"/>
          <a:stretch>
            <a:fillRect/>
          </a:stretch>
        </p:blipFill>
        <p:spPr>
          <a:xfrm>
            <a:off x="4774446" y="5019903"/>
            <a:ext cx="2323783" cy="623454"/>
          </a:xfrm>
          <a:prstGeom prst="rect">
            <a:avLst/>
          </a:prstGeom>
        </p:spPr>
      </p:pic>
    </p:spTree>
    <p:extLst>
      <p:ext uri="{BB962C8B-B14F-4D97-AF65-F5344CB8AC3E}">
        <p14:creationId xmlns:p14="http://schemas.microsoft.com/office/powerpoint/2010/main" val="2920412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anim calcmode="lin" valueType="num">
                                      <p:cBhvr>
                                        <p:cTn id="8" dur="250" fill="hold"/>
                                        <p:tgtEl>
                                          <p:spTgt spid="30"/>
                                        </p:tgtEl>
                                        <p:attrNameLst>
                                          <p:attrName>ppt_x</p:attrName>
                                        </p:attrNameLst>
                                      </p:cBhvr>
                                      <p:tavLst>
                                        <p:tav tm="0">
                                          <p:val>
                                            <p:strVal val="#ppt_x"/>
                                          </p:val>
                                        </p:tav>
                                        <p:tav tm="100000">
                                          <p:val>
                                            <p:strVal val="#ppt_x"/>
                                          </p:val>
                                        </p:tav>
                                      </p:tavLst>
                                    </p:anim>
                                    <p:anim calcmode="lin" valueType="num">
                                      <p:cBhvr>
                                        <p:cTn id="9" dur="2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250"/>
                                        <p:tgtEl>
                                          <p:spTgt spid="93"/>
                                        </p:tgtEl>
                                      </p:cBhvr>
                                    </p:animEffect>
                                    <p:anim calcmode="lin" valueType="num">
                                      <p:cBhvr>
                                        <p:cTn id="15" dur="250" fill="hold"/>
                                        <p:tgtEl>
                                          <p:spTgt spid="93"/>
                                        </p:tgtEl>
                                        <p:attrNameLst>
                                          <p:attrName>ppt_x</p:attrName>
                                        </p:attrNameLst>
                                      </p:cBhvr>
                                      <p:tavLst>
                                        <p:tav tm="0">
                                          <p:val>
                                            <p:strVal val="#ppt_x"/>
                                          </p:val>
                                        </p:tav>
                                        <p:tav tm="100000">
                                          <p:val>
                                            <p:strVal val="#ppt_x"/>
                                          </p:val>
                                        </p:tav>
                                      </p:tavLst>
                                    </p:anim>
                                    <p:anim calcmode="lin" valueType="num">
                                      <p:cBhvr>
                                        <p:cTn id="16" dur="250" fill="hold"/>
                                        <p:tgtEl>
                                          <p:spTgt spid="9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50"/>
                                        <p:tgtEl>
                                          <p:spTgt spid="3"/>
                                        </p:tgtEl>
                                      </p:cBhvr>
                                    </p:animEffect>
                                    <p:anim calcmode="lin" valueType="num">
                                      <p:cBhvr>
                                        <p:cTn id="20" dur="250" fill="hold"/>
                                        <p:tgtEl>
                                          <p:spTgt spid="3"/>
                                        </p:tgtEl>
                                        <p:attrNameLst>
                                          <p:attrName>ppt_x</p:attrName>
                                        </p:attrNameLst>
                                      </p:cBhvr>
                                      <p:tavLst>
                                        <p:tav tm="0">
                                          <p:val>
                                            <p:strVal val="#ppt_x"/>
                                          </p:val>
                                        </p:tav>
                                        <p:tav tm="100000">
                                          <p:val>
                                            <p:strVal val="#ppt_x"/>
                                          </p:val>
                                        </p:tav>
                                      </p:tavLst>
                                    </p:anim>
                                    <p:anim calcmode="lin" valueType="num">
                                      <p:cBhvr>
                                        <p:cTn id="21"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anim calcmode="lin" valueType="num">
                                      <p:cBhvr>
                                        <p:cTn id="27" dur="250" fill="hold"/>
                                        <p:tgtEl>
                                          <p:spTgt spid="14"/>
                                        </p:tgtEl>
                                        <p:attrNameLst>
                                          <p:attrName>ppt_x</p:attrName>
                                        </p:attrNameLst>
                                      </p:cBhvr>
                                      <p:tavLst>
                                        <p:tav tm="0">
                                          <p:val>
                                            <p:strVal val="#ppt_x"/>
                                          </p:val>
                                        </p:tav>
                                        <p:tav tm="100000">
                                          <p:val>
                                            <p:strVal val="#ppt_x"/>
                                          </p:val>
                                        </p:tav>
                                      </p:tavLst>
                                    </p:anim>
                                    <p:anim calcmode="lin" valueType="num">
                                      <p:cBhvr>
                                        <p:cTn id="28"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250"/>
                                        <p:tgtEl>
                                          <p:spTgt spid="58"/>
                                        </p:tgtEl>
                                      </p:cBhvr>
                                    </p:animEffect>
                                    <p:anim calcmode="lin" valueType="num">
                                      <p:cBhvr>
                                        <p:cTn id="34" dur="250" fill="hold"/>
                                        <p:tgtEl>
                                          <p:spTgt spid="58"/>
                                        </p:tgtEl>
                                        <p:attrNameLst>
                                          <p:attrName>ppt_x</p:attrName>
                                        </p:attrNameLst>
                                      </p:cBhvr>
                                      <p:tavLst>
                                        <p:tav tm="0">
                                          <p:val>
                                            <p:strVal val="#ppt_x"/>
                                          </p:val>
                                        </p:tav>
                                        <p:tav tm="100000">
                                          <p:val>
                                            <p:strVal val="#ppt_x"/>
                                          </p:val>
                                        </p:tav>
                                      </p:tavLst>
                                    </p:anim>
                                    <p:anim calcmode="lin" valueType="num">
                                      <p:cBhvr>
                                        <p:cTn id="35" dur="250" fill="hold"/>
                                        <p:tgtEl>
                                          <p:spTgt spid="58"/>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250"/>
                                        <p:tgtEl>
                                          <p:spTgt spid="56"/>
                                        </p:tgtEl>
                                      </p:cBhvr>
                                    </p:animEffect>
                                    <p:anim calcmode="lin" valueType="num">
                                      <p:cBhvr>
                                        <p:cTn id="39" dur="250" fill="hold"/>
                                        <p:tgtEl>
                                          <p:spTgt spid="56"/>
                                        </p:tgtEl>
                                        <p:attrNameLst>
                                          <p:attrName>ppt_x</p:attrName>
                                        </p:attrNameLst>
                                      </p:cBhvr>
                                      <p:tavLst>
                                        <p:tav tm="0">
                                          <p:val>
                                            <p:strVal val="#ppt_x"/>
                                          </p:val>
                                        </p:tav>
                                        <p:tav tm="100000">
                                          <p:val>
                                            <p:strVal val="#ppt_x"/>
                                          </p:val>
                                        </p:tav>
                                      </p:tavLst>
                                    </p:anim>
                                    <p:anim calcmode="lin" valueType="num">
                                      <p:cBhvr>
                                        <p:cTn id="40" dur="25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250"/>
                                        <p:tgtEl>
                                          <p:spTgt spid="57"/>
                                        </p:tgtEl>
                                      </p:cBhvr>
                                    </p:animEffect>
                                    <p:anim calcmode="lin" valueType="num">
                                      <p:cBhvr>
                                        <p:cTn id="46" dur="250" fill="hold"/>
                                        <p:tgtEl>
                                          <p:spTgt spid="57"/>
                                        </p:tgtEl>
                                        <p:attrNameLst>
                                          <p:attrName>ppt_x</p:attrName>
                                        </p:attrNameLst>
                                      </p:cBhvr>
                                      <p:tavLst>
                                        <p:tav tm="0">
                                          <p:val>
                                            <p:strVal val="#ppt_x"/>
                                          </p:val>
                                        </p:tav>
                                        <p:tav tm="100000">
                                          <p:val>
                                            <p:strVal val="#ppt_x"/>
                                          </p:val>
                                        </p:tav>
                                      </p:tavLst>
                                    </p:anim>
                                    <p:anim calcmode="lin" valueType="num">
                                      <p:cBhvr>
                                        <p:cTn id="47" dur="25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250"/>
                                        <p:tgtEl>
                                          <p:spTgt spid="76"/>
                                        </p:tgtEl>
                                      </p:cBhvr>
                                    </p:animEffect>
                                    <p:anim calcmode="lin" valueType="num">
                                      <p:cBhvr>
                                        <p:cTn id="53" dur="250" fill="hold"/>
                                        <p:tgtEl>
                                          <p:spTgt spid="76"/>
                                        </p:tgtEl>
                                        <p:attrNameLst>
                                          <p:attrName>ppt_x</p:attrName>
                                        </p:attrNameLst>
                                      </p:cBhvr>
                                      <p:tavLst>
                                        <p:tav tm="0">
                                          <p:val>
                                            <p:strVal val="#ppt_x"/>
                                          </p:val>
                                        </p:tav>
                                        <p:tav tm="100000">
                                          <p:val>
                                            <p:strVal val="#ppt_x"/>
                                          </p:val>
                                        </p:tav>
                                      </p:tavLst>
                                    </p:anim>
                                    <p:anim calcmode="lin" valueType="num">
                                      <p:cBhvr>
                                        <p:cTn id="54" dur="250" fill="hold"/>
                                        <p:tgtEl>
                                          <p:spTgt spid="7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250"/>
                                        <p:tgtEl>
                                          <p:spTgt spid="69"/>
                                        </p:tgtEl>
                                      </p:cBhvr>
                                    </p:animEffect>
                                    <p:anim calcmode="lin" valueType="num">
                                      <p:cBhvr>
                                        <p:cTn id="58" dur="250" fill="hold"/>
                                        <p:tgtEl>
                                          <p:spTgt spid="69"/>
                                        </p:tgtEl>
                                        <p:attrNameLst>
                                          <p:attrName>ppt_x</p:attrName>
                                        </p:attrNameLst>
                                      </p:cBhvr>
                                      <p:tavLst>
                                        <p:tav tm="0">
                                          <p:val>
                                            <p:strVal val="#ppt_x"/>
                                          </p:val>
                                        </p:tav>
                                        <p:tav tm="100000">
                                          <p:val>
                                            <p:strVal val="#ppt_x"/>
                                          </p:val>
                                        </p:tav>
                                      </p:tavLst>
                                    </p:anim>
                                    <p:anim calcmode="lin" valueType="num">
                                      <p:cBhvr>
                                        <p:cTn id="59" dur="25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fade">
                                      <p:cBhvr>
                                        <p:cTn id="64" dur="250"/>
                                        <p:tgtEl>
                                          <p:spTgt spid="74"/>
                                        </p:tgtEl>
                                      </p:cBhvr>
                                    </p:animEffect>
                                    <p:anim calcmode="lin" valueType="num">
                                      <p:cBhvr>
                                        <p:cTn id="65" dur="250" fill="hold"/>
                                        <p:tgtEl>
                                          <p:spTgt spid="74"/>
                                        </p:tgtEl>
                                        <p:attrNameLst>
                                          <p:attrName>ppt_x</p:attrName>
                                        </p:attrNameLst>
                                      </p:cBhvr>
                                      <p:tavLst>
                                        <p:tav tm="0">
                                          <p:val>
                                            <p:strVal val="#ppt_x"/>
                                          </p:val>
                                        </p:tav>
                                        <p:tav tm="100000">
                                          <p:val>
                                            <p:strVal val="#ppt_x"/>
                                          </p:val>
                                        </p:tav>
                                      </p:tavLst>
                                    </p:anim>
                                    <p:anim calcmode="lin" valueType="num">
                                      <p:cBhvr>
                                        <p:cTn id="66" dur="25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5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12</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0" name="Google Shape;359;p18">
            <a:extLst>
              <a:ext uri="{FF2B5EF4-FFF2-40B4-BE49-F238E27FC236}">
                <a16:creationId xmlns:a16="http://schemas.microsoft.com/office/drawing/2014/main" id="{F8960FBF-725D-4FA9-8296-E00CA5EB9289}"/>
              </a:ext>
            </a:extLst>
          </p:cNvPr>
          <p:cNvSpPr/>
          <p:nvPr/>
        </p:nvSpPr>
        <p:spPr>
          <a:xfrm>
            <a:off x="4208468" y="2966684"/>
            <a:ext cx="4144772" cy="1084324"/>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60;p18">
            <a:extLst>
              <a:ext uri="{FF2B5EF4-FFF2-40B4-BE49-F238E27FC236}">
                <a16:creationId xmlns:a16="http://schemas.microsoft.com/office/drawing/2014/main" id="{B577C2BF-471C-4D34-801F-4A4424722D6A}"/>
              </a:ext>
            </a:extLst>
          </p:cNvPr>
          <p:cNvSpPr/>
          <p:nvPr/>
        </p:nvSpPr>
        <p:spPr>
          <a:xfrm>
            <a:off x="4147177" y="2900931"/>
            <a:ext cx="4144772" cy="1084324"/>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61;p18">
            <a:extLst>
              <a:ext uri="{FF2B5EF4-FFF2-40B4-BE49-F238E27FC236}">
                <a16:creationId xmlns:a16="http://schemas.microsoft.com/office/drawing/2014/main" id="{63E00386-2791-4F65-8C25-0ACFCB30ADC2}"/>
              </a:ext>
            </a:extLst>
          </p:cNvPr>
          <p:cNvSpPr txBox="1"/>
          <p:nvPr/>
        </p:nvSpPr>
        <p:spPr>
          <a:xfrm>
            <a:off x="4281486" y="3109595"/>
            <a:ext cx="5802168" cy="895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Bài</a:t>
            </a:r>
            <a:r>
              <a:rPr lang="en-US" sz="36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6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tập</a:t>
            </a:r>
            <a:r>
              <a:rPr lang="en-US" sz="36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6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áp</a:t>
            </a:r>
            <a:r>
              <a:rPr lang="en-US" sz="36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6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dụng</a:t>
            </a:r>
            <a:endParaRPr sz="3600" dirty="0"/>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438230"/>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hlinkClick r:id="rId2"/>
            <a:extLst>
              <a:ext uri="{FF2B5EF4-FFF2-40B4-BE49-F238E27FC236}">
                <a16:creationId xmlns:a16="http://schemas.microsoft.com/office/drawing/2014/main" id="{D67B8494-6250-41A8-B226-B25E3CE1C3B5}"/>
              </a:ext>
            </a:extLst>
          </p:cNvPr>
          <p:cNvSpPr/>
          <p:nvPr/>
        </p:nvSpPr>
        <p:spPr>
          <a:xfrm>
            <a:off x="-10144" y="-72557"/>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13</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Không có mô tả.">
            <a:extLst>
              <a:ext uri="{FF2B5EF4-FFF2-40B4-BE49-F238E27FC236}">
                <a16:creationId xmlns:a16="http://schemas.microsoft.com/office/drawing/2014/main" id="{489DF46F-A223-4C47-8542-8B8A8D53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902" y="2896033"/>
            <a:ext cx="4308738" cy="928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EE347F-8683-46FB-AA4B-93B364B34058}"/>
              </a:ext>
            </a:extLst>
          </p:cNvPr>
          <p:cNvSpPr txBox="1"/>
          <p:nvPr/>
        </p:nvSpPr>
        <p:spPr>
          <a:xfrm>
            <a:off x="2234359" y="802290"/>
            <a:ext cx="2926080" cy="461665"/>
          </a:xfrm>
          <a:prstGeom prst="rect">
            <a:avLst/>
          </a:prstGeom>
          <a:noFill/>
        </p:spPr>
        <p:txBody>
          <a:bodyPr wrap="square" rtlCol="0">
            <a:spAutoFit/>
          </a:bodyPr>
          <a:lstStyle/>
          <a:p>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Problem</a:t>
            </a:r>
          </a:p>
        </p:txBody>
      </p:sp>
      <p:sp>
        <p:nvSpPr>
          <p:cNvPr id="21" name="TextBox 20">
            <a:extLst>
              <a:ext uri="{FF2B5EF4-FFF2-40B4-BE49-F238E27FC236}">
                <a16:creationId xmlns:a16="http://schemas.microsoft.com/office/drawing/2014/main" id="{D465CC03-C7F9-440E-95F6-B8E86F9AA7D1}"/>
              </a:ext>
            </a:extLst>
          </p:cNvPr>
          <p:cNvSpPr txBox="1"/>
          <p:nvPr/>
        </p:nvSpPr>
        <p:spPr>
          <a:xfrm>
            <a:off x="2243537" y="2463023"/>
            <a:ext cx="2926080" cy="461665"/>
          </a:xfrm>
          <a:prstGeom prst="rect">
            <a:avLst/>
          </a:prstGeom>
          <a:noFill/>
        </p:spPr>
        <p:txBody>
          <a:bodyPr wrap="square" rtlCol="0">
            <a:spAutoFit/>
          </a:bodyPr>
          <a:lstStyle/>
          <a:p>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Solution</a:t>
            </a:r>
          </a:p>
        </p:txBody>
      </p:sp>
      <p:sp>
        <p:nvSpPr>
          <p:cNvPr id="27" name="TextBox 26">
            <a:extLst>
              <a:ext uri="{FF2B5EF4-FFF2-40B4-BE49-F238E27FC236}">
                <a16:creationId xmlns:a16="http://schemas.microsoft.com/office/drawing/2014/main" id="{6D9EF38F-C275-4ADB-AFC5-7D0EA33EC2B8}"/>
              </a:ext>
            </a:extLst>
          </p:cNvPr>
          <p:cNvSpPr txBox="1"/>
          <p:nvPr/>
        </p:nvSpPr>
        <p:spPr>
          <a:xfrm>
            <a:off x="2232453" y="4325075"/>
            <a:ext cx="2926080" cy="461665"/>
          </a:xfrm>
          <a:prstGeom prst="rect">
            <a:avLst/>
          </a:prstGeom>
          <a:noFill/>
        </p:spPr>
        <p:txBody>
          <a:bodyPr wrap="square" rtlCol="0">
            <a:spAutoFit/>
          </a:bodyPr>
          <a:lstStyle/>
          <a:p>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Base case</a:t>
            </a:r>
          </a:p>
        </p:txBody>
      </p:sp>
      <p:pic>
        <p:nvPicPr>
          <p:cNvPr id="6" name="Picture 5">
            <a:extLst>
              <a:ext uri="{FF2B5EF4-FFF2-40B4-BE49-F238E27FC236}">
                <a16:creationId xmlns:a16="http://schemas.microsoft.com/office/drawing/2014/main" id="{DDA6D02A-A71B-4C9F-ACE7-00708B47C86A}"/>
              </a:ext>
            </a:extLst>
          </p:cNvPr>
          <p:cNvPicPr>
            <a:picLocks noChangeAspect="1"/>
          </p:cNvPicPr>
          <p:nvPr/>
        </p:nvPicPr>
        <p:blipFill rotWithShape="1">
          <a:blip r:embed="rId4"/>
          <a:srcRect r="63408" b="-5866"/>
          <a:stretch/>
        </p:blipFill>
        <p:spPr>
          <a:xfrm>
            <a:off x="2340871" y="4761159"/>
            <a:ext cx="811600" cy="570713"/>
          </a:xfrm>
          <a:prstGeom prst="rect">
            <a:avLst/>
          </a:prstGeom>
        </p:spPr>
      </p:pic>
      <p:sp>
        <p:nvSpPr>
          <p:cNvPr id="30" name="TextBox 29">
            <a:extLst>
              <a:ext uri="{FF2B5EF4-FFF2-40B4-BE49-F238E27FC236}">
                <a16:creationId xmlns:a16="http://schemas.microsoft.com/office/drawing/2014/main" id="{FF63097C-1F66-4696-BD43-4ACD0A1E3FD8}"/>
              </a:ext>
            </a:extLst>
          </p:cNvPr>
          <p:cNvSpPr txBox="1"/>
          <p:nvPr/>
        </p:nvSpPr>
        <p:spPr>
          <a:xfrm>
            <a:off x="2274017" y="5482854"/>
            <a:ext cx="2926080" cy="461665"/>
          </a:xfrm>
          <a:prstGeom prst="rect">
            <a:avLst/>
          </a:prstGeom>
          <a:noFill/>
        </p:spPr>
        <p:txBody>
          <a:bodyPr wrap="square" rtlCol="0">
            <a:spAutoFit/>
          </a:bodyPr>
          <a:lstStyle/>
          <a:p>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Code</a:t>
            </a:r>
          </a:p>
        </p:txBody>
      </p:sp>
      <p:sp>
        <p:nvSpPr>
          <p:cNvPr id="7" name="TextBox 6">
            <a:extLst>
              <a:ext uri="{FF2B5EF4-FFF2-40B4-BE49-F238E27FC236}">
                <a16:creationId xmlns:a16="http://schemas.microsoft.com/office/drawing/2014/main" id="{7FBA1D43-CF5E-42FF-9970-94646B825428}"/>
              </a:ext>
            </a:extLst>
          </p:cNvPr>
          <p:cNvSpPr txBox="1"/>
          <p:nvPr/>
        </p:nvSpPr>
        <p:spPr>
          <a:xfrm>
            <a:off x="2285101" y="5857863"/>
            <a:ext cx="7586432" cy="369332"/>
          </a:xfrm>
          <a:prstGeom prst="rect">
            <a:avLst/>
          </a:prstGeom>
          <a:noFill/>
        </p:spPr>
        <p:txBody>
          <a:bodyPr wrap="square" rtlCol="0">
            <a:spAutoFit/>
          </a:bodyPr>
          <a:lstStyle/>
          <a:p>
            <a:r>
              <a:rPr lang="en-US" dirty="0">
                <a:hlinkClick r:id="rId2"/>
              </a:rPr>
              <a:t>Code </a:t>
            </a:r>
            <a:r>
              <a:rPr lang="en-US" dirty="0" err="1">
                <a:hlinkClick r:id="rId2"/>
              </a:rPr>
              <a:t>minh</a:t>
            </a:r>
            <a:r>
              <a:rPr lang="en-US" dirty="0">
                <a:hlinkClick r:id="rId2"/>
              </a:rPr>
              <a:t> </a:t>
            </a:r>
            <a:r>
              <a:rPr lang="en-US" dirty="0" err="1">
                <a:hlinkClick r:id="rId2"/>
              </a:rPr>
              <a:t>họa</a:t>
            </a:r>
            <a:endParaRPr lang="en-US" dirty="0"/>
          </a:p>
        </p:txBody>
      </p:sp>
      <p:pic>
        <p:nvPicPr>
          <p:cNvPr id="12" name="Picture 11">
            <a:extLst>
              <a:ext uri="{FF2B5EF4-FFF2-40B4-BE49-F238E27FC236}">
                <a16:creationId xmlns:a16="http://schemas.microsoft.com/office/drawing/2014/main" id="{41ACD0D5-3096-4643-9951-160614B2DCE5}"/>
              </a:ext>
            </a:extLst>
          </p:cNvPr>
          <p:cNvPicPr>
            <a:picLocks noChangeAspect="1"/>
          </p:cNvPicPr>
          <p:nvPr/>
        </p:nvPicPr>
        <p:blipFill>
          <a:blip r:embed="rId5"/>
          <a:stretch>
            <a:fillRect/>
          </a:stretch>
        </p:blipFill>
        <p:spPr>
          <a:xfrm>
            <a:off x="2340871" y="1232866"/>
            <a:ext cx="7320559" cy="987500"/>
          </a:xfrm>
          <a:prstGeom prst="rect">
            <a:avLst/>
          </a:prstGeom>
        </p:spPr>
      </p:pic>
      <p:pic>
        <p:nvPicPr>
          <p:cNvPr id="14" name="Picture 13">
            <a:extLst>
              <a:ext uri="{FF2B5EF4-FFF2-40B4-BE49-F238E27FC236}">
                <a16:creationId xmlns:a16="http://schemas.microsoft.com/office/drawing/2014/main" id="{413A126B-E3FC-4D93-9946-21D67D20067F}"/>
              </a:ext>
            </a:extLst>
          </p:cNvPr>
          <p:cNvPicPr>
            <a:picLocks noChangeAspect="1"/>
          </p:cNvPicPr>
          <p:nvPr/>
        </p:nvPicPr>
        <p:blipFill>
          <a:blip r:embed="rId6"/>
          <a:stretch>
            <a:fillRect/>
          </a:stretch>
        </p:blipFill>
        <p:spPr>
          <a:xfrm>
            <a:off x="6944825" y="2896033"/>
            <a:ext cx="2699156" cy="1561826"/>
          </a:xfrm>
          <a:prstGeom prst="rect">
            <a:avLst/>
          </a:prstGeom>
        </p:spPr>
      </p:pic>
    </p:spTree>
    <p:extLst>
      <p:ext uri="{BB962C8B-B14F-4D97-AF65-F5344CB8AC3E}">
        <p14:creationId xmlns:p14="http://schemas.microsoft.com/office/powerpoint/2010/main" val="1579081375"/>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50"/>
                                        <p:tgtEl>
                                          <p:spTgt spid="12"/>
                                        </p:tgtEl>
                                      </p:cBhvr>
                                    </p:animEffect>
                                    <p:anim calcmode="lin" valueType="num">
                                      <p:cBhvr>
                                        <p:cTn id="13" dur="250" fill="hold"/>
                                        <p:tgtEl>
                                          <p:spTgt spid="12"/>
                                        </p:tgtEl>
                                        <p:attrNameLst>
                                          <p:attrName>ppt_x</p:attrName>
                                        </p:attrNameLst>
                                      </p:cBhvr>
                                      <p:tavLst>
                                        <p:tav tm="0">
                                          <p:val>
                                            <p:strVal val="#ppt_x"/>
                                          </p:val>
                                        </p:tav>
                                        <p:tav tm="100000">
                                          <p:val>
                                            <p:strVal val="#ppt_x"/>
                                          </p:val>
                                        </p:tav>
                                      </p:tavLst>
                                    </p:anim>
                                    <p:anim calcmode="lin" valueType="num">
                                      <p:cBhvr>
                                        <p:cTn id="14"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50"/>
                                        <p:tgtEl>
                                          <p:spTgt spid="21"/>
                                        </p:tgtEl>
                                      </p:cBhvr>
                                    </p:animEffect>
                                    <p:anim calcmode="lin" valueType="num">
                                      <p:cBhvr>
                                        <p:cTn id="20" dur="250" fill="hold"/>
                                        <p:tgtEl>
                                          <p:spTgt spid="21"/>
                                        </p:tgtEl>
                                        <p:attrNameLst>
                                          <p:attrName>ppt_x</p:attrName>
                                        </p:attrNameLst>
                                      </p:cBhvr>
                                      <p:tavLst>
                                        <p:tav tm="0">
                                          <p:val>
                                            <p:strVal val="#ppt_x"/>
                                          </p:val>
                                        </p:tav>
                                        <p:tav tm="100000">
                                          <p:val>
                                            <p:strVal val="#ppt_x"/>
                                          </p:val>
                                        </p:tav>
                                      </p:tavLst>
                                    </p:anim>
                                    <p:anim calcmode="lin" valueType="num">
                                      <p:cBhvr>
                                        <p:cTn id="21" dur="25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250"/>
                                        <p:tgtEl>
                                          <p:spTgt spid="1026"/>
                                        </p:tgtEl>
                                      </p:cBhvr>
                                    </p:animEffect>
                                    <p:anim calcmode="lin" valueType="num">
                                      <p:cBhvr>
                                        <p:cTn id="25" dur="250" fill="hold"/>
                                        <p:tgtEl>
                                          <p:spTgt spid="1026"/>
                                        </p:tgtEl>
                                        <p:attrNameLst>
                                          <p:attrName>ppt_x</p:attrName>
                                        </p:attrNameLst>
                                      </p:cBhvr>
                                      <p:tavLst>
                                        <p:tav tm="0">
                                          <p:val>
                                            <p:strVal val="#ppt_x"/>
                                          </p:val>
                                        </p:tav>
                                        <p:tav tm="100000">
                                          <p:val>
                                            <p:strVal val="#ppt_x"/>
                                          </p:val>
                                        </p:tav>
                                      </p:tavLst>
                                    </p:anim>
                                    <p:anim calcmode="lin" valueType="num">
                                      <p:cBhvr>
                                        <p:cTn id="26" dur="250" fill="hold"/>
                                        <p:tgtEl>
                                          <p:spTgt spid="10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250"/>
                                        <p:tgtEl>
                                          <p:spTgt spid="14"/>
                                        </p:tgtEl>
                                      </p:cBhvr>
                                    </p:animEffect>
                                    <p:anim calcmode="lin" valueType="num">
                                      <p:cBhvr>
                                        <p:cTn id="30" dur="250" fill="hold"/>
                                        <p:tgtEl>
                                          <p:spTgt spid="14"/>
                                        </p:tgtEl>
                                        <p:attrNameLst>
                                          <p:attrName>ppt_x</p:attrName>
                                        </p:attrNameLst>
                                      </p:cBhvr>
                                      <p:tavLst>
                                        <p:tav tm="0">
                                          <p:val>
                                            <p:strVal val="#ppt_x"/>
                                          </p:val>
                                        </p:tav>
                                        <p:tav tm="100000">
                                          <p:val>
                                            <p:strVal val="#ppt_x"/>
                                          </p:val>
                                        </p:tav>
                                      </p:tavLst>
                                    </p:anim>
                                    <p:anim calcmode="lin" valueType="num">
                                      <p:cBhvr>
                                        <p:cTn id="3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250"/>
                                        <p:tgtEl>
                                          <p:spTgt spid="27"/>
                                        </p:tgtEl>
                                      </p:cBhvr>
                                    </p:animEffect>
                                    <p:anim calcmode="lin" valueType="num">
                                      <p:cBhvr>
                                        <p:cTn id="37" dur="250" fill="hold"/>
                                        <p:tgtEl>
                                          <p:spTgt spid="27"/>
                                        </p:tgtEl>
                                        <p:attrNameLst>
                                          <p:attrName>ppt_x</p:attrName>
                                        </p:attrNameLst>
                                      </p:cBhvr>
                                      <p:tavLst>
                                        <p:tav tm="0">
                                          <p:val>
                                            <p:strVal val="#ppt_x"/>
                                          </p:val>
                                        </p:tav>
                                        <p:tav tm="100000">
                                          <p:val>
                                            <p:strVal val="#ppt_x"/>
                                          </p:val>
                                        </p:tav>
                                      </p:tavLst>
                                    </p:anim>
                                    <p:anim calcmode="lin" valueType="num">
                                      <p:cBhvr>
                                        <p:cTn id="38" dur="25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250"/>
                                        <p:tgtEl>
                                          <p:spTgt spid="6"/>
                                        </p:tgtEl>
                                      </p:cBhvr>
                                    </p:animEffect>
                                    <p:anim calcmode="lin" valueType="num">
                                      <p:cBhvr>
                                        <p:cTn id="42" dur="250" fill="hold"/>
                                        <p:tgtEl>
                                          <p:spTgt spid="6"/>
                                        </p:tgtEl>
                                        <p:attrNameLst>
                                          <p:attrName>ppt_x</p:attrName>
                                        </p:attrNameLst>
                                      </p:cBhvr>
                                      <p:tavLst>
                                        <p:tav tm="0">
                                          <p:val>
                                            <p:strVal val="#ppt_x"/>
                                          </p:val>
                                        </p:tav>
                                        <p:tav tm="100000">
                                          <p:val>
                                            <p:strVal val="#ppt_x"/>
                                          </p:val>
                                        </p:tav>
                                      </p:tavLst>
                                    </p:anim>
                                    <p:anim calcmode="lin" valueType="num">
                                      <p:cBhvr>
                                        <p:cTn id="43"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250"/>
                                        <p:tgtEl>
                                          <p:spTgt spid="30"/>
                                        </p:tgtEl>
                                      </p:cBhvr>
                                    </p:animEffect>
                                    <p:anim calcmode="lin" valueType="num">
                                      <p:cBhvr>
                                        <p:cTn id="49" dur="250" fill="hold"/>
                                        <p:tgtEl>
                                          <p:spTgt spid="30"/>
                                        </p:tgtEl>
                                        <p:attrNameLst>
                                          <p:attrName>ppt_x</p:attrName>
                                        </p:attrNameLst>
                                      </p:cBhvr>
                                      <p:tavLst>
                                        <p:tav tm="0">
                                          <p:val>
                                            <p:strVal val="#ppt_x"/>
                                          </p:val>
                                        </p:tav>
                                        <p:tav tm="100000">
                                          <p:val>
                                            <p:strVal val="#ppt_x"/>
                                          </p:val>
                                        </p:tav>
                                      </p:tavLst>
                                    </p:anim>
                                    <p:anim calcmode="lin" valueType="num">
                                      <p:cBhvr>
                                        <p:cTn id="50" dur="250" fill="hold"/>
                                        <p:tgtEl>
                                          <p:spTgt spid="3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250"/>
                                        <p:tgtEl>
                                          <p:spTgt spid="7"/>
                                        </p:tgtEl>
                                      </p:cBhvr>
                                    </p:animEffect>
                                    <p:anim calcmode="lin" valueType="num">
                                      <p:cBhvr>
                                        <p:cTn id="54" dur="250" fill="hold"/>
                                        <p:tgtEl>
                                          <p:spTgt spid="7"/>
                                        </p:tgtEl>
                                        <p:attrNameLst>
                                          <p:attrName>ppt_x</p:attrName>
                                        </p:attrNameLst>
                                      </p:cBhvr>
                                      <p:tavLst>
                                        <p:tav tm="0">
                                          <p:val>
                                            <p:strVal val="#ppt_x"/>
                                          </p:val>
                                        </p:tav>
                                        <p:tav tm="100000">
                                          <p:val>
                                            <p:strVal val="#ppt_x"/>
                                          </p:val>
                                        </p:tav>
                                      </p:tavLst>
                                    </p:anim>
                                    <p:anim calcmode="lin" valueType="num">
                                      <p:cBhvr>
                                        <p:cTn id="55"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7" grpId="0"/>
      <p:bldP spid="30"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24141" y="591607"/>
            <a:ext cx="1628797" cy="1173987"/>
            <a:chOff x="4643986" y="387480"/>
            <a:chExt cx="2728443" cy="1966578"/>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grpSp>
            <p:nvGrpSpPr>
              <p:cNvPr id="8" name="Group 7">
                <a:extLst>
                  <a:ext uri="{FF2B5EF4-FFF2-40B4-BE49-F238E27FC236}">
                    <a16:creationId xmlns:a16="http://schemas.microsoft.com/office/drawing/2014/main" id="{73B85DAA-AC30-4192-9847-064C971FE085}"/>
                  </a:ext>
                </a:extLst>
              </p:cNvPr>
              <p:cNvGrpSpPr/>
              <p:nvPr/>
            </p:nvGrpSpPr>
            <p:grpSpPr>
              <a:xfrm>
                <a:off x="4643986" y="1109755"/>
                <a:ext cx="386080" cy="970623"/>
                <a:chOff x="6051629" y="1111988"/>
                <a:chExt cx="386080" cy="970623"/>
              </a:xfrm>
            </p:grpSpPr>
            <p:grpSp>
              <p:nvGrpSpPr>
                <p:cNvPr id="38" name="Group 37">
                  <a:extLst>
                    <a:ext uri="{FF2B5EF4-FFF2-40B4-BE49-F238E27FC236}">
                      <a16:creationId xmlns:a16="http://schemas.microsoft.com/office/drawing/2014/main" id="{F52489E1-2542-4A47-8D69-AA3794889EEB}"/>
                    </a:ext>
                  </a:extLst>
                </p:cNvPr>
                <p:cNvGrpSpPr/>
                <p:nvPr/>
              </p:nvGrpSpPr>
              <p:grpSpPr>
                <a:xfrm>
                  <a:off x="6051629" y="1111988"/>
                  <a:ext cx="386080" cy="970623"/>
                  <a:chOff x="5584269" y="1112176"/>
                  <a:chExt cx="386080" cy="970623"/>
                </a:xfrm>
              </p:grpSpPr>
              <p:sp>
                <p:nvSpPr>
                  <p:cNvPr id="40" name="Rectangle 39">
                    <a:extLst>
                      <a:ext uri="{FF2B5EF4-FFF2-40B4-BE49-F238E27FC236}">
                        <a16:creationId xmlns:a16="http://schemas.microsoft.com/office/drawing/2014/main" id="{A133D440-47F4-4CE1-B471-9F7F6105C6AA}"/>
                      </a:ext>
                    </a:extLst>
                  </p:cNvPr>
                  <p:cNvSpPr/>
                  <p:nvPr/>
                </p:nvSpPr>
                <p:spPr>
                  <a:xfrm>
                    <a:off x="5584269" y="1112176"/>
                    <a:ext cx="386080" cy="9706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97CA2584-ACFB-4F97-9A14-1B141E54FBE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46FF0AE1-7E62-48CC-BCC1-35C2B71731EF}"/>
                    </a:ext>
                  </a:extLst>
                </p:cNvPr>
                <p:cNvGrpSpPr/>
                <p:nvPr/>
              </p:nvGrpSpPr>
              <p:grpSpPr>
                <a:xfrm>
                  <a:off x="6051629" y="1112364"/>
                  <a:ext cx="386080" cy="554373"/>
                  <a:chOff x="5584269" y="1528426"/>
                  <a:chExt cx="386080" cy="554373"/>
                </a:xfrm>
              </p:grpSpPr>
              <p:sp>
                <p:nvSpPr>
                  <p:cNvPr id="44" name="Rectangle 43">
                    <a:extLst>
                      <a:ext uri="{FF2B5EF4-FFF2-40B4-BE49-F238E27FC236}">
                        <a16:creationId xmlns:a16="http://schemas.microsoft.com/office/drawing/2014/main" id="{8B6370A0-AB60-4766-B15D-AB1BA00563D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757DF7C-5627-429C-8F60-090880691868}"/>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0"/>
              <a:ext cx="386080" cy="371598"/>
              <a:chOff x="6051629" y="1968500"/>
              <a:chExt cx="386080" cy="371598"/>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0"/>
                <a:ext cx="386080" cy="11411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80"/>
              <a:ext cx="386080" cy="1959598"/>
              <a:chOff x="6518989" y="387480"/>
              <a:chExt cx="386080" cy="1959598"/>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80"/>
                <a:ext cx="386080" cy="1695131"/>
                <a:chOff x="6518989" y="387480"/>
                <a:chExt cx="386080" cy="1695131"/>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80"/>
                  <a:ext cx="386080" cy="1682599"/>
                  <a:chOff x="6051629" y="1112363"/>
                  <a:chExt cx="386080" cy="1682599"/>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3"/>
                    <a:ext cx="386080" cy="1682599"/>
                    <a:chOff x="5584269" y="1112551"/>
                    <a:chExt cx="386080" cy="1682599"/>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51"/>
                      <a:ext cx="386080" cy="16825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38179"/>
              <a:ext cx="386080" cy="1515879"/>
              <a:chOff x="6986349" y="838179"/>
              <a:chExt cx="386080" cy="151587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38179"/>
                <a:ext cx="386080" cy="1238880"/>
                <a:chOff x="6518989" y="387481"/>
                <a:chExt cx="386080" cy="169513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87481"/>
                  <a:ext cx="386080" cy="1666476"/>
                  <a:chOff x="6051629" y="1112364"/>
                  <a:chExt cx="386080" cy="1666476"/>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DDF47E0E-CE8A-44D4-98B8-991B4F795AC7}"/>
                      </a:ext>
                    </a:extLst>
                  </p:cNvPr>
                  <p:cNvGrpSpPr/>
                  <p:nvPr/>
                </p:nvGrpSpPr>
                <p:grpSpPr>
                  <a:xfrm>
                    <a:off x="6051629" y="1112364"/>
                    <a:ext cx="386080" cy="1666476"/>
                    <a:chOff x="5584269" y="1528426"/>
                    <a:chExt cx="386080" cy="1666476"/>
                  </a:xfrm>
                </p:grpSpPr>
                <p:sp>
                  <p:nvSpPr>
                    <p:cNvPr id="72" name="Rectangle 71">
                      <a:extLst>
                        <a:ext uri="{FF2B5EF4-FFF2-40B4-BE49-F238E27FC236}">
                          <a16:creationId xmlns:a16="http://schemas.microsoft.com/office/drawing/2014/main" id="{F6082F1E-2ABE-4A43-8C0F-C3325329A69E}"/>
                        </a:ext>
                      </a:extLst>
                    </p:cNvPr>
                    <p:cNvSpPr/>
                    <p:nvPr/>
                  </p:nvSpPr>
                  <p:spPr>
                    <a:xfrm>
                      <a:off x="5584269" y="1528426"/>
                      <a:ext cx="386080" cy="16664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50AA36B5-23BB-4395-B3A2-C349D3E4DA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spTree>
    <p:extLst>
      <p:ext uri="{BB962C8B-B14F-4D97-AF65-F5344CB8AC3E}">
        <p14:creationId xmlns:p14="http://schemas.microsoft.com/office/powerpoint/2010/main" val="1660676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24141" y="591606"/>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spTree>
    <p:extLst>
      <p:ext uri="{BB962C8B-B14F-4D97-AF65-F5344CB8AC3E}">
        <p14:creationId xmlns:p14="http://schemas.microsoft.com/office/powerpoint/2010/main" val="216576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41" name="Group 140">
            <a:extLst>
              <a:ext uri="{FF2B5EF4-FFF2-40B4-BE49-F238E27FC236}">
                <a16:creationId xmlns:a16="http://schemas.microsoft.com/office/drawing/2014/main" id="{F7D85C6A-6112-4473-99FC-99C8264611EE}"/>
              </a:ext>
            </a:extLst>
          </p:cNvPr>
          <p:cNvGrpSpPr/>
          <p:nvPr/>
        </p:nvGrpSpPr>
        <p:grpSpPr>
          <a:xfrm>
            <a:off x="4128044" y="2051924"/>
            <a:ext cx="1628797" cy="1173988"/>
            <a:chOff x="4643986" y="387478"/>
            <a:chExt cx="2728443" cy="1966580"/>
          </a:xfrm>
        </p:grpSpPr>
        <p:grpSp>
          <p:nvGrpSpPr>
            <p:cNvPr id="142" name="Group 141">
              <a:extLst>
                <a:ext uri="{FF2B5EF4-FFF2-40B4-BE49-F238E27FC236}">
                  <a16:creationId xmlns:a16="http://schemas.microsoft.com/office/drawing/2014/main" id="{76A2540B-B609-4BB3-96E6-32D5526621AA}"/>
                </a:ext>
              </a:extLst>
            </p:cNvPr>
            <p:cNvGrpSpPr/>
            <p:nvPr/>
          </p:nvGrpSpPr>
          <p:grpSpPr>
            <a:xfrm>
              <a:off x="4643986" y="1109755"/>
              <a:ext cx="386080" cy="1226544"/>
              <a:chOff x="4643986" y="1109755"/>
              <a:chExt cx="386080" cy="1226544"/>
            </a:xfrm>
          </p:grpSpPr>
          <p:sp>
            <p:nvSpPr>
              <p:cNvPr id="186" name="Rectangle 185">
                <a:extLst>
                  <a:ext uri="{FF2B5EF4-FFF2-40B4-BE49-F238E27FC236}">
                    <a16:creationId xmlns:a16="http://schemas.microsoft.com/office/drawing/2014/main" id="{06EE80F4-2000-4ADB-87F5-44FB74C21AB5}"/>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5111346" y="1805800"/>
              <a:ext cx="391643" cy="527319"/>
              <a:chOff x="5111346" y="1805800"/>
              <a:chExt cx="391643" cy="527319"/>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5584269" y="1528426"/>
              <a:ext cx="386080" cy="804692"/>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6051629" y="1968501"/>
              <a:ext cx="386080" cy="371597"/>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6518989" y="387478"/>
              <a:ext cx="386080" cy="1959600"/>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6986349" y="844559"/>
              <a:ext cx="386080" cy="1509499"/>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88" name="Group 187">
            <a:extLst>
              <a:ext uri="{FF2B5EF4-FFF2-40B4-BE49-F238E27FC236}">
                <a16:creationId xmlns:a16="http://schemas.microsoft.com/office/drawing/2014/main" id="{CB2FDA6C-0AF5-4E97-B5BE-6A39E7E5430A}"/>
              </a:ext>
            </a:extLst>
          </p:cNvPr>
          <p:cNvGrpSpPr/>
          <p:nvPr/>
        </p:nvGrpSpPr>
        <p:grpSpPr>
          <a:xfrm>
            <a:off x="5712754" y="2054010"/>
            <a:ext cx="1628797" cy="1285627"/>
            <a:chOff x="4643986" y="387478"/>
            <a:chExt cx="2728443" cy="2153590"/>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51629" y="1968501"/>
              <a:ext cx="386080" cy="558607"/>
              <a:chOff x="6051629" y="1968501"/>
              <a:chExt cx="386080" cy="558607"/>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6EA64C67-4F6A-4C85-9EDD-20C86BA5A2A0}"/>
                  </a:ext>
                </a:extLst>
              </p:cNvPr>
              <p:cNvSpPr txBox="1"/>
              <p:nvPr/>
            </p:nvSpPr>
            <p:spPr>
              <a:xfrm>
                <a:off x="6051629" y="2063099"/>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7478"/>
              <a:ext cx="386080" cy="2146609"/>
              <a:chOff x="6518989" y="387478"/>
              <a:chExt cx="386080" cy="214660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7478"/>
                <a:ext cx="386080" cy="1695133"/>
                <a:chOff x="6518989" y="387478"/>
                <a:chExt cx="386080" cy="169513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7478"/>
                  <a:ext cx="386080" cy="1695133"/>
                  <a:chOff x="6051629" y="1112361"/>
                  <a:chExt cx="386080"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2361"/>
                    <a:ext cx="386080" cy="1695133"/>
                    <a:chOff x="5584269" y="1112549"/>
                    <a:chExt cx="386080"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554373"/>
                    <a:chOff x="5584269" y="1528426"/>
                    <a:chExt cx="386080" cy="55437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59"/>
              <a:ext cx="386080" cy="1696509"/>
              <a:chOff x="6986349" y="844559"/>
              <a:chExt cx="386080" cy="1696509"/>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59"/>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spTree>
    <p:extLst>
      <p:ext uri="{BB962C8B-B14F-4D97-AF65-F5344CB8AC3E}">
        <p14:creationId xmlns:p14="http://schemas.microsoft.com/office/powerpoint/2010/main" val="290095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a:extLst>
              <a:ext uri="{FF2B5EF4-FFF2-40B4-BE49-F238E27FC236}">
                <a16:creationId xmlns:a16="http://schemas.microsoft.com/office/drawing/2014/main" id="{53114583-0532-4C31-B147-DAB3835005D9}"/>
              </a:ext>
            </a:extLst>
          </p:cNvPr>
          <p:cNvGraphicFramePr>
            <a:graphicFrameLocks noChangeAspect="1"/>
          </p:cNvGraphicFramePr>
          <p:nvPr/>
        </p:nvGraphicFramePr>
        <p:xfrm>
          <a:off x="0" y="0"/>
          <a:ext cx="12190413" cy="6856413"/>
        </p:xfrm>
        <a:graphic>
          <a:graphicData uri="http://schemas.openxmlformats.org/presentationml/2006/ole">
            <mc:AlternateContent xmlns:mc="http://schemas.openxmlformats.org/markup-compatibility/2006">
              <mc:Choice xmlns:v="urn:schemas-microsoft-com:vml" Requires="v">
                <p:oleObj name="Image" r:id="rId2" imgW="12190320" imgH="6856920" progId="Photoshop.Image.15">
                  <p:embed/>
                </p:oleObj>
              </mc:Choice>
              <mc:Fallback>
                <p:oleObj name="Image" r:id="rId2" imgW="12190320" imgH="6856920" progId="Photoshop.Image.15">
                  <p:embed/>
                  <p:pic>
                    <p:nvPicPr>
                      <p:cNvPr id="15" name="Object 14">
                        <a:extLst>
                          <a:ext uri="{FF2B5EF4-FFF2-40B4-BE49-F238E27FC236}">
                            <a16:creationId xmlns:a16="http://schemas.microsoft.com/office/drawing/2014/main" id="{53114583-0532-4C31-B147-DAB3835005D9}"/>
                          </a:ext>
                        </a:extLst>
                      </p:cNvPr>
                      <p:cNvPicPr/>
                      <p:nvPr/>
                    </p:nvPicPr>
                    <p:blipFill>
                      <a:blip r:embed="rId3"/>
                      <a:stretch>
                        <a:fillRect/>
                      </a:stretch>
                    </p:blipFill>
                    <p:spPr>
                      <a:xfrm>
                        <a:off x="0" y="0"/>
                        <a:ext cx="12190413" cy="6856413"/>
                      </a:xfrm>
                      <a:prstGeom prst="rect">
                        <a:avLst/>
                      </a:prstGeom>
                    </p:spPr>
                  </p:pic>
                </p:oleObj>
              </mc:Fallback>
            </mc:AlternateContent>
          </a:graphicData>
        </a:graphic>
      </p:graphicFrame>
      <p:sp>
        <p:nvSpPr>
          <p:cNvPr id="37" name="Rectangle: Rounded Corners 36">
            <a:extLst>
              <a:ext uri="{FF2B5EF4-FFF2-40B4-BE49-F238E27FC236}">
                <a16:creationId xmlns:a16="http://schemas.microsoft.com/office/drawing/2014/main" id="{8E05EEE1-F42A-41C3-8572-3C27595A05D6}"/>
              </a:ext>
            </a:extLst>
          </p:cNvPr>
          <p:cNvSpPr/>
          <p:nvPr/>
        </p:nvSpPr>
        <p:spPr>
          <a:xfrm>
            <a:off x="7435140" y="37202"/>
            <a:ext cx="1091878" cy="337545"/>
          </a:xfrm>
          <a:prstGeom prst="roundRect">
            <a:avLst>
              <a:gd name="adj" fmla="val 50000"/>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02</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pic>
        <p:nvPicPr>
          <p:cNvPr id="5" name="Picture 4">
            <a:extLst>
              <a:ext uri="{FF2B5EF4-FFF2-40B4-BE49-F238E27FC236}">
                <a16:creationId xmlns:a16="http://schemas.microsoft.com/office/drawing/2014/main" id="{53C828F2-3309-4D43-BF09-03F8E559B0A4}"/>
              </a:ext>
            </a:extLst>
          </p:cNvPr>
          <p:cNvPicPr>
            <a:picLocks noChangeAspect="1"/>
          </p:cNvPicPr>
          <p:nvPr/>
        </p:nvPicPr>
        <p:blipFill>
          <a:blip r:embed="rId4"/>
          <a:stretch>
            <a:fillRect/>
          </a:stretch>
        </p:blipFill>
        <p:spPr>
          <a:xfrm>
            <a:off x="1360357" y="2933916"/>
            <a:ext cx="9464944" cy="1360587"/>
          </a:xfrm>
          <a:prstGeom prst="rect">
            <a:avLst/>
          </a:prstGeom>
        </p:spPr>
      </p:pic>
      <p:sp>
        <p:nvSpPr>
          <p:cNvPr id="30" name="Google Shape;359;p18">
            <a:extLst>
              <a:ext uri="{FF2B5EF4-FFF2-40B4-BE49-F238E27FC236}">
                <a16:creationId xmlns:a16="http://schemas.microsoft.com/office/drawing/2014/main" id="{F8960FBF-725D-4FA9-8296-E00CA5EB9289}"/>
              </a:ext>
            </a:extLst>
          </p:cNvPr>
          <p:cNvSpPr/>
          <p:nvPr/>
        </p:nvSpPr>
        <p:spPr>
          <a:xfrm>
            <a:off x="1421649" y="1626259"/>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60;p18">
            <a:extLst>
              <a:ext uri="{FF2B5EF4-FFF2-40B4-BE49-F238E27FC236}">
                <a16:creationId xmlns:a16="http://schemas.microsoft.com/office/drawing/2014/main" id="{B577C2BF-471C-4D34-801F-4A4424722D6A}"/>
              </a:ext>
            </a:extLst>
          </p:cNvPr>
          <p:cNvSpPr/>
          <p:nvPr/>
        </p:nvSpPr>
        <p:spPr>
          <a:xfrm>
            <a:off x="1360358" y="1560506"/>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61;p18">
            <a:extLst>
              <a:ext uri="{FF2B5EF4-FFF2-40B4-BE49-F238E27FC236}">
                <a16:creationId xmlns:a16="http://schemas.microsoft.com/office/drawing/2014/main" id="{63E00386-2791-4F65-8C25-0ACFCB30ADC2}"/>
              </a:ext>
            </a:extLst>
          </p:cNvPr>
          <p:cNvSpPr txBox="1"/>
          <p:nvPr/>
        </p:nvSpPr>
        <p:spPr>
          <a:xfrm>
            <a:off x="1567160" y="1687832"/>
            <a:ext cx="2414971"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dirty="0">
                <a:solidFill>
                  <a:schemeClr val="tx1"/>
                </a:solidFill>
                <a:latin typeface="Futura" panose="02020800000000000000" pitchFamily="18" charset="0"/>
                <a:ea typeface="Futura" panose="02020800000000000000" pitchFamily="18" charset="0"/>
                <a:cs typeface="Futura" panose="02020800000000000000" pitchFamily="18" charset="0"/>
              </a:rPr>
              <a:t>ĐẶT VẤN ĐỀ</a:t>
            </a:r>
            <a:endParaRPr sz="2600" dirty="0">
              <a:latin typeface="Futura" panose="02020800000000000000" pitchFamily="18" charset="0"/>
              <a:ea typeface="Futura" panose="02020800000000000000" pitchFamily="18" charset="0"/>
              <a:cs typeface="Futura" panose="02020800000000000000" pitchFamily="18" charset="0"/>
            </a:endParaRPr>
          </a:p>
        </p:txBody>
      </p:sp>
      <p:cxnSp>
        <p:nvCxnSpPr>
          <p:cNvPr id="34" name="Google Shape;337;p17">
            <a:extLst>
              <a:ext uri="{FF2B5EF4-FFF2-40B4-BE49-F238E27FC236}">
                <a16:creationId xmlns:a16="http://schemas.microsoft.com/office/drawing/2014/main" id="{84B1DDB4-EC7C-43F2-9023-12F003117AE6}"/>
              </a:ext>
            </a:extLst>
          </p:cNvPr>
          <p:cNvCxnSpPr>
            <a:cxnSpLocks/>
          </p:cNvCxnSpPr>
          <p:nvPr/>
        </p:nvCxnSpPr>
        <p:spPr>
          <a:xfrm>
            <a:off x="3924256" y="2058969"/>
            <a:ext cx="0" cy="564579"/>
          </a:xfrm>
          <a:prstGeom prst="straightConnector1">
            <a:avLst/>
          </a:prstGeom>
          <a:noFill/>
          <a:ln w="25400" cap="flat" cmpd="sng">
            <a:solidFill>
              <a:schemeClr val="dk1"/>
            </a:solidFill>
            <a:prstDash val="solid"/>
            <a:miter lim="800000"/>
            <a:headEnd type="none" w="sm" len="sm"/>
            <a:tailEnd type="triangle" w="med" len="med"/>
          </a:ln>
        </p:spPr>
      </p:cxnSp>
      <p:cxnSp>
        <p:nvCxnSpPr>
          <p:cNvPr id="25" name="Straight Connector 24">
            <a:extLst>
              <a:ext uri="{FF2B5EF4-FFF2-40B4-BE49-F238E27FC236}">
                <a16:creationId xmlns:a16="http://schemas.microsoft.com/office/drawing/2014/main" id="{2F8BE206-6163-4930-BF2B-F6D8B76E8063}"/>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17EDB4-FF82-476F-80F0-E3501AC098D4}"/>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990706"/>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anim calcmode="lin" valueType="num">
                                      <p:cBhvr>
                                        <p:cTn id="8" dur="300" fill="hold"/>
                                        <p:tgtEl>
                                          <p:spTgt spid="5"/>
                                        </p:tgtEl>
                                        <p:attrNameLst>
                                          <p:attrName>ppt_x</p:attrName>
                                        </p:attrNameLst>
                                      </p:cBhvr>
                                      <p:tavLst>
                                        <p:tav tm="0">
                                          <p:val>
                                            <p:strVal val="#ppt_x"/>
                                          </p:val>
                                        </p:tav>
                                        <p:tav tm="100000">
                                          <p:val>
                                            <p:strVal val="#ppt_x"/>
                                          </p:val>
                                        </p:tav>
                                      </p:tavLst>
                                    </p:anim>
                                    <p:anim calcmode="lin" valueType="num">
                                      <p:cBhvr>
                                        <p:cTn id="9" dur="3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41" name="Group 140">
            <a:extLst>
              <a:ext uri="{FF2B5EF4-FFF2-40B4-BE49-F238E27FC236}">
                <a16:creationId xmlns:a16="http://schemas.microsoft.com/office/drawing/2014/main" id="{F7D85C6A-6112-4473-99FC-99C8264611EE}"/>
              </a:ext>
            </a:extLst>
          </p:cNvPr>
          <p:cNvGrpSpPr/>
          <p:nvPr/>
        </p:nvGrpSpPr>
        <p:grpSpPr>
          <a:xfrm>
            <a:off x="4128044" y="2051924"/>
            <a:ext cx="1628796" cy="1173988"/>
            <a:chOff x="4643986" y="387478"/>
            <a:chExt cx="2728443" cy="1966580"/>
          </a:xfrm>
        </p:grpSpPr>
        <p:grpSp>
          <p:nvGrpSpPr>
            <p:cNvPr id="142" name="Group 141">
              <a:extLst>
                <a:ext uri="{FF2B5EF4-FFF2-40B4-BE49-F238E27FC236}">
                  <a16:creationId xmlns:a16="http://schemas.microsoft.com/office/drawing/2014/main" id="{76A2540B-B609-4BB3-96E6-32D5526621AA}"/>
                </a:ext>
              </a:extLst>
            </p:cNvPr>
            <p:cNvGrpSpPr/>
            <p:nvPr/>
          </p:nvGrpSpPr>
          <p:grpSpPr>
            <a:xfrm>
              <a:off x="4643986" y="1109755"/>
              <a:ext cx="386080" cy="1226544"/>
              <a:chOff x="4643986" y="1109755"/>
              <a:chExt cx="386080" cy="1226544"/>
            </a:xfrm>
          </p:grpSpPr>
          <p:sp>
            <p:nvSpPr>
              <p:cNvPr id="186" name="Rectangle 185">
                <a:extLst>
                  <a:ext uri="{FF2B5EF4-FFF2-40B4-BE49-F238E27FC236}">
                    <a16:creationId xmlns:a16="http://schemas.microsoft.com/office/drawing/2014/main" id="{06EE80F4-2000-4ADB-87F5-44FB74C21AB5}"/>
                  </a:ext>
                </a:extLst>
              </p:cNvPr>
              <p:cNvSpPr/>
              <p:nvPr/>
            </p:nvSpPr>
            <p:spPr>
              <a:xfrm>
                <a:off x="4643986" y="1109755"/>
                <a:ext cx="386080" cy="97062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5111346" y="1805801"/>
              <a:ext cx="391643" cy="527318"/>
              <a:chOff x="5111346" y="1805801"/>
              <a:chExt cx="391643" cy="527318"/>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1"/>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5584269" y="1528426"/>
              <a:ext cx="386080" cy="804692"/>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6051629" y="1968501"/>
              <a:ext cx="386080" cy="371597"/>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6518989" y="387478"/>
              <a:ext cx="386080" cy="1959600"/>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6986349" y="844559"/>
              <a:ext cx="386080" cy="1509499"/>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5908"/>
                  <a:ext cx="387206" cy="1695133"/>
                  <a:chOff x="6051629" y="1110791"/>
                  <a:chExt cx="387206"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0791"/>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930943"/>
                    <a:chOff x="5584269" y="1528426"/>
                    <a:chExt cx="386080" cy="93094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64761AB-E254-4E50-BEDA-6B9F1C45A1DF}"/>
                        </a:ext>
                      </a:extLst>
                    </p:cNvPr>
                    <p:cNvSpPr/>
                    <p:nvPr/>
                  </p:nvSpPr>
                  <p:spPr>
                    <a:xfrm>
                      <a:off x="5584269" y="181533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C8232141-CC24-4791-8EF0-D03A8EBCC708}"/>
                        </a:ext>
                      </a:extLst>
                    </p:cNvPr>
                    <p:cNvSpPr/>
                    <p:nvPr/>
                  </p:nvSpPr>
                  <p:spPr>
                    <a:xfrm>
                      <a:off x="5584269" y="1529446"/>
                      <a:ext cx="386080" cy="9299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60"/>
              <a:ext cx="386080" cy="1696507"/>
              <a:chOff x="6986349" y="844560"/>
              <a:chExt cx="386080" cy="1696507"/>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60"/>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spTree>
    <p:extLst>
      <p:ext uri="{BB962C8B-B14F-4D97-AF65-F5344CB8AC3E}">
        <p14:creationId xmlns:p14="http://schemas.microsoft.com/office/powerpoint/2010/main" val="1666283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41" name="Group 140">
            <a:extLst>
              <a:ext uri="{FF2B5EF4-FFF2-40B4-BE49-F238E27FC236}">
                <a16:creationId xmlns:a16="http://schemas.microsoft.com/office/drawing/2014/main" id="{F7D85C6A-6112-4473-99FC-99C8264611EE}"/>
              </a:ext>
            </a:extLst>
          </p:cNvPr>
          <p:cNvGrpSpPr/>
          <p:nvPr/>
        </p:nvGrpSpPr>
        <p:grpSpPr>
          <a:xfrm>
            <a:off x="3900305" y="2051924"/>
            <a:ext cx="1856534" cy="2576813"/>
            <a:chOff x="4262495" y="387478"/>
            <a:chExt cx="3109934" cy="4316490"/>
          </a:xfrm>
        </p:grpSpPr>
        <p:grpSp>
          <p:nvGrpSpPr>
            <p:cNvPr id="142" name="Group 141">
              <a:extLst>
                <a:ext uri="{FF2B5EF4-FFF2-40B4-BE49-F238E27FC236}">
                  <a16:creationId xmlns:a16="http://schemas.microsoft.com/office/drawing/2014/main" id="{76A2540B-B609-4BB3-96E6-32D5526621AA}"/>
                </a:ext>
              </a:extLst>
            </p:cNvPr>
            <p:cNvGrpSpPr/>
            <p:nvPr/>
          </p:nvGrpSpPr>
          <p:grpSpPr>
            <a:xfrm>
              <a:off x="4262495" y="1109755"/>
              <a:ext cx="767571" cy="3594213"/>
              <a:chOff x="4262495" y="1109755"/>
              <a:chExt cx="767571" cy="3594213"/>
            </a:xfrm>
          </p:grpSpPr>
          <p:sp>
            <p:nvSpPr>
              <p:cNvPr id="186" name="Rectangle 185">
                <a:extLst>
                  <a:ext uri="{FF2B5EF4-FFF2-40B4-BE49-F238E27FC236}">
                    <a16:creationId xmlns:a16="http://schemas.microsoft.com/office/drawing/2014/main" id="{06EE80F4-2000-4ADB-87F5-44FB74C21AB5}"/>
                  </a:ext>
                </a:extLst>
              </p:cNvPr>
              <p:cNvSpPr/>
              <p:nvPr/>
            </p:nvSpPr>
            <p:spPr>
              <a:xfrm>
                <a:off x="4643986" y="1109755"/>
                <a:ext cx="386080" cy="97062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348" name="Rectangle 347">
                <a:extLst>
                  <a:ext uri="{FF2B5EF4-FFF2-40B4-BE49-F238E27FC236}">
                    <a16:creationId xmlns:a16="http://schemas.microsoft.com/office/drawing/2014/main" id="{2686975D-E589-4656-9A39-37804098A7C5}"/>
                  </a:ext>
                </a:extLst>
              </p:cNvPr>
              <p:cNvSpPr/>
              <p:nvPr/>
            </p:nvSpPr>
            <p:spPr>
              <a:xfrm>
                <a:off x="4262495" y="3503718"/>
                <a:ext cx="386082" cy="9706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4268192" y="442696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5111346" y="1805801"/>
              <a:ext cx="391643" cy="527318"/>
              <a:chOff x="5111346" y="1805801"/>
              <a:chExt cx="391643" cy="527318"/>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1"/>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5584269" y="1528426"/>
              <a:ext cx="386080" cy="804692"/>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6051629" y="1968501"/>
              <a:ext cx="386080" cy="371597"/>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6518989" y="387478"/>
              <a:ext cx="386080" cy="1959600"/>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6986349" y="844559"/>
              <a:ext cx="386080" cy="1509499"/>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5908"/>
                  <a:ext cx="387206" cy="1695133"/>
                  <a:chOff x="6051629" y="1110791"/>
                  <a:chExt cx="387206"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0791"/>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930943"/>
                    <a:chOff x="5584269" y="1528426"/>
                    <a:chExt cx="386080" cy="93094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64761AB-E254-4E50-BEDA-6B9F1C45A1DF}"/>
                        </a:ext>
                      </a:extLst>
                    </p:cNvPr>
                    <p:cNvSpPr/>
                    <p:nvPr/>
                  </p:nvSpPr>
                  <p:spPr>
                    <a:xfrm>
                      <a:off x="5584269" y="181533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C8232141-CC24-4791-8EF0-D03A8EBCC708}"/>
                        </a:ext>
                      </a:extLst>
                    </p:cNvPr>
                    <p:cNvSpPr/>
                    <p:nvPr/>
                  </p:nvSpPr>
                  <p:spPr>
                    <a:xfrm>
                      <a:off x="5584269" y="1529446"/>
                      <a:ext cx="386080" cy="9299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60"/>
              <a:ext cx="386080" cy="1696507"/>
              <a:chOff x="6986349" y="844560"/>
              <a:chExt cx="386080" cy="1696507"/>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60"/>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35" name="Group 234" hidden="1">
            <a:extLst>
              <a:ext uri="{FF2B5EF4-FFF2-40B4-BE49-F238E27FC236}">
                <a16:creationId xmlns:a16="http://schemas.microsoft.com/office/drawing/2014/main" id="{02CCA109-4F09-41C9-851A-83D069DC53B2}"/>
              </a:ext>
            </a:extLst>
          </p:cNvPr>
          <p:cNvGrpSpPr/>
          <p:nvPr/>
        </p:nvGrpSpPr>
        <p:grpSpPr>
          <a:xfrm>
            <a:off x="3901865" y="3910634"/>
            <a:ext cx="791798" cy="731985"/>
            <a:chOff x="3317593" y="2471830"/>
            <a:chExt cx="1326363" cy="1226168"/>
          </a:xfrm>
        </p:grpSpPr>
        <p:grpSp>
          <p:nvGrpSpPr>
            <p:cNvPr id="236" name="Group 235">
              <a:extLst>
                <a:ext uri="{FF2B5EF4-FFF2-40B4-BE49-F238E27FC236}">
                  <a16:creationId xmlns:a16="http://schemas.microsoft.com/office/drawing/2014/main" id="{634A34B4-3E0E-4BAC-BF53-6D39E53A4D5C}"/>
                </a:ext>
              </a:extLst>
            </p:cNvPr>
            <p:cNvGrpSpPr/>
            <p:nvPr/>
          </p:nvGrpSpPr>
          <p:grpSpPr>
            <a:xfrm>
              <a:off x="3317593" y="2471830"/>
              <a:ext cx="386080" cy="1226168"/>
              <a:chOff x="4643986" y="1110131"/>
              <a:chExt cx="386080" cy="1226168"/>
            </a:xfrm>
          </p:grpSpPr>
          <p:grpSp>
            <p:nvGrpSpPr>
              <p:cNvPr id="245" name="Group 244">
                <a:extLst>
                  <a:ext uri="{FF2B5EF4-FFF2-40B4-BE49-F238E27FC236}">
                    <a16:creationId xmlns:a16="http://schemas.microsoft.com/office/drawing/2014/main" id="{D2BC469D-20E1-416D-BBE5-97A7212AA087}"/>
                  </a:ext>
                </a:extLst>
              </p:cNvPr>
              <p:cNvGrpSpPr/>
              <p:nvPr/>
            </p:nvGrpSpPr>
            <p:grpSpPr>
              <a:xfrm>
                <a:off x="4643986" y="1110131"/>
                <a:ext cx="386080" cy="970247"/>
                <a:chOff x="6051629" y="1112364"/>
                <a:chExt cx="386080" cy="970247"/>
              </a:xfrm>
            </p:grpSpPr>
            <p:grpSp>
              <p:nvGrpSpPr>
                <p:cNvPr id="247" name="Group 246">
                  <a:extLst>
                    <a:ext uri="{FF2B5EF4-FFF2-40B4-BE49-F238E27FC236}">
                      <a16:creationId xmlns:a16="http://schemas.microsoft.com/office/drawing/2014/main" id="{49DE71D7-00B0-4872-8F37-B4644641D55A}"/>
                    </a:ext>
                  </a:extLst>
                </p:cNvPr>
                <p:cNvGrpSpPr/>
                <p:nvPr/>
              </p:nvGrpSpPr>
              <p:grpSpPr>
                <a:xfrm>
                  <a:off x="6051629" y="1437334"/>
                  <a:ext cx="386080" cy="645277"/>
                  <a:chOff x="5584269" y="1437522"/>
                  <a:chExt cx="386080" cy="645277"/>
                </a:xfrm>
              </p:grpSpPr>
              <p:sp>
                <p:nvSpPr>
                  <p:cNvPr id="251" name="Rectangle 250">
                    <a:extLst>
                      <a:ext uri="{FF2B5EF4-FFF2-40B4-BE49-F238E27FC236}">
                        <a16:creationId xmlns:a16="http://schemas.microsoft.com/office/drawing/2014/main" id="{7343947B-3659-4F57-99BA-2E058D84F364}"/>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B4724EAC-F905-47B2-A00D-4D889AAF30BE}"/>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46A0C8FE-11D2-46FB-9676-BA5FE4972D08}"/>
                    </a:ext>
                  </a:extLst>
                </p:cNvPr>
                <p:cNvGrpSpPr/>
                <p:nvPr/>
              </p:nvGrpSpPr>
              <p:grpSpPr>
                <a:xfrm>
                  <a:off x="6051629" y="1112364"/>
                  <a:ext cx="386080" cy="554373"/>
                  <a:chOff x="5584269" y="1528426"/>
                  <a:chExt cx="386080" cy="554373"/>
                </a:xfrm>
              </p:grpSpPr>
              <p:sp>
                <p:nvSpPr>
                  <p:cNvPr id="249" name="Rectangle 248">
                    <a:extLst>
                      <a:ext uri="{FF2B5EF4-FFF2-40B4-BE49-F238E27FC236}">
                        <a16:creationId xmlns:a16="http://schemas.microsoft.com/office/drawing/2014/main" id="{1ACACC53-68D0-40C6-B41C-320BB931831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47FBF70F-4F5F-486A-A292-16510E480854}"/>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46" name="TextBox 245">
                <a:extLst>
                  <a:ext uri="{FF2B5EF4-FFF2-40B4-BE49-F238E27FC236}">
                    <a16:creationId xmlns:a16="http://schemas.microsoft.com/office/drawing/2014/main" id="{73CF6900-8161-46CB-BA32-F62542FFBB8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37" name="Group 236" hidden="1">
              <a:extLst>
                <a:ext uri="{FF2B5EF4-FFF2-40B4-BE49-F238E27FC236}">
                  <a16:creationId xmlns:a16="http://schemas.microsoft.com/office/drawing/2014/main" id="{3914BE2C-00D8-49C1-A9B1-FC01ED1EBFB2}"/>
                </a:ext>
              </a:extLst>
            </p:cNvPr>
            <p:cNvGrpSpPr/>
            <p:nvPr/>
          </p:nvGrpSpPr>
          <p:grpSpPr>
            <a:xfrm>
              <a:off x="3784953" y="3167499"/>
              <a:ext cx="391643" cy="527319"/>
              <a:chOff x="5111346" y="1805800"/>
              <a:chExt cx="391643" cy="527319"/>
            </a:xfrm>
          </p:grpSpPr>
          <p:sp>
            <p:nvSpPr>
              <p:cNvPr id="243" name="Rectangle 242">
                <a:extLst>
                  <a:ext uri="{FF2B5EF4-FFF2-40B4-BE49-F238E27FC236}">
                    <a16:creationId xmlns:a16="http://schemas.microsoft.com/office/drawing/2014/main" id="{E65475AF-7A30-46A7-B869-4765865EA87A}"/>
                  </a:ext>
                </a:extLst>
              </p:cNvPr>
              <p:cNvSpPr/>
              <p:nvPr/>
            </p:nvSpPr>
            <p:spPr>
              <a:xfrm>
                <a:off x="511690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25718417-0ED0-41F7-97B0-610FFCCC8F15}"/>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238" name="Group 237" hidden="1">
              <a:extLst>
                <a:ext uri="{FF2B5EF4-FFF2-40B4-BE49-F238E27FC236}">
                  <a16:creationId xmlns:a16="http://schemas.microsoft.com/office/drawing/2014/main" id="{56ADA748-6600-4D85-B68C-E6EFC620EE52}"/>
                </a:ext>
              </a:extLst>
            </p:cNvPr>
            <p:cNvGrpSpPr/>
            <p:nvPr/>
          </p:nvGrpSpPr>
          <p:grpSpPr>
            <a:xfrm>
              <a:off x="4257876" y="2890125"/>
              <a:ext cx="386080" cy="804692"/>
              <a:chOff x="5584269" y="1528426"/>
              <a:chExt cx="386080" cy="804692"/>
            </a:xfrm>
          </p:grpSpPr>
          <p:grpSp>
            <p:nvGrpSpPr>
              <p:cNvPr id="239" name="Group 238">
                <a:extLst>
                  <a:ext uri="{FF2B5EF4-FFF2-40B4-BE49-F238E27FC236}">
                    <a16:creationId xmlns:a16="http://schemas.microsoft.com/office/drawing/2014/main" id="{27C6D5E4-50DF-4158-8E55-8D50DA32B5C3}"/>
                  </a:ext>
                </a:extLst>
              </p:cNvPr>
              <p:cNvGrpSpPr/>
              <p:nvPr/>
            </p:nvGrpSpPr>
            <p:grpSpPr>
              <a:xfrm>
                <a:off x="5584269" y="1528426"/>
                <a:ext cx="386080" cy="554373"/>
                <a:chOff x="5584269" y="1528426"/>
                <a:chExt cx="386080" cy="554373"/>
              </a:xfrm>
            </p:grpSpPr>
            <p:sp>
              <p:nvSpPr>
                <p:cNvPr id="241" name="Rectangle 240">
                  <a:extLst>
                    <a:ext uri="{FF2B5EF4-FFF2-40B4-BE49-F238E27FC236}">
                      <a16:creationId xmlns:a16="http://schemas.microsoft.com/office/drawing/2014/main" id="{8250F6AC-D925-43D5-A6BB-24BA9951F27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17573E8-6FF5-4B0D-99E6-9152FC086F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TextBox 239">
                <a:extLst>
                  <a:ext uri="{FF2B5EF4-FFF2-40B4-BE49-F238E27FC236}">
                    <a16:creationId xmlns:a16="http://schemas.microsoft.com/office/drawing/2014/main" id="{51EBC6B1-67CD-442D-B7E1-8C54DEB27EF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5"/>
              <a:ext cx="386080" cy="991701"/>
              <a:chOff x="5584269" y="1528426"/>
              <a:chExt cx="386080" cy="991701"/>
            </a:xfrm>
          </p:grpSpPr>
          <p:grpSp>
            <p:nvGrpSpPr>
              <p:cNvPr id="257" name="Group 256">
                <a:extLst>
                  <a:ext uri="{FF2B5EF4-FFF2-40B4-BE49-F238E27FC236}">
                    <a16:creationId xmlns:a16="http://schemas.microsoft.com/office/drawing/2014/main" id="{DFF79D4A-1B98-423C-83C6-D437D321409B}"/>
                  </a:ext>
                </a:extLst>
              </p:cNvPr>
              <p:cNvGrpSpPr/>
              <p:nvPr/>
            </p:nvGrpSpPr>
            <p:grpSpPr>
              <a:xfrm>
                <a:off x="5584269" y="1528426"/>
                <a:ext cx="386080" cy="554373"/>
                <a:chOff x="5584269" y="1528426"/>
                <a:chExt cx="386080" cy="554373"/>
              </a:xfrm>
            </p:grpSpPr>
            <p:sp>
              <p:nvSpPr>
                <p:cNvPr id="259" name="Rectangle 258">
                  <a:extLst>
                    <a:ext uri="{FF2B5EF4-FFF2-40B4-BE49-F238E27FC236}">
                      <a16:creationId xmlns:a16="http://schemas.microsoft.com/office/drawing/2014/main" id="{231634AB-7621-4720-BC74-A431C530E4C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Rectangle 259">
                  <a:extLst>
                    <a:ext uri="{FF2B5EF4-FFF2-40B4-BE49-F238E27FC236}">
                      <a16:creationId xmlns:a16="http://schemas.microsoft.com/office/drawing/2014/main" id="{0A77E64D-C593-4B85-90FE-C4F5B89AD45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271" name="Group 270" hidden="1">
            <a:extLst>
              <a:ext uri="{FF2B5EF4-FFF2-40B4-BE49-F238E27FC236}">
                <a16:creationId xmlns:a16="http://schemas.microsoft.com/office/drawing/2014/main" id="{24357C48-A78E-4669-84C6-C3578CAF82B9}"/>
              </a:ext>
            </a:extLst>
          </p:cNvPr>
          <p:cNvGrpSpPr/>
          <p:nvPr/>
        </p:nvGrpSpPr>
        <p:grpSpPr>
          <a:xfrm>
            <a:off x="6323930" y="3477789"/>
            <a:ext cx="788483" cy="1237553"/>
            <a:chOff x="7372421" y="1757363"/>
            <a:chExt cx="1320808" cy="2073061"/>
          </a:xfrm>
        </p:grpSpPr>
        <p:grpSp>
          <p:nvGrpSpPr>
            <p:cNvPr id="272" name="Group 271">
              <a:extLst>
                <a:ext uri="{FF2B5EF4-FFF2-40B4-BE49-F238E27FC236}">
                  <a16:creationId xmlns:a16="http://schemas.microsoft.com/office/drawing/2014/main" id="{8057FBDC-18A0-4465-A1ED-A6AB963A2580}"/>
                </a:ext>
              </a:extLst>
            </p:cNvPr>
            <p:cNvGrpSpPr/>
            <p:nvPr/>
          </p:nvGrpSpPr>
          <p:grpSpPr>
            <a:xfrm>
              <a:off x="7372421" y="3338382"/>
              <a:ext cx="386088" cy="492042"/>
              <a:chOff x="6051621" y="1968500"/>
              <a:chExt cx="386088" cy="492042"/>
            </a:xfrm>
          </p:grpSpPr>
          <p:sp>
            <p:nvSpPr>
              <p:cNvPr id="308" name="Rectangle 307">
                <a:extLst>
                  <a:ext uri="{FF2B5EF4-FFF2-40B4-BE49-F238E27FC236}">
                    <a16:creationId xmlns:a16="http://schemas.microsoft.com/office/drawing/2014/main" id="{74EBFE5A-DB96-4F60-98FB-0FC52E141DDB}"/>
                  </a:ext>
                </a:extLst>
              </p:cNvPr>
              <p:cNvSpPr/>
              <p:nvPr/>
            </p:nvSpPr>
            <p:spPr>
              <a:xfrm>
                <a:off x="6051629" y="1968500"/>
                <a:ext cx="386080" cy="11411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TextBox 308">
                <a:extLst>
                  <a:ext uri="{FF2B5EF4-FFF2-40B4-BE49-F238E27FC236}">
                    <a16:creationId xmlns:a16="http://schemas.microsoft.com/office/drawing/2014/main" id="{FC8D87AC-FF9E-4256-B86A-45942D6EAE12}"/>
                  </a:ext>
                </a:extLst>
              </p:cNvPr>
              <p:cNvSpPr txBox="1"/>
              <p:nvPr/>
            </p:nvSpPr>
            <p:spPr>
              <a:xfrm>
                <a:off x="6051621" y="2063099"/>
                <a:ext cx="386083" cy="397443"/>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73" name="Group 272" hidden="1">
              <a:extLst>
                <a:ext uri="{FF2B5EF4-FFF2-40B4-BE49-F238E27FC236}">
                  <a16:creationId xmlns:a16="http://schemas.microsoft.com/office/drawing/2014/main" id="{D0DB08FD-D307-450D-B70E-8B226AE66071}"/>
                </a:ext>
              </a:extLst>
            </p:cNvPr>
            <p:cNvGrpSpPr/>
            <p:nvPr/>
          </p:nvGrpSpPr>
          <p:grpSpPr>
            <a:xfrm>
              <a:off x="7839789" y="1757363"/>
              <a:ext cx="386081" cy="2069109"/>
              <a:chOff x="6518989" y="387481"/>
              <a:chExt cx="386081" cy="2069109"/>
            </a:xfrm>
          </p:grpSpPr>
          <p:grpSp>
            <p:nvGrpSpPr>
              <p:cNvPr id="291" name="Group 290">
                <a:extLst>
                  <a:ext uri="{FF2B5EF4-FFF2-40B4-BE49-F238E27FC236}">
                    <a16:creationId xmlns:a16="http://schemas.microsoft.com/office/drawing/2014/main" id="{88653BC5-E779-446B-88C1-E4855896E1F6}"/>
                  </a:ext>
                </a:extLst>
              </p:cNvPr>
              <p:cNvGrpSpPr/>
              <p:nvPr/>
            </p:nvGrpSpPr>
            <p:grpSpPr>
              <a:xfrm>
                <a:off x="6518989" y="387481"/>
                <a:ext cx="386080" cy="1695130"/>
                <a:chOff x="6518989" y="387481"/>
                <a:chExt cx="386080" cy="1695130"/>
              </a:xfrm>
            </p:grpSpPr>
            <p:grpSp>
              <p:nvGrpSpPr>
                <p:cNvPr id="293" name="Group 292">
                  <a:extLst>
                    <a:ext uri="{FF2B5EF4-FFF2-40B4-BE49-F238E27FC236}">
                      <a16:creationId xmlns:a16="http://schemas.microsoft.com/office/drawing/2014/main" id="{98DD1669-9A48-4F68-933A-330776A9563C}"/>
                    </a:ext>
                  </a:extLst>
                </p:cNvPr>
                <p:cNvGrpSpPr/>
                <p:nvPr/>
              </p:nvGrpSpPr>
              <p:grpSpPr>
                <a:xfrm>
                  <a:off x="6518989" y="1112364"/>
                  <a:ext cx="386080" cy="970247"/>
                  <a:chOff x="6051629" y="1112364"/>
                  <a:chExt cx="386080" cy="970247"/>
                </a:xfrm>
              </p:grpSpPr>
              <p:grpSp>
                <p:nvGrpSpPr>
                  <p:cNvPr id="302" name="Group 301">
                    <a:extLst>
                      <a:ext uri="{FF2B5EF4-FFF2-40B4-BE49-F238E27FC236}">
                        <a16:creationId xmlns:a16="http://schemas.microsoft.com/office/drawing/2014/main" id="{7368D800-C366-4CFA-BDD9-CBA4DF8C180B}"/>
                      </a:ext>
                    </a:extLst>
                  </p:cNvPr>
                  <p:cNvGrpSpPr/>
                  <p:nvPr/>
                </p:nvGrpSpPr>
                <p:grpSpPr>
                  <a:xfrm>
                    <a:off x="6051629" y="1528238"/>
                    <a:ext cx="386080" cy="554373"/>
                    <a:chOff x="5584269" y="1528426"/>
                    <a:chExt cx="386080" cy="554373"/>
                  </a:xfrm>
                </p:grpSpPr>
                <p:sp>
                  <p:nvSpPr>
                    <p:cNvPr id="306" name="Rectangle 305">
                      <a:extLst>
                        <a:ext uri="{FF2B5EF4-FFF2-40B4-BE49-F238E27FC236}">
                          <a16:creationId xmlns:a16="http://schemas.microsoft.com/office/drawing/2014/main" id="{4FCB3EC1-D4A6-4E39-BD32-1E7B4DAA6BB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A157E428-99C8-4625-8ED0-50AE7813FE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3" name="Group 302">
                    <a:extLst>
                      <a:ext uri="{FF2B5EF4-FFF2-40B4-BE49-F238E27FC236}">
                        <a16:creationId xmlns:a16="http://schemas.microsoft.com/office/drawing/2014/main" id="{F08DF381-A1CF-432F-B71C-B935AF487C90}"/>
                      </a:ext>
                    </a:extLst>
                  </p:cNvPr>
                  <p:cNvGrpSpPr/>
                  <p:nvPr/>
                </p:nvGrpSpPr>
                <p:grpSpPr>
                  <a:xfrm>
                    <a:off x="6051629" y="1112364"/>
                    <a:ext cx="386080" cy="554373"/>
                    <a:chOff x="5584269" y="1528426"/>
                    <a:chExt cx="386080" cy="554373"/>
                  </a:xfrm>
                </p:grpSpPr>
                <p:sp>
                  <p:nvSpPr>
                    <p:cNvPr id="304" name="Rectangle 303">
                      <a:extLst>
                        <a:ext uri="{FF2B5EF4-FFF2-40B4-BE49-F238E27FC236}">
                          <a16:creationId xmlns:a16="http://schemas.microsoft.com/office/drawing/2014/main" id="{5A595ADA-2710-490C-A250-2F76E606B352}"/>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1974BD32-8B80-4E04-AE29-AA9723851E5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4" name="Group 293">
                  <a:extLst>
                    <a:ext uri="{FF2B5EF4-FFF2-40B4-BE49-F238E27FC236}">
                      <a16:creationId xmlns:a16="http://schemas.microsoft.com/office/drawing/2014/main" id="{C78B57B3-04F7-4562-9582-E0917E895ABF}"/>
                    </a:ext>
                  </a:extLst>
                </p:cNvPr>
                <p:cNvGrpSpPr/>
                <p:nvPr/>
              </p:nvGrpSpPr>
              <p:grpSpPr>
                <a:xfrm>
                  <a:off x="6518989" y="387481"/>
                  <a:ext cx="386080" cy="970247"/>
                  <a:chOff x="6051629" y="1112364"/>
                  <a:chExt cx="386080" cy="970247"/>
                </a:xfrm>
              </p:grpSpPr>
              <p:grpSp>
                <p:nvGrpSpPr>
                  <p:cNvPr id="295" name="Group 294">
                    <a:extLst>
                      <a:ext uri="{FF2B5EF4-FFF2-40B4-BE49-F238E27FC236}">
                        <a16:creationId xmlns:a16="http://schemas.microsoft.com/office/drawing/2014/main" id="{725E68E0-D9DA-40CA-886A-75ECC177BE0B}"/>
                      </a:ext>
                    </a:extLst>
                  </p:cNvPr>
                  <p:cNvGrpSpPr/>
                  <p:nvPr/>
                </p:nvGrpSpPr>
                <p:grpSpPr>
                  <a:xfrm>
                    <a:off x="6051629" y="1528236"/>
                    <a:ext cx="386080" cy="554375"/>
                    <a:chOff x="5584269" y="1528424"/>
                    <a:chExt cx="386080" cy="554375"/>
                  </a:xfrm>
                </p:grpSpPr>
                <p:sp>
                  <p:nvSpPr>
                    <p:cNvPr id="300" name="Rectangle 299">
                      <a:extLst>
                        <a:ext uri="{FF2B5EF4-FFF2-40B4-BE49-F238E27FC236}">
                          <a16:creationId xmlns:a16="http://schemas.microsoft.com/office/drawing/2014/main" id="{CFA82243-D07D-40EA-AA32-60ACA976365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Rectangle 300">
                      <a:extLst>
                        <a:ext uri="{FF2B5EF4-FFF2-40B4-BE49-F238E27FC236}">
                          <a16:creationId xmlns:a16="http://schemas.microsoft.com/office/drawing/2014/main" id="{5237267E-60C3-479F-A68B-255A6D198478}"/>
                        </a:ext>
                      </a:extLst>
                    </p:cNvPr>
                    <p:cNvSpPr/>
                    <p:nvPr/>
                  </p:nvSpPr>
                  <p:spPr>
                    <a:xfrm>
                      <a:off x="5584269" y="1528424"/>
                      <a:ext cx="386080" cy="48305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6" name="Group 295">
                    <a:extLst>
                      <a:ext uri="{FF2B5EF4-FFF2-40B4-BE49-F238E27FC236}">
                        <a16:creationId xmlns:a16="http://schemas.microsoft.com/office/drawing/2014/main" id="{3074C572-C009-4F2A-B4E9-052439ABE4FB}"/>
                      </a:ext>
                    </a:extLst>
                  </p:cNvPr>
                  <p:cNvGrpSpPr/>
                  <p:nvPr/>
                </p:nvGrpSpPr>
                <p:grpSpPr>
                  <a:xfrm>
                    <a:off x="6051629" y="1112364"/>
                    <a:ext cx="386080" cy="554373"/>
                    <a:chOff x="5584269" y="1528426"/>
                    <a:chExt cx="386080" cy="554373"/>
                  </a:xfrm>
                </p:grpSpPr>
                <p:sp>
                  <p:nvSpPr>
                    <p:cNvPr id="297" name="Rectangle 296">
                      <a:extLst>
                        <a:ext uri="{FF2B5EF4-FFF2-40B4-BE49-F238E27FC236}">
                          <a16:creationId xmlns:a16="http://schemas.microsoft.com/office/drawing/2014/main" id="{A2226B85-E5E1-4E24-A756-0B9C0AD7B22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52EA7F5D-2622-48DD-97DB-C529B800C0D6}"/>
                        </a:ext>
                      </a:extLst>
                    </p:cNvPr>
                    <p:cNvSpPr/>
                    <p:nvPr/>
                  </p:nvSpPr>
                  <p:spPr>
                    <a:xfrm>
                      <a:off x="5584269" y="1528426"/>
                      <a:ext cx="386080" cy="5543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92" name="TextBox 291">
                <a:extLst>
                  <a:ext uri="{FF2B5EF4-FFF2-40B4-BE49-F238E27FC236}">
                    <a16:creationId xmlns:a16="http://schemas.microsoft.com/office/drawing/2014/main" id="{E2B07BC3-1D68-48E0-87CB-1E7BB66D9456}"/>
                  </a:ext>
                </a:extLst>
              </p:cNvPr>
              <p:cNvSpPr txBox="1"/>
              <p:nvPr/>
            </p:nvSpPr>
            <p:spPr>
              <a:xfrm>
                <a:off x="6518990" y="2059146"/>
                <a:ext cx="386080" cy="397444"/>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274" name="Group 273" hidden="1">
              <a:extLst>
                <a:ext uri="{FF2B5EF4-FFF2-40B4-BE49-F238E27FC236}">
                  <a16:creationId xmlns:a16="http://schemas.microsoft.com/office/drawing/2014/main" id="{25C23FDB-EDD3-467A-B177-9DE24C1DCC6F}"/>
                </a:ext>
              </a:extLst>
            </p:cNvPr>
            <p:cNvGrpSpPr/>
            <p:nvPr/>
          </p:nvGrpSpPr>
          <p:grpSpPr>
            <a:xfrm>
              <a:off x="8307149" y="2208061"/>
              <a:ext cx="386080" cy="1608992"/>
              <a:chOff x="6986349" y="838179"/>
              <a:chExt cx="386080" cy="1608992"/>
            </a:xfrm>
          </p:grpSpPr>
          <p:grpSp>
            <p:nvGrpSpPr>
              <p:cNvPr id="275" name="Group 274">
                <a:extLst>
                  <a:ext uri="{FF2B5EF4-FFF2-40B4-BE49-F238E27FC236}">
                    <a16:creationId xmlns:a16="http://schemas.microsoft.com/office/drawing/2014/main" id="{60D38A07-0944-4DCC-807B-85EA4C0F8F54}"/>
                  </a:ext>
                </a:extLst>
              </p:cNvPr>
              <p:cNvGrpSpPr/>
              <p:nvPr/>
            </p:nvGrpSpPr>
            <p:grpSpPr>
              <a:xfrm>
                <a:off x="6986349" y="838179"/>
                <a:ext cx="386080" cy="1238880"/>
                <a:chOff x="6518989" y="387481"/>
                <a:chExt cx="386080" cy="1695130"/>
              </a:xfrm>
            </p:grpSpPr>
            <p:grpSp>
              <p:nvGrpSpPr>
                <p:cNvPr id="277" name="Group 276" hidden="1">
                  <a:extLst>
                    <a:ext uri="{FF2B5EF4-FFF2-40B4-BE49-F238E27FC236}">
                      <a16:creationId xmlns:a16="http://schemas.microsoft.com/office/drawing/2014/main" id="{58B3963B-73FA-4DDF-A74C-D8AFCD994A9C}"/>
                    </a:ext>
                  </a:extLst>
                </p:cNvPr>
                <p:cNvGrpSpPr/>
                <p:nvPr/>
              </p:nvGrpSpPr>
              <p:grpSpPr>
                <a:xfrm>
                  <a:off x="6518989" y="1112364"/>
                  <a:ext cx="386080" cy="970247"/>
                  <a:chOff x="6051629" y="1112364"/>
                  <a:chExt cx="386080" cy="970247"/>
                </a:xfrm>
              </p:grpSpPr>
              <p:grpSp>
                <p:nvGrpSpPr>
                  <p:cNvPr id="285" name="Group 284">
                    <a:extLst>
                      <a:ext uri="{FF2B5EF4-FFF2-40B4-BE49-F238E27FC236}">
                        <a16:creationId xmlns:a16="http://schemas.microsoft.com/office/drawing/2014/main" id="{28FAF461-6325-4838-89EA-ED7FDD757B6C}"/>
                      </a:ext>
                    </a:extLst>
                  </p:cNvPr>
                  <p:cNvGrpSpPr/>
                  <p:nvPr/>
                </p:nvGrpSpPr>
                <p:grpSpPr>
                  <a:xfrm>
                    <a:off x="6051629" y="1528238"/>
                    <a:ext cx="386080" cy="554373"/>
                    <a:chOff x="5584269" y="1528426"/>
                    <a:chExt cx="386080" cy="554373"/>
                  </a:xfrm>
                </p:grpSpPr>
                <p:sp>
                  <p:nvSpPr>
                    <p:cNvPr id="289" name="Rectangle 288">
                      <a:extLst>
                        <a:ext uri="{FF2B5EF4-FFF2-40B4-BE49-F238E27FC236}">
                          <a16:creationId xmlns:a16="http://schemas.microsoft.com/office/drawing/2014/main" id="{E4501C88-F8AF-4A1B-A6EB-2951BCD32074}"/>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BE238A31-6F38-4913-8AED-98AA4817E83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6" name="Group 285">
                    <a:extLst>
                      <a:ext uri="{FF2B5EF4-FFF2-40B4-BE49-F238E27FC236}">
                        <a16:creationId xmlns:a16="http://schemas.microsoft.com/office/drawing/2014/main" id="{4928EFC6-373F-42C7-A4EA-BFF64ACD1683}"/>
                      </a:ext>
                    </a:extLst>
                  </p:cNvPr>
                  <p:cNvGrpSpPr/>
                  <p:nvPr/>
                </p:nvGrpSpPr>
                <p:grpSpPr>
                  <a:xfrm>
                    <a:off x="6051629" y="1112364"/>
                    <a:ext cx="386080" cy="554373"/>
                    <a:chOff x="5584269" y="1528426"/>
                    <a:chExt cx="386080" cy="554373"/>
                  </a:xfrm>
                </p:grpSpPr>
                <p:sp>
                  <p:nvSpPr>
                    <p:cNvPr id="287" name="Rectangle 286">
                      <a:extLst>
                        <a:ext uri="{FF2B5EF4-FFF2-40B4-BE49-F238E27FC236}">
                          <a16:creationId xmlns:a16="http://schemas.microsoft.com/office/drawing/2014/main" id="{5951CFE2-6FA2-4028-9C2D-C56014538971}"/>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32AF7AFC-7BD1-4E38-9402-45B6418D75DD}"/>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8" name="Group 277">
                  <a:extLst>
                    <a:ext uri="{FF2B5EF4-FFF2-40B4-BE49-F238E27FC236}">
                      <a16:creationId xmlns:a16="http://schemas.microsoft.com/office/drawing/2014/main" id="{0990B50D-1096-4F24-B2C4-2ED4E8304969}"/>
                    </a:ext>
                  </a:extLst>
                </p:cNvPr>
                <p:cNvGrpSpPr/>
                <p:nvPr/>
              </p:nvGrpSpPr>
              <p:grpSpPr>
                <a:xfrm>
                  <a:off x="6518989" y="387481"/>
                  <a:ext cx="386080" cy="1133696"/>
                  <a:chOff x="6051629" y="1112364"/>
                  <a:chExt cx="386080" cy="1133696"/>
                </a:xfrm>
              </p:grpSpPr>
              <p:grpSp>
                <p:nvGrpSpPr>
                  <p:cNvPr id="279" name="Group 278">
                    <a:extLst>
                      <a:ext uri="{FF2B5EF4-FFF2-40B4-BE49-F238E27FC236}">
                        <a16:creationId xmlns:a16="http://schemas.microsoft.com/office/drawing/2014/main" id="{8174FC0A-7BB0-4257-8F96-4B25501FC646}"/>
                      </a:ext>
                    </a:extLst>
                  </p:cNvPr>
                  <p:cNvGrpSpPr/>
                  <p:nvPr/>
                </p:nvGrpSpPr>
                <p:grpSpPr>
                  <a:xfrm>
                    <a:off x="6051629" y="1443726"/>
                    <a:ext cx="386080" cy="802334"/>
                    <a:chOff x="5584269" y="1443914"/>
                    <a:chExt cx="386080" cy="802334"/>
                  </a:xfrm>
                </p:grpSpPr>
                <p:sp>
                  <p:nvSpPr>
                    <p:cNvPr id="283" name="Rectangle 282">
                      <a:extLst>
                        <a:ext uri="{FF2B5EF4-FFF2-40B4-BE49-F238E27FC236}">
                          <a16:creationId xmlns:a16="http://schemas.microsoft.com/office/drawing/2014/main" id="{DB44E44B-99F5-4689-9394-F33666643A9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4AACA0DD-8BCE-4BDE-AE8D-CF2CCEDB1A63}"/>
                        </a:ext>
                      </a:extLst>
                    </p:cNvPr>
                    <p:cNvSpPr/>
                    <p:nvPr/>
                  </p:nvSpPr>
                  <p:spPr>
                    <a:xfrm>
                      <a:off x="5584269" y="1443914"/>
                      <a:ext cx="386080" cy="8023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0" name="Group 279">
                    <a:extLst>
                      <a:ext uri="{FF2B5EF4-FFF2-40B4-BE49-F238E27FC236}">
                        <a16:creationId xmlns:a16="http://schemas.microsoft.com/office/drawing/2014/main" id="{2C45CBC2-AC8F-46D4-ACF7-BF65A5A6116D}"/>
                      </a:ext>
                    </a:extLst>
                  </p:cNvPr>
                  <p:cNvGrpSpPr/>
                  <p:nvPr/>
                </p:nvGrpSpPr>
                <p:grpSpPr>
                  <a:xfrm>
                    <a:off x="6051629" y="1112364"/>
                    <a:ext cx="386080" cy="537691"/>
                    <a:chOff x="5584269" y="1528426"/>
                    <a:chExt cx="386080" cy="537691"/>
                  </a:xfrm>
                </p:grpSpPr>
                <p:sp>
                  <p:nvSpPr>
                    <p:cNvPr id="281" name="Rectangle 280">
                      <a:extLst>
                        <a:ext uri="{FF2B5EF4-FFF2-40B4-BE49-F238E27FC236}">
                          <a16:creationId xmlns:a16="http://schemas.microsoft.com/office/drawing/2014/main" id="{6F67128D-B6E2-438E-ABA4-D2054254A16C}"/>
                        </a:ext>
                      </a:extLst>
                    </p:cNvPr>
                    <p:cNvSpPr/>
                    <p:nvPr/>
                  </p:nvSpPr>
                  <p:spPr>
                    <a:xfrm>
                      <a:off x="5584269" y="1789118"/>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3F5E64D-A5C9-4929-9263-B50C32B3DF33}"/>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76" name="TextBox 275">
                <a:extLst>
                  <a:ext uri="{FF2B5EF4-FFF2-40B4-BE49-F238E27FC236}">
                    <a16:creationId xmlns:a16="http://schemas.microsoft.com/office/drawing/2014/main" id="{D7035167-76CE-4E5C-9516-08AA6A8C82D1}"/>
                  </a:ext>
                </a:extLst>
              </p:cNvPr>
              <p:cNvSpPr txBox="1"/>
              <p:nvPr/>
            </p:nvSpPr>
            <p:spPr>
              <a:xfrm>
                <a:off x="6986349" y="2049727"/>
                <a:ext cx="386080" cy="397444"/>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310" name="Group 309" hidden="1">
            <a:extLst>
              <a:ext uri="{FF2B5EF4-FFF2-40B4-BE49-F238E27FC236}">
                <a16:creationId xmlns:a16="http://schemas.microsoft.com/office/drawing/2014/main" id="{960E7CC5-E0C7-4683-B28D-A261758D922B}"/>
              </a:ext>
            </a:extLst>
          </p:cNvPr>
          <p:cNvGrpSpPr/>
          <p:nvPr/>
        </p:nvGrpSpPr>
        <p:grpSpPr>
          <a:xfrm>
            <a:off x="7058871" y="3479758"/>
            <a:ext cx="788477" cy="1274931"/>
            <a:chOff x="7372429" y="1757363"/>
            <a:chExt cx="1320800" cy="2135674"/>
          </a:xfrm>
        </p:grpSpPr>
        <p:grpSp>
          <p:nvGrpSpPr>
            <p:cNvPr id="311" name="Group 310" hidden="1">
              <a:extLst>
                <a:ext uri="{FF2B5EF4-FFF2-40B4-BE49-F238E27FC236}">
                  <a16:creationId xmlns:a16="http://schemas.microsoft.com/office/drawing/2014/main" id="{A1EFE410-1736-48AF-B2E1-832D8F3D6CF3}"/>
                </a:ext>
              </a:extLst>
            </p:cNvPr>
            <p:cNvGrpSpPr/>
            <p:nvPr/>
          </p:nvGrpSpPr>
          <p:grpSpPr>
            <a:xfrm>
              <a:off x="7372429" y="3338382"/>
              <a:ext cx="386080" cy="492042"/>
              <a:chOff x="6051629" y="1968500"/>
              <a:chExt cx="386080" cy="492042"/>
            </a:xfrm>
          </p:grpSpPr>
          <p:sp>
            <p:nvSpPr>
              <p:cNvPr id="346" name="Rectangle 345">
                <a:extLst>
                  <a:ext uri="{FF2B5EF4-FFF2-40B4-BE49-F238E27FC236}">
                    <a16:creationId xmlns:a16="http://schemas.microsoft.com/office/drawing/2014/main" id="{1E8D52E5-7472-4579-BC40-1B1EEE57F92B}"/>
                  </a:ext>
                </a:extLst>
              </p:cNvPr>
              <p:cNvSpPr/>
              <p:nvPr/>
            </p:nvSpPr>
            <p:spPr>
              <a:xfrm>
                <a:off x="6051629" y="1968500"/>
                <a:ext cx="386080" cy="11411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TextBox 346">
                <a:extLst>
                  <a:ext uri="{FF2B5EF4-FFF2-40B4-BE49-F238E27FC236}">
                    <a16:creationId xmlns:a16="http://schemas.microsoft.com/office/drawing/2014/main" id="{6AE0F0D3-8CC2-4319-AC71-EB9216A49C8A}"/>
                  </a:ext>
                </a:extLst>
              </p:cNvPr>
              <p:cNvSpPr txBox="1"/>
              <p:nvPr/>
            </p:nvSpPr>
            <p:spPr>
              <a:xfrm>
                <a:off x="6051629" y="2063099"/>
                <a:ext cx="386080" cy="397443"/>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312" name="Group 311">
              <a:extLst>
                <a:ext uri="{FF2B5EF4-FFF2-40B4-BE49-F238E27FC236}">
                  <a16:creationId xmlns:a16="http://schemas.microsoft.com/office/drawing/2014/main" id="{919489E7-5849-40FE-9B67-B4D92F1A94E4}"/>
                </a:ext>
              </a:extLst>
            </p:cNvPr>
            <p:cNvGrpSpPr/>
            <p:nvPr/>
          </p:nvGrpSpPr>
          <p:grpSpPr>
            <a:xfrm>
              <a:off x="7839789" y="1757363"/>
              <a:ext cx="386080" cy="2135674"/>
              <a:chOff x="6518989" y="387481"/>
              <a:chExt cx="386080" cy="2135674"/>
            </a:xfrm>
          </p:grpSpPr>
          <p:grpSp>
            <p:nvGrpSpPr>
              <p:cNvPr id="330" name="Group 329">
                <a:extLst>
                  <a:ext uri="{FF2B5EF4-FFF2-40B4-BE49-F238E27FC236}">
                    <a16:creationId xmlns:a16="http://schemas.microsoft.com/office/drawing/2014/main" id="{40CEC04E-BABF-4525-8847-BC816CEB8EDD}"/>
                  </a:ext>
                </a:extLst>
              </p:cNvPr>
              <p:cNvGrpSpPr/>
              <p:nvPr/>
            </p:nvGrpSpPr>
            <p:grpSpPr>
              <a:xfrm>
                <a:off x="6518989" y="387481"/>
                <a:ext cx="386080" cy="1695130"/>
                <a:chOff x="6518989" y="387481"/>
                <a:chExt cx="386080" cy="1695130"/>
              </a:xfrm>
            </p:grpSpPr>
            <p:grpSp>
              <p:nvGrpSpPr>
                <p:cNvPr id="332" name="Group 331">
                  <a:extLst>
                    <a:ext uri="{FF2B5EF4-FFF2-40B4-BE49-F238E27FC236}">
                      <a16:creationId xmlns:a16="http://schemas.microsoft.com/office/drawing/2014/main" id="{1D71B1EB-796E-4C74-8D59-E3C387E377FD}"/>
                    </a:ext>
                  </a:extLst>
                </p:cNvPr>
                <p:cNvGrpSpPr/>
                <p:nvPr/>
              </p:nvGrpSpPr>
              <p:grpSpPr>
                <a:xfrm>
                  <a:off x="6518989" y="1112364"/>
                  <a:ext cx="386080" cy="970247"/>
                  <a:chOff x="6051629" y="1112364"/>
                  <a:chExt cx="386080" cy="970247"/>
                </a:xfrm>
              </p:grpSpPr>
              <p:grpSp>
                <p:nvGrpSpPr>
                  <p:cNvPr id="340" name="Group 339">
                    <a:extLst>
                      <a:ext uri="{FF2B5EF4-FFF2-40B4-BE49-F238E27FC236}">
                        <a16:creationId xmlns:a16="http://schemas.microsoft.com/office/drawing/2014/main" id="{DF966017-F86A-44EB-9E41-A58050CE2B31}"/>
                      </a:ext>
                    </a:extLst>
                  </p:cNvPr>
                  <p:cNvGrpSpPr/>
                  <p:nvPr/>
                </p:nvGrpSpPr>
                <p:grpSpPr>
                  <a:xfrm>
                    <a:off x="6051629" y="1528238"/>
                    <a:ext cx="386080" cy="554373"/>
                    <a:chOff x="5584269" y="1528426"/>
                    <a:chExt cx="386080" cy="554373"/>
                  </a:xfrm>
                </p:grpSpPr>
                <p:sp>
                  <p:nvSpPr>
                    <p:cNvPr id="344" name="Rectangle 343">
                      <a:extLst>
                        <a:ext uri="{FF2B5EF4-FFF2-40B4-BE49-F238E27FC236}">
                          <a16:creationId xmlns:a16="http://schemas.microsoft.com/office/drawing/2014/main" id="{54AA629F-3041-4A1A-9A95-A553403DC1F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BC9ADF18-89D7-42C7-840D-D379B764D9E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a:extLst>
                      <a:ext uri="{FF2B5EF4-FFF2-40B4-BE49-F238E27FC236}">
                        <a16:creationId xmlns:a16="http://schemas.microsoft.com/office/drawing/2014/main" id="{3790AEBC-01C6-43AC-8B58-FE6F39652CBE}"/>
                      </a:ext>
                    </a:extLst>
                  </p:cNvPr>
                  <p:cNvGrpSpPr/>
                  <p:nvPr/>
                </p:nvGrpSpPr>
                <p:grpSpPr>
                  <a:xfrm>
                    <a:off x="6051629" y="1112364"/>
                    <a:ext cx="386080" cy="554373"/>
                    <a:chOff x="5584269" y="1528426"/>
                    <a:chExt cx="386080" cy="554373"/>
                  </a:xfrm>
                </p:grpSpPr>
                <p:sp>
                  <p:nvSpPr>
                    <p:cNvPr id="342" name="Rectangle 341">
                      <a:extLst>
                        <a:ext uri="{FF2B5EF4-FFF2-40B4-BE49-F238E27FC236}">
                          <a16:creationId xmlns:a16="http://schemas.microsoft.com/office/drawing/2014/main" id="{D6D34527-DF06-4A14-8B24-B34F7D62ED9C}"/>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FF2394BE-7827-403A-A4C2-18B66061E30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3" name="Group 332">
                  <a:extLst>
                    <a:ext uri="{FF2B5EF4-FFF2-40B4-BE49-F238E27FC236}">
                      <a16:creationId xmlns:a16="http://schemas.microsoft.com/office/drawing/2014/main" id="{1EBB5454-E7B6-4C48-B45F-0DC024A78A70}"/>
                    </a:ext>
                  </a:extLst>
                </p:cNvPr>
                <p:cNvGrpSpPr/>
                <p:nvPr/>
              </p:nvGrpSpPr>
              <p:grpSpPr>
                <a:xfrm>
                  <a:off x="6518989" y="387481"/>
                  <a:ext cx="386080" cy="970247"/>
                  <a:chOff x="6051629" y="1112364"/>
                  <a:chExt cx="386080" cy="970247"/>
                </a:xfrm>
              </p:grpSpPr>
              <p:grpSp>
                <p:nvGrpSpPr>
                  <p:cNvPr id="334" name="Group 333">
                    <a:extLst>
                      <a:ext uri="{FF2B5EF4-FFF2-40B4-BE49-F238E27FC236}">
                        <a16:creationId xmlns:a16="http://schemas.microsoft.com/office/drawing/2014/main" id="{EAECE561-5259-4370-8470-94F8F0DAA5CB}"/>
                      </a:ext>
                    </a:extLst>
                  </p:cNvPr>
                  <p:cNvGrpSpPr/>
                  <p:nvPr/>
                </p:nvGrpSpPr>
                <p:grpSpPr>
                  <a:xfrm>
                    <a:off x="6051629" y="1528236"/>
                    <a:ext cx="386080" cy="554375"/>
                    <a:chOff x="5584269" y="1528424"/>
                    <a:chExt cx="386080" cy="554375"/>
                  </a:xfrm>
                </p:grpSpPr>
                <p:sp>
                  <p:nvSpPr>
                    <p:cNvPr id="338" name="Rectangle 337">
                      <a:extLst>
                        <a:ext uri="{FF2B5EF4-FFF2-40B4-BE49-F238E27FC236}">
                          <a16:creationId xmlns:a16="http://schemas.microsoft.com/office/drawing/2014/main" id="{F585D1FE-BD65-4733-B683-0A6C83E6853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id="{D80DB3B7-982E-403C-9F78-31562FFA2E1A}"/>
                        </a:ext>
                      </a:extLst>
                    </p:cNvPr>
                    <p:cNvSpPr/>
                    <p:nvPr/>
                  </p:nvSpPr>
                  <p:spPr>
                    <a:xfrm>
                      <a:off x="5584269" y="1528424"/>
                      <a:ext cx="386080" cy="48305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5" name="Group 334">
                    <a:extLst>
                      <a:ext uri="{FF2B5EF4-FFF2-40B4-BE49-F238E27FC236}">
                        <a16:creationId xmlns:a16="http://schemas.microsoft.com/office/drawing/2014/main" id="{43B34440-C63C-4DEA-B42D-FDE83579186F}"/>
                      </a:ext>
                    </a:extLst>
                  </p:cNvPr>
                  <p:cNvGrpSpPr/>
                  <p:nvPr/>
                </p:nvGrpSpPr>
                <p:grpSpPr>
                  <a:xfrm>
                    <a:off x="6051629" y="1112364"/>
                    <a:ext cx="386080" cy="554373"/>
                    <a:chOff x="5584269" y="1528426"/>
                    <a:chExt cx="386080" cy="554373"/>
                  </a:xfrm>
                </p:grpSpPr>
                <p:sp>
                  <p:nvSpPr>
                    <p:cNvPr id="336" name="Rectangle 335">
                      <a:extLst>
                        <a:ext uri="{FF2B5EF4-FFF2-40B4-BE49-F238E27FC236}">
                          <a16:creationId xmlns:a16="http://schemas.microsoft.com/office/drawing/2014/main" id="{CAA0393B-B5BA-4AEF-B312-50A50D4989B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2CD74DC5-583C-46D8-B31A-02FF836135B0}"/>
                        </a:ext>
                      </a:extLst>
                    </p:cNvPr>
                    <p:cNvSpPr/>
                    <p:nvPr/>
                  </p:nvSpPr>
                  <p:spPr>
                    <a:xfrm>
                      <a:off x="5584269" y="1528426"/>
                      <a:ext cx="386080" cy="5543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331" name="TextBox 330">
                <a:extLst>
                  <a:ext uri="{FF2B5EF4-FFF2-40B4-BE49-F238E27FC236}">
                    <a16:creationId xmlns:a16="http://schemas.microsoft.com/office/drawing/2014/main" id="{1A49D2F8-6F10-4E47-8612-86459EF53F68}"/>
                  </a:ext>
                </a:extLst>
              </p:cNvPr>
              <p:cNvSpPr txBox="1"/>
              <p:nvPr/>
            </p:nvSpPr>
            <p:spPr>
              <a:xfrm>
                <a:off x="6518989" y="2059146"/>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313" name="Group 312">
              <a:extLst>
                <a:ext uri="{FF2B5EF4-FFF2-40B4-BE49-F238E27FC236}">
                  <a16:creationId xmlns:a16="http://schemas.microsoft.com/office/drawing/2014/main" id="{CFF2308D-45CB-4ACA-A210-A726AA87759D}"/>
                </a:ext>
              </a:extLst>
            </p:cNvPr>
            <p:cNvGrpSpPr/>
            <p:nvPr/>
          </p:nvGrpSpPr>
          <p:grpSpPr>
            <a:xfrm>
              <a:off x="8307149" y="2208061"/>
              <a:ext cx="386080" cy="1675556"/>
              <a:chOff x="6986349" y="838179"/>
              <a:chExt cx="386080" cy="1675556"/>
            </a:xfrm>
          </p:grpSpPr>
          <p:grpSp>
            <p:nvGrpSpPr>
              <p:cNvPr id="314" name="Group 313">
                <a:extLst>
                  <a:ext uri="{FF2B5EF4-FFF2-40B4-BE49-F238E27FC236}">
                    <a16:creationId xmlns:a16="http://schemas.microsoft.com/office/drawing/2014/main" id="{449B8357-857B-4512-A3F6-29BD0C74CDE4}"/>
                  </a:ext>
                </a:extLst>
              </p:cNvPr>
              <p:cNvGrpSpPr/>
              <p:nvPr/>
            </p:nvGrpSpPr>
            <p:grpSpPr>
              <a:xfrm>
                <a:off x="6986349" y="838179"/>
                <a:ext cx="386080" cy="1238880"/>
                <a:chOff x="6518989" y="387481"/>
                <a:chExt cx="386080" cy="1695130"/>
              </a:xfrm>
            </p:grpSpPr>
            <p:grpSp>
              <p:nvGrpSpPr>
                <p:cNvPr id="316" name="Group 315">
                  <a:extLst>
                    <a:ext uri="{FF2B5EF4-FFF2-40B4-BE49-F238E27FC236}">
                      <a16:creationId xmlns:a16="http://schemas.microsoft.com/office/drawing/2014/main" id="{A45D0B1F-09D2-419A-9571-CC2A6700F392}"/>
                    </a:ext>
                  </a:extLst>
                </p:cNvPr>
                <p:cNvGrpSpPr/>
                <p:nvPr/>
              </p:nvGrpSpPr>
              <p:grpSpPr>
                <a:xfrm>
                  <a:off x="6518989" y="1112364"/>
                  <a:ext cx="386080" cy="970247"/>
                  <a:chOff x="6051629" y="1112364"/>
                  <a:chExt cx="386080" cy="970247"/>
                </a:xfrm>
              </p:grpSpPr>
              <p:grpSp>
                <p:nvGrpSpPr>
                  <p:cNvPr id="324" name="Group 323">
                    <a:extLst>
                      <a:ext uri="{FF2B5EF4-FFF2-40B4-BE49-F238E27FC236}">
                        <a16:creationId xmlns:a16="http://schemas.microsoft.com/office/drawing/2014/main" id="{378F37A2-9D1D-4402-8942-FA736EFF08A9}"/>
                      </a:ext>
                    </a:extLst>
                  </p:cNvPr>
                  <p:cNvGrpSpPr/>
                  <p:nvPr/>
                </p:nvGrpSpPr>
                <p:grpSpPr>
                  <a:xfrm>
                    <a:off x="6051629" y="1528238"/>
                    <a:ext cx="386080" cy="554373"/>
                    <a:chOff x="5584269" y="1528426"/>
                    <a:chExt cx="386080" cy="554373"/>
                  </a:xfrm>
                </p:grpSpPr>
                <p:sp>
                  <p:nvSpPr>
                    <p:cNvPr id="328" name="Rectangle 327">
                      <a:extLst>
                        <a:ext uri="{FF2B5EF4-FFF2-40B4-BE49-F238E27FC236}">
                          <a16:creationId xmlns:a16="http://schemas.microsoft.com/office/drawing/2014/main" id="{A792D4DE-CDD2-43FB-9978-B427170039B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31088B29-A968-4DB9-868B-3DB0679C516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5" name="Group 324">
                    <a:extLst>
                      <a:ext uri="{FF2B5EF4-FFF2-40B4-BE49-F238E27FC236}">
                        <a16:creationId xmlns:a16="http://schemas.microsoft.com/office/drawing/2014/main" id="{493FFD1C-B2A1-4A29-BE4D-2195BDD2724C}"/>
                      </a:ext>
                    </a:extLst>
                  </p:cNvPr>
                  <p:cNvGrpSpPr/>
                  <p:nvPr/>
                </p:nvGrpSpPr>
                <p:grpSpPr>
                  <a:xfrm>
                    <a:off x="6051629" y="1112364"/>
                    <a:ext cx="386080" cy="554373"/>
                    <a:chOff x="5584269" y="1528426"/>
                    <a:chExt cx="386080" cy="554373"/>
                  </a:xfrm>
                </p:grpSpPr>
                <p:sp>
                  <p:nvSpPr>
                    <p:cNvPr id="326" name="Rectangle 325">
                      <a:extLst>
                        <a:ext uri="{FF2B5EF4-FFF2-40B4-BE49-F238E27FC236}">
                          <a16:creationId xmlns:a16="http://schemas.microsoft.com/office/drawing/2014/main" id="{180E3CBD-932B-4754-A817-BED0B360337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0E0FE5F7-9D45-4710-BA6C-20BFCAD479C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7" name="Group 316">
                  <a:extLst>
                    <a:ext uri="{FF2B5EF4-FFF2-40B4-BE49-F238E27FC236}">
                      <a16:creationId xmlns:a16="http://schemas.microsoft.com/office/drawing/2014/main" id="{3482F2AB-451E-41FE-9C69-447C5B5782CE}"/>
                    </a:ext>
                  </a:extLst>
                </p:cNvPr>
                <p:cNvGrpSpPr/>
                <p:nvPr/>
              </p:nvGrpSpPr>
              <p:grpSpPr>
                <a:xfrm>
                  <a:off x="6518989" y="387481"/>
                  <a:ext cx="386080" cy="1133696"/>
                  <a:chOff x="6051629" y="1112364"/>
                  <a:chExt cx="386080" cy="1133696"/>
                </a:xfrm>
              </p:grpSpPr>
              <p:grpSp>
                <p:nvGrpSpPr>
                  <p:cNvPr id="318" name="Group 317">
                    <a:extLst>
                      <a:ext uri="{FF2B5EF4-FFF2-40B4-BE49-F238E27FC236}">
                        <a16:creationId xmlns:a16="http://schemas.microsoft.com/office/drawing/2014/main" id="{A1D4A018-AE15-4BE1-9A1C-7149FDFAF3F8}"/>
                      </a:ext>
                    </a:extLst>
                  </p:cNvPr>
                  <p:cNvGrpSpPr/>
                  <p:nvPr/>
                </p:nvGrpSpPr>
                <p:grpSpPr>
                  <a:xfrm>
                    <a:off x="6051629" y="1443726"/>
                    <a:ext cx="386080" cy="802334"/>
                    <a:chOff x="5584269" y="1443914"/>
                    <a:chExt cx="386080" cy="802334"/>
                  </a:xfrm>
                </p:grpSpPr>
                <p:sp>
                  <p:nvSpPr>
                    <p:cNvPr id="322" name="Rectangle 321">
                      <a:extLst>
                        <a:ext uri="{FF2B5EF4-FFF2-40B4-BE49-F238E27FC236}">
                          <a16:creationId xmlns:a16="http://schemas.microsoft.com/office/drawing/2014/main" id="{A2D6C619-1A6F-4F28-B5BF-5C6DA6941A2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BCA4F90C-02F5-4847-9332-BEDDD45275E6}"/>
                        </a:ext>
                      </a:extLst>
                    </p:cNvPr>
                    <p:cNvSpPr/>
                    <p:nvPr/>
                  </p:nvSpPr>
                  <p:spPr>
                    <a:xfrm>
                      <a:off x="5584269" y="1443914"/>
                      <a:ext cx="386080" cy="8023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9" name="Group 318">
                    <a:extLst>
                      <a:ext uri="{FF2B5EF4-FFF2-40B4-BE49-F238E27FC236}">
                        <a16:creationId xmlns:a16="http://schemas.microsoft.com/office/drawing/2014/main" id="{0D6FBD97-F019-411C-BD81-EB33AFD87A07}"/>
                      </a:ext>
                    </a:extLst>
                  </p:cNvPr>
                  <p:cNvGrpSpPr/>
                  <p:nvPr/>
                </p:nvGrpSpPr>
                <p:grpSpPr>
                  <a:xfrm>
                    <a:off x="6051629" y="1112364"/>
                    <a:ext cx="386080" cy="537691"/>
                    <a:chOff x="5584269" y="1528426"/>
                    <a:chExt cx="386080" cy="537691"/>
                  </a:xfrm>
                </p:grpSpPr>
                <p:sp>
                  <p:nvSpPr>
                    <p:cNvPr id="320" name="Rectangle 319">
                      <a:extLst>
                        <a:ext uri="{FF2B5EF4-FFF2-40B4-BE49-F238E27FC236}">
                          <a16:creationId xmlns:a16="http://schemas.microsoft.com/office/drawing/2014/main" id="{429DCA9C-D091-42DB-AC38-958957FFB7D4}"/>
                        </a:ext>
                      </a:extLst>
                    </p:cNvPr>
                    <p:cNvSpPr/>
                    <p:nvPr/>
                  </p:nvSpPr>
                  <p:spPr>
                    <a:xfrm>
                      <a:off x="5584269" y="1789118"/>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23915A68-4F37-422D-A5E2-5493B0A848C1}"/>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15" name="TextBox 314">
                <a:extLst>
                  <a:ext uri="{FF2B5EF4-FFF2-40B4-BE49-F238E27FC236}">
                    <a16:creationId xmlns:a16="http://schemas.microsoft.com/office/drawing/2014/main" id="{2D3A24EE-B37A-4D2A-B6BF-1F849616139E}"/>
                  </a:ext>
                </a:extLst>
              </p:cNvPr>
              <p:cNvSpPr txBox="1"/>
              <p:nvPr/>
            </p:nvSpPr>
            <p:spPr>
              <a:xfrm>
                <a:off x="6986349" y="2049726"/>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
        <p:nvSpPr>
          <p:cNvPr id="349" name="Rectangle 348">
            <a:extLst>
              <a:ext uri="{FF2B5EF4-FFF2-40B4-BE49-F238E27FC236}">
                <a16:creationId xmlns:a16="http://schemas.microsoft.com/office/drawing/2014/main" id="{A9A758D2-091B-4DD8-B81D-5BA69CF8D665}"/>
              </a:ext>
            </a:extLst>
          </p:cNvPr>
          <p:cNvSpPr/>
          <p:nvPr/>
        </p:nvSpPr>
        <p:spPr>
          <a:xfrm>
            <a:off x="4919745" y="4324717"/>
            <a:ext cx="230478" cy="165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EFABCEBA-AD90-4D7E-B876-335DC5A249A1}"/>
              </a:ext>
            </a:extLst>
          </p:cNvPr>
          <p:cNvSpPr/>
          <p:nvPr/>
        </p:nvSpPr>
        <p:spPr>
          <a:xfrm>
            <a:off x="5198744" y="4240366"/>
            <a:ext cx="230478" cy="24971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0B4C0AE9-F6B6-43FA-83DA-A09CDCF8D781}"/>
              </a:ext>
            </a:extLst>
          </p:cNvPr>
          <p:cNvSpPr/>
          <p:nvPr/>
        </p:nvSpPr>
        <p:spPr>
          <a:xfrm>
            <a:off x="5198744" y="4159132"/>
            <a:ext cx="230478" cy="165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75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41" name="Group 140">
            <a:extLst>
              <a:ext uri="{FF2B5EF4-FFF2-40B4-BE49-F238E27FC236}">
                <a16:creationId xmlns:a16="http://schemas.microsoft.com/office/drawing/2014/main" id="{F7D85C6A-6112-4473-99FC-99C8264611EE}"/>
              </a:ext>
            </a:extLst>
          </p:cNvPr>
          <p:cNvGrpSpPr/>
          <p:nvPr/>
        </p:nvGrpSpPr>
        <p:grpSpPr>
          <a:xfrm>
            <a:off x="3900305" y="2051924"/>
            <a:ext cx="1856534" cy="2576813"/>
            <a:chOff x="4262495" y="387478"/>
            <a:chExt cx="3109934" cy="4316490"/>
          </a:xfrm>
        </p:grpSpPr>
        <p:grpSp>
          <p:nvGrpSpPr>
            <p:cNvPr id="142" name="Group 141">
              <a:extLst>
                <a:ext uri="{FF2B5EF4-FFF2-40B4-BE49-F238E27FC236}">
                  <a16:creationId xmlns:a16="http://schemas.microsoft.com/office/drawing/2014/main" id="{76A2540B-B609-4BB3-96E6-32D5526621AA}"/>
                </a:ext>
              </a:extLst>
            </p:cNvPr>
            <p:cNvGrpSpPr/>
            <p:nvPr/>
          </p:nvGrpSpPr>
          <p:grpSpPr>
            <a:xfrm>
              <a:off x="4262495" y="1109755"/>
              <a:ext cx="767571" cy="3594213"/>
              <a:chOff x="4262495" y="1109755"/>
              <a:chExt cx="767571" cy="3594213"/>
            </a:xfrm>
          </p:grpSpPr>
          <p:sp>
            <p:nvSpPr>
              <p:cNvPr id="186" name="Rectangle 185">
                <a:extLst>
                  <a:ext uri="{FF2B5EF4-FFF2-40B4-BE49-F238E27FC236}">
                    <a16:creationId xmlns:a16="http://schemas.microsoft.com/office/drawing/2014/main" id="{06EE80F4-2000-4ADB-87F5-44FB74C21AB5}"/>
                  </a:ext>
                </a:extLst>
              </p:cNvPr>
              <p:cNvSpPr/>
              <p:nvPr/>
            </p:nvSpPr>
            <p:spPr>
              <a:xfrm>
                <a:off x="4643986" y="1109755"/>
                <a:ext cx="386080" cy="97062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348" name="Rectangle 347">
                <a:extLst>
                  <a:ext uri="{FF2B5EF4-FFF2-40B4-BE49-F238E27FC236}">
                    <a16:creationId xmlns:a16="http://schemas.microsoft.com/office/drawing/2014/main" id="{2686975D-E589-4656-9A39-37804098A7C5}"/>
                  </a:ext>
                </a:extLst>
              </p:cNvPr>
              <p:cNvSpPr/>
              <p:nvPr/>
            </p:nvSpPr>
            <p:spPr>
              <a:xfrm>
                <a:off x="4262495" y="3503718"/>
                <a:ext cx="386082" cy="9706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4268192" y="442696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5111346" y="1805801"/>
              <a:ext cx="391643" cy="527318"/>
              <a:chOff x="5111346" y="1805801"/>
              <a:chExt cx="391643" cy="527318"/>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1"/>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5584269" y="1528426"/>
              <a:ext cx="386080" cy="804692"/>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6051629" y="1968501"/>
              <a:ext cx="386080" cy="371597"/>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6518989" y="387478"/>
              <a:ext cx="386080" cy="1959600"/>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6986349" y="844559"/>
              <a:ext cx="386080" cy="1509499"/>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5908"/>
                  <a:ext cx="387206" cy="1695133"/>
                  <a:chOff x="6051629" y="1110791"/>
                  <a:chExt cx="387206"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0791"/>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930943"/>
                    <a:chOff x="5584269" y="1528426"/>
                    <a:chExt cx="386080" cy="93094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64761AB-E254-4E50-BEDA-6B9F1C45A1DF}"/>
                        </a:ext>
                      </a:extLst>
                    </p:cNvPr>
                    <p:cNvSpPr/>
                    <p:nvPr/>
                  </p:nvSpPr>
                  <p:spPr>
                    <a:xfrm>
                      <a:off x="5584269" y="181533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C8232141-CC24-4791-8EF0-D03A8EBCC708}"/>
                        </a:ext>
                      </a:extLst>
                    </p:cNvPr>
                    <p:cNvSpPr/>
                    <p:nvPr/>
                  </p:nvSpPr>
                  <p:spPr>
                    <a:xfrm>
                      <a:off x="5584269" y="1529446"/>
                      <a:ext cx="386080" cy="9299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60"/>
              <a:ext cx="386080" cy="1696507"/>
              <a:chOff x="6986349" y="844560"/>
              <a:chExt cx="386080" cy="1696507"/>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60"/>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35" name="Group 234" hidden="1">
            <a:extLst>
              <a:ext uri="{FF2B5EF4-FFF2-40B4-BE49-F238E27FC236}">
                <a16:creationId xmlns:a16="http://schemas.microsoft.com/office/drawing/2014/main" id="{02CCA109-4F09-41C9-851A-83D069DC53B2}"/>
              </a:ext>
            </a:extLst>
          </p:cNvPr>
          <p:cNvGrpSpPr/>
          <p:nvPr/>
        </p:nvGrpSpPr>
        <p:grpSpPr>
          <a:xfrm>
            <a:off x="3901865" y="3910634"/>
            <a:ext cx="791798" cy="731985"/>
            <a:chOff x="3317593" y="2471830"/>
            <a:chExt cx="1326363" cy="1226168"/>
          </a:xfrm>
        </p:grpSpPr>
        <p:grpSp>
          <p:nvGrpSpPr>
            <p:cNvPr id="236" name="Group 235">
              <a:extLst>
                <a:ext uri="{FF2B5EF4-FFF2-40B4-BE49-F238E27FC236}">
                  <a16:creationId xmlns:a16="http://schemas.microsoft.com/office/drawing/2014/main" id="{634A34B4-3E0E-4BAC-BF53-6D39E53A4D5C}"/>
                </a:ext>
              </a:extLst>
            </p:cNvPr>
            <p:cNvGrpSpPr/>
            <p:nvPr/>
          </p:nvGrpSpPr>
          <p:grpSpPr>
            <a:xfrm>
              <a:off x="3317593" y="2471830"/>
              <a:ext cx="386080" cy="1226168"/>
              <a:chOff x="4643986" y="1110131"/>
              <a:chExt cx="386080" cy="1226168"/>
            </a:xfrm>
          </p:grpSpPr>
          <p:grpSp>
            <p:nvGrpSpPr>
              <p:cNvPr id="245" name="Group 244">
                <a:extLst>
                  <a:ext uri="{FF2B5EF4-FFF2-40B4-BE49-F238E27FC236}">
                    <a16:creationId xmlns:a16="http://schemas.microsoft.com/office/drawing/2014/main" id="{D2BC469D-20E1-416D-BBE5-97A7212AA087}"/>
                  </a:ext>
                </a:extLst>
              </p:cNvPr>
              <p:cNvGrpSpPr/>
              <p:nvPr/>
            </p:nvGrpSpPr>
            <p:grpSpPr>
              <a:xfrm>
                <a:off x="4643986" y="1110131"/>
                <a:ext cx="386080" cy="970247"/>
                <a:chOff x="6051629" y="1112364"/>
                <a:chExt cx="386080" cy="970247"/>
              </a:xfrm>
            </p:grpSpPr>
            <p:grpSp>
              <p:nvGrpSpPr>
                <p:cNvPr id="247" name="Group 246">
                  <a:extLst>
                    <a:ext uri="{FF2B5EF4-FFF2-40B4-BE49-F238E27FC236}">
                      <a16:creationId xmlns:a16="http://schemas.microsoft.com/office/drawing/2014/main" id="{49DE71D7-00B0-4872-8F37-B4644641D55A}"/>
                    </a:ext>
                  </a:extLst>
                </p:cNvPr>
                <p:cNvGrpSpPr/>
                <p:nvPr/>
              </p:nvGrpSpPr>
              <p:grpSpPr>
                <a:xfrm>
                  <a:off x="6051629" y="1437334"/>
                  <a:ext cx="386080" cy="645277"/>
                  <a:chOff x="5584269" y="1437522"/>
                  <a:chExt cx="386080" cy="645277"/>
                </a:xfrm>
              </p:grpSpPr>
              <p:sp>
                <p:nvSpPr>
                  <p:cNvPr id="251" name="Rectangle 250">
                    <a:extLst>
                      <a:ext uri="{FF2B5EF4-FFF2-40B4-BE49-F238E27FC236}">
                        <a16:creationId xmlns:a16="http://schemas.microsoft.com/office/drawing/2014/main" id="{7343947B-3659-4F57-99BA-2E058D84F364}"/>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B4724EAC-F905-47B2-A00D-4D889AAF30BE}"/>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46A0C8FE-11D2-46FB-9676-BA5FE4972D08}"/>
                    </a:ext>
                  </a:extLst>
                </p:cNvPr>
                <p:cNvGrpSpPr/>
                <p:nvPr/>
              </p:nvGrpSpPr>
              <p:grpSpPr>
                <a:xfrm>
                  <a:off x="6051629" y="1112364"/>
                  <a:ext cx="386080" cy="554373"/>
                  <a:chOff x="5584269" y="1528426"/>
                  <a:chExt cx="386080" cy="554373"/>
                </a:xfrm>
              </p:grpSpPr>
              <p:sp>
                <p:nvSpPr>
                  <p:cNvPr id="249" name="Rectangle 248">
                    <a:extLst>
                      <a:ext uri="{FF2B5EF4-FFF2-40B4-BE49-F238E27FC236}">
                        <a16:creationId xmlns:a16="http://schemas.microsoft.com/office/drawing/2014/main" id="{1ACACC53-68D0-40C6-B41C-320BB931831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47FBF70F-4F5F-486A-A292-16510E480854}"/>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46" name="TextBox 245">
                <a:extLst>
                  <a:ext uri="{FF2B5EF4-FFF2-40B4-BE49-F238E27FC236}">
                    <a16:creationId xmlns:a16="http://schemas.microsoft.com/office/drawing/2014/main" id="{73CF6900-8161-46CB-BA32-F62542FFBB8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37" name="Group 236" hidden="1">
              <a:extLst>
                <a:ext uri="{FF2B5EF4-FFF2-40B4-BE49-F238E27FC236}">
                  <a16:creationId xmlns:a16="http://schemas.microsoft.com/office/drawing/2014/main" id="{3914BE2C-00D8-49C1-A9B1-FC01ED1EBFB2}"/>
                </a:ext>
              </a:extLst>
            </p:cNvPr>
            <p:cNvGrpSpPr/>
            <p:nvPr/>
          </p:nvGrpSpPr>
          <p:grpSpPr>
            <a:xfrm>
              <a:off x="3784953" y="3167499"/>
              <a:ext cx="391643" cy="527319"/>
              <a:chOff x="5111346" y="1805800"/>
              <a:chExt cx="391643" cy="527319"/>
            </a:xfrm>
          </p:grpSpPr>
          <p:sp>
            <p:nvSpPr>
              <p:cNvPr id="243" name="Rectangle 242">
                <a:extLst>
                  <a:ext uri="{FF2B5EF4-FFF2-40B4-BE49-F238E27FC236}">
                    <a16:creationId xmlns:a16="http://schemas.microsoft.com/office/drawing/2014/main" id="{E65475AF-7A30-46A7-B869-4765865EA87A}"/>
                  </a:ext>
                </a:extLst>
              </p:cNvPr>
              <p:cNvSpPr/>
              <p:nvPr/>
            </p:nvSpPr>
            <p:spPr>
              <a:xfrm>
                <a:off x="511690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25718417-0ED0-41F7-97B0-610FFCCC8F15}"/>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238" name="Group 237" hidden="1">
              <a:extLst>
                <a:ext uri="{FF2B5EF4-FFF2-40B4-BE49-F238E27FC236}">
                  <a16:creationId xmlns:a16="http://schemas.microsoft.com/office/drawing/2014/main" id="{56ADA748-6600-4D85-B68C-E6EFC620EE52}"/>
                </a:ext>
              </a:extLst>
            </p:cNvPr>
            <p:cNvGrpSpPr/>
            <p:nvPr/>
          </p:nvGrpSpPr>
          <p:grpSpPr>
            <a:xfrm>
              <a:off x="4257876" y="2890125"/>
              <a:ext cx="386080" cy="804692"/>
              <a:chOff x="5584269" y="1528426"/>
              <a:chExt cx="386080" cy="804692"/>
            </a:xfrm>
          </p:grpSpPr>
          <p:grpSp>
            <p:nvGrpSpPr>
              <p:cNvPr id="239" name="Group 238">
                <a:extLst>
                  <a:ext uri="{FF2B5EF4-FFF2-40B4-BE49-F238E27FC236}">
                    <a16:creationId xmlns:a16="http://schemas.microsoft.com/office/drawing/2014/main" id="{27C6D5E4-50DF-4158-8E55-8D50DA32B5C3}"/>
                  </a:ext>
                </a:extLst>
              </p:cNvPr>
              <p:cNvGrpSpPr/>
              <p:nvPr/>
            </p:nvGrpSpPr>
            <p:grpSpPr>
              <a:xfrm>
                <a:off x="5584269" y="1528426"/>
                <a:ext cx="386080" cy="554373"/>
                <a:chOff x="5584269" y="1528426"/>
                <a:chExt cx="386080" cy="554373"/>
              </a:xfrm>
            </p:grpSpPr>
            <p:sp>
              <p:nvSpPr>
                <p:cNvPr id="241" name="Rectangle 240">
                  <a:extLst>
                    <a:ext uri="{FF2B5EF4-FFF2-40B4-BE49-F238E27FC236}">
                      <a16:creationId xmlns:a16="http://schemas.microsoft.com/office/drawing/2014/main" id="{8250F6AC-D925-43D5-A6BB-24BA9951F27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17573E8-6FF5-4B0D-99E6-9152FC086F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TextBox 239">
                <a:extLst>
                  <a:ext uri="{FF2B5EF4-FFF2-40B4-BE49-F238E27FC236}">
                    <a16:creationId xmlns:a16="http://schemas.microsoft.com/office/drawing/2014/main" id="{51EBC6B1-67CD-442D-B7E1-8C54DEB27EF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5"/>
              <a:ext cx="386080" cy="991701"/>
              <a:chOff x="5584269" y="1528426"/>
              <a:chExt cx="386080" cy="991701"/>
            </a:xfrm>
          </p:grpSpPr>
          <p:grpSp>
            <p:nvGrpSpPr>
              <p:cNvPr id="257" name="Group 256">
                <a:extLst>
                  <a:ext uri="{FF2B5EF4-FFF2-40B4-BE49-F238E27FC236}">
                    <a16:creationId xmlns:a16="http://schemas.microsoft.com/office/drawing/2014/main" id="{DFF79D4A-1B98-423C-83C6-D437D321409B}"/>
                  </a:ext>
                </a:extLst>
              </p:cNvPr>
              <p:cNvGrpSpPr/>
              <p:nvPr/>
            </p:nvGrpSpPr>
            <p:grpSpPr>
              <a:xfrm>
                <a:off x="5584269" y="1528426"/>
                <a:ext cx="386080" cy="554373"/>
                <a:chOff x="5584269" y="1528426"/>
                <a:chExt cx="386080" cy="554373"/>
              </a:xfrm>
            </p:grpSpPr>
            <p:sp>
              <p:nvSpPr>
                <p:cNvPr id="259" name="Rectangle 258">
                  <a:extLst>
                    <a:ext uri="{FF2B5EF4-FFF2-40B4-BE49-F238E27FC236}">
                      <a16:creationId xmlns:a16="http://schemas.microsoft.com/office/drawing/2014/main" id="{231634AB-7621-4720-BC74-A431C530E4C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Rectangle 259">
                  <a:extLst>
                    <a:ext uri="{FF2B5EF4-FFF2-40B4-BE49-F238E27FC236}">
                      <a16:creationId xmlns:a16="http://schemas.microsoft.com/office/drawing/2014/main" id="{0A77E64D-C593-4B85-90FE-C4F5B89AD45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271" name="Group 270" hidden="1">
            <a:extLst>
              <a:ext uri="{FF2B5EF4-FFF2-40B4-BE49-F238E27FC236}">
                <a16:creationId xmlns:a16="http://schemas.microsoft.com/office/drawing/2014/main" id="{24357C48-A78E-4669-84C6-C3578CAF82B9}"/>
              </a:ext>
            </a:extLst>
          </p:cNvPr>
          <p:cNvGrpSpPr/>
          <p:nvPr/>
        </p:nvGrpSpPr>
        <p:grpSpPr>
          <a:xfrm>
            <a:off x="6323930" y="3477789"/>
            <a:ext cx="788483" cy="1237553"/>
            <a:chOff x="7372421" y="1757363"/>
            <a:chExt cx="1320808" cy="2073061"/>
          </a:xfrm>
        </p:grpSpPr>
        <p:grpSp>
          <p:nvGrpSpPr>
            <p:cNvPr id="272" name="Group 271">
              <a:extLst>
                <a:ext uri="{FF2B5EF4-FFF2-40B4-BE49-F238E27FC236}">
                  <a16:creationId xmlns:a16="http://schemas.microsoft.com/office/drawing/2014/main" id="{8057FBDC-18A0-4465-A1ED-A6AB963A2580}"/>
                </a:ext>
              </a:extLst>
            </p:cNvPr>
            <p:cNvGrpSpPr/>
            <p:nvPr/>
          </p:nvGrpSpPr>
          <p:grpSpPr>
            <a:xfrm>
              <a:off x="7372421" y="3338382"/>
              <a:ext cx="386088" cy="492042"/>
              <a:chOff x="6051621" y="1968500"/>
              <a:chExt cx="386088" cy="492042"/>
            </a:xfrm>
          </p:grpSpPr>
          <p:sp>
            <p:nvSpPr>
              <p:cNvPr id="308" name="Rectangle 307">
                <a:extLst>
                  <a:ext uri="{FF2B5EF4-FFF2-40B4-BE49-F238E27FC236}">
                    <a16:creationId xmlns:a16="http://schemas.microsoft.com/office/drawing/2014/main" id="{74EBFE5A-DB96-4F60-98FB-0FC52E141DDB}"/>
                  </a:ext>
                </a:extLst>
              </p:cNvPr>
              <p:cNvSpPr/>
              <p:nvPr/>
            </p:nvSpPr>
            <p:spPr>
              <a:xfrm>
                <a:off x="6051629" y="1968500"/>
                <a:ext cx="386080" cy="11411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TextBox 308">
                <a:extLst>
                  <a:ext uri="{FF2B5EF4-FFF2-40B4-BE49-F238E27FC236}">
                    <a16:creationId xmlns:a16="http://schemas.microsoft.com/office/drawing/2014/main" id="{FC8D87AC-FF9E-4256-B86A-45942D6EAE12}"/>
                  </a:ext>
                </a:extLst>
              </p:cNvPr>
              <p:cNvSpPr txBox="1"/>
              <p:nvPr/>
            </p:nvSpPr>
            <p:spPr>
              <a:xfrm>
                <a:off x="6051621" y="2063099"/>
                <a:ext cx="386083" cy="397443"/>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73" name="Group 272" hidden="1">
              <a:extLst>
                <a:ext uri="{FF2B5EF4-FFF2-40B4-BE49-F238E27FC236}">
                  <a16:creationId xmlns:a16="http://schemas.microsoft.com/office/drawing/2014/main" id="{D0DB08FD-D307-450D-B70E-8B226AE66071}"/>
                </a:ext>
              </a:extLst>
            </p:cNvPr>
            <p:cNvGrpSpPr/>
            <p:nvPr/>
          </p:nvGrpSpPr>
          <p:grpSpPr>
            <a:xfrm>
              <a:off x="7839789" y="1757363"/>
              <a:ext cx="386081" cy="2069109"/>
              <a:chOff x="6518989" y="387481"/>
              <a:chExt cx="386081" cy="2069109"/>
            </a:xfrm>
          </p:grpSpPr>
          <p:grpSp>
            <p:nvGrpSpPr>
              <p:cNvPr id="291" name="Group 290">
                <a:extLst>
                  <a:ext uri="{FF2B5EF4-FFF2-40B4-BE49-F238E27FC236}">
                    <a16:creationId xmlns:a16="http://schemas.microsoft.com/office/drawing/2014/main" id="{88653BC5-E779-446B-88C1-E4855896E1F6}"/>
                  </a:ext>
                </a:extLst>
              </p:cNvPr>
              <p:cNvGrpSpPr/>
              <p:nvPr/>
            </p:nvGrpSpPr>
            <p:grpSpPr>
              <a:xfrm>
                <a:off x="6518989" y="387481"/>
                <a:ext cx="386080" cy="1695130"/>
                <a:chOff x="6518989" y="387481"/>
                <a:chExt cx="386080" cy="1695130"/>
              </a:xfrm>
            </p:grpSpPr>
            <p:grpSp>
              <p:nvGrpSpPr>
                <p:cNvPr id="293" name="Group 292">
                  <a:extLst>
                    <a:ext uri="{FF2B5EF4-FFF2-40B4-BE49-F238E27FC236}">
                      <a16:creationId xmlns:a16="http://schemas.microsoft.com/office/drawing/2014/main" id="{98DD1669-9A48-4F68-933A-330776A9563C}"/>
                    </a:ext>
                  </a:extLst>
                </p:cNvPr>
                <p:cNvGrpSpPr/>
                <p:nvPr/>
              </p:nvGrpSpPr>
              <p:grpSpPr>
                <a:xfrm>
                  <a:off x="6518989" y="1112364"/>
                  <a:ext cx="386080" cy="970247"/>
                  <a:chOff x="6051629" y="1112364"/>
                  <a:chExt cx="386080" cy="970247"/>
                </a:xfrm>
              </p:grpSpPr>
              <p:grpSp>
                <p:nvGrpSpPr>
                  <p:cNvPr id="302" name="Group 301">
                    <a:extLst>
                      <a:ext uri="{FF2B5EF4-FFF2-40B4-BE49-F238E27FC236}">
                        <a16:creationId xmlns:a16="http://schemas.microsoft.com/office/drawing/2014/main" id="{7368D800-C366-4CFA-BDD9-CBA4DF8C180B}"/>
                      </a:ext>
                    </a:extLst>
                  </p:cNvPr>
                  <p:cNvGrpSpPr/>
                  <p:nvPr/>
                </p:nvGrpSpPr>
                <p:grpSpPr>
                  <a:xfrm>
                    <a:off x="6051629" y="1528238"/>
                    <a:ext cx="386080" cy="554373"/>
                    <a:chOff x="5584269" y="1528426"/>
                    <a:chExt cx="386080" cy="554373"/>
                  </a:xfrm>
                </p:grpSpPr>
                <p:sp>
                  <p:nvSpPr>
                    <p:cNvPr id="306" name="Rectangle 305">
                      <a:extLst>
                        <a:ext uri="{FF2B5EF4-FFF2-40B4-BE49-F238E27FC236}">
                          <a16:creationId xmlns:a16="http://schemas.microsoft.com/office/drawing/2014/main" id="{4FCB3EC1-D4A6-4E39-BD32-1E7B4DAA6BB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A157E428-99C8-4625-8ED0-50AE7813FE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3" name="Group 302">
                    <a:extLst>
                      <a:ext uri="{FF2B5EF4-FFF2-40B4-BE49-F238E27FC236}">
                        <a16:creationId xmlns:a16="http://schemas.microsoft.com/office/drawing/2014/main" id="{F08DF381-A1CF-432F-B71C-B935AF487C90}"/>
                      </a:ext>
                    </a:extLst>
                  </p:cNvPr>
                  <p:cNvGrpSpPr/>
                  <p:nvPr/>
                </p:nvGrpSpPr>
                <p:grpSpPr>
                  <a:xfrm>
                    <a:off x="6051629" y="1112364"/>
                    <a:ext cx="386080" cy="554373"/>
                    <a:chOff x="5584269" y="1528426"/>
                    <a:chExt cx="386080" cy="554373"/>
                  </a:xfrm>
                </p:grpSpPr>
                <p:sp>
                  <p:nvSpPr>
                    <p:cNvPr id="304" name="Rectangle 303">
                      <a:extLst>
                        <a:ext uri="{FF2B5EF4-FFF2-40B4-BE49-F238E27FC236}">
                          <a16:creationId xmlns:a16="http://schemas.microsoft.com/office/drawing/2014/main" id="{5A595ADA-2710-490C-A250-2F76E606B352}"/>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1974BD32-8B80-4E04-AE29-AA9723851E5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4" name="Group 293">
                  <a:extLst>
                    <a:ext uri="{FF2B5EF4-FFF2-40B4-BE49-F238E27FC236}">
                      <a16:creationId xmlns:a16="http://schemas.microsoft.com/office/drawing/2014/main" id="{C78B57B3-04F7-4562-9582-E0917E895ABF}"/>
                    </a:ext>
                  </a:extLst>
                </p:cNvPr>
                <p:cNvGrpSpPr/>
                <p:nvPr/>
              </p:nvGrpSpPr>
              <p:grpSpPr>
                <a:xfrm>
                  <a:off x="6518989" y="387481"/>
                  <a:ext cx="386080" cy="970247"/>
                  <a:chOff x="6051629" y="1112364"/>
                  <a:chExt cx="386080" cy="970247"/>
                </a:xfrm>
              </p:grpSpPr>
              <p:grpSp>
                <p:nvGrpSpPr>
                  <p:cNvPr id="295" name="Group 294">
                    <a:extLst>
                      <a:ext uri="{FF2B5EF4-FFF2-40B4-BE49-F238E27FC236}">
                        <a16:creationId xmlns:a16="http://schemas.microsoft.com/office/drawing/2014/main" id="{725E68E0-D9DA-40CA-886A-75ECC177BE0B}"/>
                      </a:ext>
                    </a:extLst>
                  </p:cNvPr>
                  <p:cNvGrpSpPr/>
                  <p:nvPr/>
                </p:nvGrpSpPr>
                <p:grpSpPr>
                  <a:xfrm>
                    <a:off x="6051629" y="1528236"/>
                    <a:ext cx="386080" cy="554375"/>
                    <a:chOff x="5584269" y="1528424"/>
                    <a:chExt cx="386080" cy="554375"/>
                  </a:xfrm>
                </p:grpSpPr>
                <p:sp>
                  <p:nvSpPr>
                    <p:cNvPr id="300" name="Rectangle 299">
                      <a:extLst>
                        <a:ext uri="{FF2B5EF4-FFF2-40B4-BE49-F238E27FC236}">
                          <a16:creationId xmlns:a16="http://schemas.microsoft.com/office/drawing/2014/main" id="{CFA82243-D07D-40EA-AA32-60ACA976365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Rectangle 300">
                      <a:extLst>
                        <a:ext uri="{FF2B5EF4-FFF2-40B4-BE49-F238E27FC236}">
                          <a16:creationId xmlns:a16="http://schemas.microsoft.com/office/drawing/2014/main" id="{5237267E-60C3-479F-A68B-255A6D198478}"/>
                        </a:ext>
                      </a:extLst>
                    </p:cNvPr>
                    <p:cNvSpPr/>
                    <p:nvPr/>
                  </p:nvSpPr>
                  <p:spPr>
                    <a:xfrm>
                      <a:off x="5584269" y="1528424"/>
                      <a:ext cx="386080" cy="48305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6" name="Group 295">
                    <a:extLst>
                      <a:ext uri="{FF2B5EF4-FFF2-40B4-BE49-F238E27FC236}">
                        <a16:creationId xmlns:a16="http://schemas.microsoft.com/office/drawing/2014/main" id="{3074C572-C009-4F2A-B4E9-052439ABE4FB}"/>
                      </a:ext>
                    </a:extLst>
                  </p:cNvPr>
                  <p:cNvGrpSpPr/>
                  <p:nvPr/>
                </p:nvGrpSpPr>
                <p:grpSpPr>
                  <a:xfrm>
                    <a:off x="6051629" y="1112364"/>
                    <a:ext cx="386080" cy="554373"/>
                    <a:chOff x="5584269" y="1528426"/>
                    <a:chExt cx="386080" cy="554373"/>
                  </a:xfrm>
                </p:grpSpPr>
                <p:sp>
                  <p:nvSpPr>
                    <p:cNvPr id="297" name="Rectangle 296">
                      <a:extLst>
                        <a:ext uri="{FF2B5EF4-FFF2-40B4-BE49-F238E27FC236}">
                          <a16:creationId xmlns:a16="http://schemas.microsoft.com/office/drawing/2014/main" id="{A2226B85-E5E1-4E24-A756-0B9C0AD7B22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52EA7F5D-2622-48DD-97DB-C529B800C0D6}"/>
                        </a:ext>
                      </a:extLst>
                    </p:cNvPr>
                    <p:cNvSpPr/>
                    <p:nvPr/>
                  </p:nvSpPr>
                  <p:spPr>
                    <a:xfrm>
                      <a:off x="5584269" y="1528426"/>
                      <a:ext cx="386080" cy="5543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92" name="TextBox 291">
                <a:extLst>
                  <a:ext uri="{FF2B5EF4-FFF2-40B4-BE49-F238E27FC236}">
                    <a16:creationId xmlns:a16="http://schemas.microsoft.com/office/drawing/2014/main" id="{E2B07BC3-1D68-48E0-87CB-1E7BB66D9456}"/>
                  </a:ext>
                </a:extLst>
              </p:cNvPr>
              <p:cNvSpPr txBox="1"/>
              <p:nvPr/>
            </p:nvSpPr>
            <p:spPr>
              <a:xfrm>
                <a:off x="6518990" y="2059146"/>
                <a:ext cx="386080" cy="397444"/>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274" name="Group 273" hidden="1">
              <a:extLst>
                <a:ext uri="{FF2B5EF4-FFF2-40B4-BE49-F238E27FC236}">
                  <a16:creationId xmlns:a16="http://schemas.microsoft.com/office/drawing/2014/main" id="{25C23FDB-EDD3-467A-B177-9DE24C1DCC6F}"/>
                </a:ext>
              </a:extLst>
            </p:cNvPr>
            <p:cNvGrpSpPr/>
            <p:nvPr/>
          </p:nvGrpSpPr>
          <p:grpSpPr>
            <a:xfrm>
              <a:off x="8307149" y="2208061"/>
              <a:ext cx="386080" cy="1608992"/>
              <a:chOff x="6986349" y="838179"/>
              <a:chExt cx="386080" cy="1608992"/>
            </a:xfrm>
          </p:grpSpPr>
          <p:grpSp>
            <p:nvGrpSpPr>
              <p:cNvPr id="275" name="Group 274">
                <a:extLst>
                  <a:ext uri="{FF2B5EF4-FFF2-40B4-BE49-F238E27FC236}">
                    <a16:creationId xmlns:a16="http://schemas.microsoft.com/office/drawing/2014/main" id="{60D38A07-0944-4DCC-807B-85EA4C0F8F54}"/>
                  </a:ext>
                </a:extLst>
              </p:cNvPr>
              <p:cNvGrpSpPr/>
              <p:nvPr/>
            </p:nvGrpSpPr>
            <p:grpSpPr>
              <a:xfrm>
                <a:off x="6986349" y="838179"/>
                <a:ext cx="386080" cy="1238880"/>
                <a:chOff x="6518989" y="387481"/>
                <a:chExt cx="386080" cy="1695130"/>
              </a:xfrm>
            </p:grpSpPr>
            <p:grpSp>
              <p:nvGrpSpPr>
                <p:cNvPr id="277" name="Group 276" hidden="1">
                  <a:extLst>
                    <a:ext uri="{FF2B5EF4-FFF2-40B4-BE49-F238E27FC236}">
                      <a16:creationId xmlns:a16="http://schemas.microsoft.com/office/drawing/2014/main" id="{58B3963B-73FA-4DDF-A74C-D8AFCD994A9C}"/>
                    </a:ext>
                  </a:extLst>
                </p:cNvPr>
                <p:cNvGrpSpPr/>
                <p:nvPr/>
              </p:nvGrpSpPr>
              <p:grpSpPr>
                <a:xfrm>
                  <a:off x="6518989" y="1112364"/>
                  <a:ext cx="386080" cy="970247"/>
                  <a:chOff x="6051629" y="1112364"/>
                  <a:chExt cx="386080" cy="970247"/>
                </a:xfrm>
              </p:grpSpPr>
              <p:grpSp>
                <p:nvGrpSpPr>
                  <p:cNvPr id="285" name="Group 284">
                    <a:extLst>
                      <a:ext uri="{FF2B5EF4-FFF2-40B4-BE49-F238E27FC236}">
                        <a16:creationId xmlns:a16="http://schemas.microsoft.com/office/drawing/2014/main" id="{28FAF461-6325-4838-89EA-ED7FDD757B6C}"/>
                      </a:ext>
                    </a:extLst>
                  </p:cNvPr>
                  <p:cNvGrpSpPr/>
                  <p:nvPr/>
                </p:nvGrpSpPr>
                <p:grpSpPr>
                  <a:xfrm>
                    <a:off x="6051629" y="1528238"/>
                    <a:ext cx="386080" cy="554373"/>
                    <a:chOff x="5584269" y="1528426"/>
                    <a:chExt cx="386080" cy="554373"/>
                  </a:xfrm>
                </p:grpSpPr>
                <p:sp>
                  <p:nvSpPr>
                    <p:cNvPr id="289" name="Rectangle 288">
                      <a:extLst>
                        <a:ext uri="{FF2B5EF4-FFF2-40B4-BE49-F238E27FC236}">
                          <a16:creationId xmlns:a16="http://schemas.microsoft.com/office/drawing/2014/main" id="{E4501C88-F8AF-4A1B-A6EB-2951BCD32074}"/>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BE238A31-6F38-4913-8AED-98AA4817E83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6" name="Group 285">
                    <a:extLst>
                      <a:ext uri="{FF2B5EF4-FFF2-40B4-BE49-F238E27FC236}">
                        <a16:creationId xmlns:a16="http://schemas.microsoft.com/office/drawing/2014/main" id="{4928EFC6-373F-42C7-A4EA-BFF64ACD1683}"/>
                      </a:ext>
                    </a:extLst>
                  </p:cNvPr>
                  <p:cNvGrpSpPr/>
                  <p:nvPr/>
                </p:nvGrpSpPr>
                <p:grpSpPr>
                  <a:xfrm>
                    <a:off x="6051629" y="1112364"/>
                    <a:ext cx="386080" cy="554373"/>
                    <a:chOff x="5584269" y="1528426"/>
                    <a:chExt cx="386080" cy="554373"/>
                  </a:xfrm>
                </p:grpSpPr>
                <p:sp>
                  <p:nvSpPr>
                    <p:cNvPr id="287" name="Rectangle 286">
                      <a:extLst>
                        <a:ext uri="{FF2B5EF4-FFF2-40B4-BE49-F238E27FC236}">
                          <a16:creationId xmlns:a16="http://schemas.microsoft.com/office/drawing/2014/main" id="{5951CFE2-6FA2-4028-9C2D-C56014538971}"/>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32AF7AFC-7BD1-4E38-9402-45B6418D75DD}"/>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8" name="Group 277">
                  <a:extLst>
                    <a:ext uri="{FF2B5EF4-FFF2-40B4-BE49-F238E27FC236}">
                      <a16:creationId xmlns:a16="http://schemas.microsoft.com/office/drawing/2014/main" id="{0990B50D-1096-4F24-B2C4-2ED4E8304969}"/>
                    </a:ext>
                  </a:extLst>
                </p:cNvPr>
                <p:cNvGrpSpPr/>
                <p:nvPr/>
              </p:nvGrpSpPr>
              <p:grpSpPr>
                <a:xfrm>
                  <a:off x="6518989" y="387481"/>
                  <a:ext cx="386080" cy="1133696"/>
                  <a:chOff x="6051629" y="1112364"/>
                  <a:chExt cx="386080" cy="1133696"/>
                </a:xfrm>
              </p:grpSpPr>
              <p:grpSp>
                <p:nvGrpSpPr>
                  <p:cNvPr id="279" name="Group 278">
                    <a:extLst>
                      <a:ext uri="{FF2B5EF4-FFF2-40B4-BE49-F238E27FC236}">
                        <a16:creationId xmlns:a16="http://schemas.microsoft.com/office/drawing/2014/main" id="{8174FC0A-7BB0-4257-8F96-4B25501FC646}"/>
                      </a:ext>
                    </a:extLst>
                  </p:cNvPr>
                  <p:cNvGrpSpPr/>
                  <p:nvPr/>
                </p:nvGrpSpPr>
                <p:grpSpPr>
                  <a:xfrm>
                    <a:off x="6051629" y="1443726"/>
                    <a:ext cx="386080" cy="802334"/>
                    <a:chOff x="5584269" y="1443914"/>
                    <a:chExt cx="386080" cy="802334"/>
                  </a:xfrm>
                </p:grpSpPr>
                <p:sp>
                  <p:nvSpPr>
                    <p:cNvPr id="283" name="Rectangle 282">
                      <a:extLst>
                        <a:ext uri="{FF2B5EF4-FFF2-40B4-BE49-F238E27FC236}">
                          <a16:creationId xmlns:a16="http://schemas.microsoft.com/office/drawing/2014/main" id="{DB44E44B-99F5-4689-9394-F33666643A9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4AACA0DD-8BCE-4BDE-AE8D-CF2CCEDB1A63}"/>
                        </a:ext>
                      </a:extLst>
                    </p:cNvPr>
                    <p:cNvSpPr/>
                    <p:nvPr/>
                  </p:nvSpPr>
                  <p:spPr>
                    <a:xfrm>
                      <a:off x="5584269" y="1443914"/>
                      <a:ext cx="386080" cy="8023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0" name="Group 279">
                    <a:extLst>
                      <a:ext uri="{FF2B5EF4-FFF2-40B4-BE49-F238E27FC236}">
                        <a16:creationId xmlns:a16="http://schemas.microsoft.com/office/drawing/2014/main" id="{2C45CBC2-AC8F-46D4-ACF7-BF65A5A6116D}"/>
                      </a:ext>
                    </a:extLst>
                  </p:cNvPr>
                  <p:cNvGrpSpPr/>
                  <p:nvPr/>
                </p:nvGrpSpPr>
                <p:grpSpPr>
                  <a:xfrm>
                    <a:off x="6051629" y="1112364"/>
                    <a:ext cx="386080" cy="537691"/>
                    <a:chOff x="5584269" y="1528426"/>
                    <a:chExt cx="386080" cy="537691"/>
                  </a:xfrm>
                </p:grpSpPr>
                <p:sp>
                  <p:nvSpPr>
                    <p:cNvPr id="281" name="Rectangle 280">
                      <a:extLst>
                        <a:ext uri="{FF2B5EF4-FFF2-40B4-BE49-F238E27FC236}">
                          <a16:creationId xmlns:a16="http://schemas.microsoft.com/office/drawing/2014/main" id="{6F67128D-B6E2-438E-ABA4-D2054254A16C}"/>
                        </a:ext>
                      </a:extLst>
                    </p:cNvPr>
                    <p:cNvSpPr/>
                    <p:nvPr/>
                  </p:nvSpPr>
                  <p:spPr>
                    <a:xfrm>
                      <a:off x="5584269" y="1789118"/>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3F5E64D-A5C9-4929-9263-B50C32B3DF33}"/>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76" name="TextBox 275">
                <a:extLst>
                  <a:ext uri="{FF2B5EF4-FFF2-40B4-BE49-F238E27FC236}">
                    <a16:creationId xmlns:a16="http://schemas.microsoft.com/office/drawing/2014/main" id="{D7035167-76CE-4E5C-9516-08AA6A8C82D1}"/>
                  </a:ext>
                </a:extLst>
              </p:cNvPr>
              <p:cNvSpPr txBox="1"/>
              <p:nvPr/>
            </p:nvSpPr>
            <p:spPr>
              <a:xfrm>
                <a:off x="6986349" y="2049727"/>
                <a:ext cx="386080" cy="397444"/>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310" name="Group 309" hidden="1">
            <a:extLst>
              <a:ext uri="{FF2B5EF4-FFF2-40B4-BE49-F238E27FC236}">
                <a16:creationId xmlns:a16="http://schemas.microsoft.com/office/drawing/2014/main" id="{960E7CC5-E0C7-4683-B28D-A261758D922B}"/>
              </a:ext>
            </a:extLst>
          </p:cNvPr>
          <p:cNvGrpSpPr/>
          <p:nvPr/>
        </p:nvGrpSpPr>
        <p:grpSpPr>
          <a:xfrm>
            <a:off x="7058871" y="3479758"/>
            <a:ext cx="788477" cy="1274931"/>
            <a:chOff x="7372429" y="1757363"/>
            <a:chExt cx="1320800" cy="2135674"/>
          </a:xfrm>
        </p:grpSpPr>
        <p:grpSp>
          <p:nvGrpSpPr>
            <p:cNvPr id="311" name="Group 310" hidden="1">
              <a:extLst>
                <a:ext uri="{FF2B5EF4-FFF2-40B4-BE49-F238E27FC236}">
                  <a16:creationId xmlns:a16="http://schemas.microsoft.com/office/drawing/2014/main" id="{A1EFE410-1736-48AF-B2E1-832D8F3D6CF3}"/>
                </a:ext>
              </a:extLst>
            </p:cNvPr>
            <p:cNvGrpSpPr/>
            <p:nvPr/>
          </p:nvGrpSpPr>
          <p:grpSpPr>
            <a:xfrm>
              <a:off x="7372429" y="3338382"/>
              <a:ext cx="386080" cy="492042"/>
              <a:chOff x="6051629" y="1968500"/>
              <a:chExt cx="386080" cy="492042"/>
            </a:xfrm>
          </p:grpSpPr>
          <p:sp>
            <p:nvSpPr>
              <p:cNvPr id="346" name="Rectangle 345">
                <a:extLst>
                  <a:ext uri="{FF2B5EF4-FFF2-40B4-BE49-F238E27FC236}">
                    <a16:creationId xmlns:a16="http://schemas.microsoft.com/office/drawing/2014/main" id="{1E8D52E5-7472-4579-BC40-1B1EEE57F92B}"/>
                  </a:ext>
                </a:extLst>
              </p:cNvPr>
              <p:cNvSpPr/>
              <p:nvPr/>
            </p:nvSpPr>
            <p:spPr>
              <a:xfrm>
                <a:off x="6051629" y="1968500"/>
                <a:ext cx="386080" cy="11411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TextBox 346">
                <a:extLst>
                  <a:ext uri="{FF2B5EF4-FFF2-40B4-BE49-F238E27FC236}">
                    <a16:creationId xmlns:a16="http://schemas.microsoft.com/office/drawing/2014/main" id="{6AE0F0D3-8CC2-4319-AC71-EB9216A49C8A}"/>
                  </a:ext>
                </a:extLst>
              </p:cNvPr>
              <p:cNvSpPr txBox="1"/>
              <p:nvPr/>
            </p:nvSpPr>
            <p:spPr>
              <a:xfrm>
                <a:off x="6051629" y="2063099"/>
                <a:ext cx="386080" cy="397443"/>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312" name="Group 311">
              <a:extLst>
                <a:ext uri="{FF2B5EF4-FFF2-40B4-BE49-F238E27FC236}">
                  <a16:creationId xmlns:a16="http://schemas.microsoft.com/office/drawing/2014/main" id="{919489E7-5849-40FE-9B67-B4D92F1A94E4}"/>
                </a:ext>
              </a:extLst>
            </p:cNvPr>
            <p:cNvGrpSpPr/>
            <p:nvPr/>
          </p:nvGrpSpPr>
          <p:grpSpPr>
            <a:xfrm>
              <a:off x="7839789" y="1757363"/>
              <a:ext cx="386080" cy="2135674"/>
              <a:chOff x="6518989" y="387481"/>
              <a:chExt cx="386080" cy="2135674"/>
            </a:xfrm>
          </p:grpSpPr>
          <p:grpSp>
            <p:nvGrpSpPr>
              <p:cNvPr id="330" name="Group 329">
                <a:extLst>
                  <a:ext uri="{FF2B5EF4-FFF2-40B4-BE49-F238E27FC236}">
                    <a16:creationId xmlns:a16="http://schemas.microsoft.com/office/drawing/2014/main" id="{40CEC04E-BABF-4525-8847-BC816CEB8EDD}"/>
                  </a:ext>
                </a:extLst>
              </p:cNvPr>
              <p:cNvGrpSpPr/>
              <p:nvPr/>
            </p:nvGrpSpPr>
            <p:grpSpPr>
              <a:xfrm>
                <a:off x="6518989" y="387481"/>
                <a:ext cx="386080" cy="1695130"/>
                <a:chOff x="6518989" y="387481"/>
                <a:chExt cx="386080" cy="1695130"/>
              </a:xfrm>
            </p:grpSpPr>
            <p:grpSp>
              <p:nvGrpSpPr>
                <p:cNvPr id="332" name="Group 331">
                  <a:extLst>
                    <a:ext uri="{FF2B5EF4-FFF2-40B4-BE49-F238E27FC236}">
                      <a16:creationId xmlns:a16="http://schemas.microsoft.com/office/drawing/2014/main" id="{1D71B1EB-796E-4C74-8D59-E3C387E377FD}"/>
                    </a:ext>
                  </a:extLst>
                </p:cNvPr>
                <p:cNvGrpSpPr/>
                <p:nvPr/>
              </p:nvGrpSpPr>
              <p:grpSpPr>
                <a:xfrm>
                  <a:off x="6518989" y="1112364"/>
                  <a:ext cx="386080" cy="970247"/>
                  <a:chOff x="6051629" y="1112364"/>
                  <a:chExt cx="386080" cy="970247"/>
                </a:xfrm>
              </p:grpSpPr>
              <p:grpSp>
                <p:nvGrpSpPr>
                  <p:cNvPr id="340" name="Group 339">
                    <a:extLst>
                      <a:ext uri="{FF2B5EF4-FFF2-40B4-BE49-F238E27FC236}">
                        <a16:creationId xmlns:a16="http://schemas.microsoft.com/office/drawing/2014/main" id="{DF966017-F86A-44EB-9E41-A58050CE2B31}"/>
                      </a:ext>
                    </a:extLst>
                  </p:cNvPr>
                  <p:cNvGrpSpPr/>
                  <p:nvPr/>
                </p:nvGrpSpPr>
                <p:grpSpPr>
                  <a:xfrm>
                    <a:off x="6051629" y="1528238"/>
                    <a:ext cx="386080" cy="554373"/>
                    <a:chOff x="5584269" y="1528426"/>
                    <a:chExt cx="386080" cy="554373"/>
                  </a:xfrm>
                </p:grpSpPr>
                <p:sp>
                  <p:nvSpPr>
                    <p:cNvPr id="344" name="Rectangle 343">
                      <a:extLst>
                        <a:ext uri="{FF2B5EF4-FFF2-40B4-BE49-F238E27FC236}">
                          <a16:creationId xmlns:a16="http://schemas.microsoft.com/office/drawing/2014/main" id="{54AA629F-3041-4A1A-9A95-A553403DC1F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BC9ADF18-89D7-42C7-840D-D379B764D9E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a:extLst>
                      <a:ext uri="{FF2B5EF4-FFF2-40B4-BE49-F238E27FC236}">
                        <a16:creationId xmlns:a16="http://schemas.microsoft.com/office/drawing/2014/main" id="{3790AEBC-01C6-43AC-8B58-FE6F39652CBE}"/>
                      </a:ext>
                    </a:extLst>
                  </p:cNvPr>
                  <p:cNvGrpSpPr/>
                  <p:nvPr/>
                </p:nvGrpSpPr>
                <p:grpSpPr>
                  <a:xfrm>
                    <a:off x="6051629" y="1112364"/>
                    <a:ext cx="386080" cy="554373"/>
                    <a:chOff x="5584269" y="1528426"/>
                    <a:chExt cx="386080" cy="554373"/>
                  </a:xfrm>
                </p:grpSpPr>
                <p:sp>
                  <p:nvSpPr>
                    <p:cNvPr id="342" name="Rectangle 341">
                      <a:extLst>
                        <a:ext uri="{FF2B5EF4-FFF2-40B4-BE49-F238E27FC236}">
                          <a16:creationId xmlns:a16="http://schemas.microsoft.com/office/drawing/2014/main" id="{D6D34527-DF06-4A14-8B24-B34F7D62ED9C}"/>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FF2394BE-7827-403A-A4C2-18B66061E30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3" name="Group 332">
                  <a:extLst>
                    <a:ext uri="{FF2B5EF4-FFF2-40B4-BE49-F238E27FC236}">
                      <a16:creationId xmlns:a16="http://schemas.microsoft.com/office/drawing/2014/main" id="{1EBB5454-E7B6-4C48-B45F-0DC024A78A70}"/>
                    </a:ext>
                  </a:extLst>
                </p:cNvPr>
                <p:cNvGrpSpPr/>
                <p:nvPr/>
              </p:nvGrpSpPr>
              <p:grpSpPr>
                <a:xfrm>
                  <a:off x="6518989" y="387481"/>
                  <a:ext cx="386080" cy="970247"/>
                  <a:chOff x="6051629" y="1112364"/>
                  <a:chExt cx="386080" cy="970247"/>
                </a:xfrm>
              </p:grpSpPr>
              <p:grpSp>
                <p:nvGrpSpPr>
                  <p:cNvPr id="334" name="Group 333">
                    <a:extLst>
                      <a:ext uri="{FF2B5EF4-FFF2-40B4-BE49-F238E27FC236}">
                        <a16:creationId xmlns:a16="http://schemas.microsoft.com/office/drawing/2014/main" id="{EAECE561-5259-4370-8470-94F8F0DAA5CB}"/>
                      </a:ext>
                    </a:extLst>
                  </p:cNvPr>
                  <p:cNvGrpSpPr/>
                  <p:nvPr/>
                </p:nvGrpSpPr>
                <p:grpSpPr>
                  <a:xfrm>
                    <a:off x="6051629" y="1528236"/>
                    <a:ext cx="386080" cy="554375"/>
                    <a:chOff x="5584269" y="1528424"/>
                    <a:chExt cx="386080" cy="554375"/>
                  </a:xfrm>
                </p:grpSpPr>
                <p:sp>
                  <p:nvSpPr>
                    <p:cNvPr id="338" name="Rectangle 337">
                      <a:extLst>
                        <a:ext uri="{FF2B5EF4-FFF2-40B4-BE49-F238E27FC236}">
                          <a16:creationId xmlns:a16="http://schemas.microsoft.com/office/drawing/2014/main" id="{F585D1FE-BD65-4733-B683-0A6C83E6853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id="{D80DB3B7-982E-403C-9F78-31562FFA2E1A}"/>
                        </a:ext>
                      </a:extLst>
                    </p:cNvPr>
                    <p:cNvSpPr/>
                    <p:nvPr/>
                  </p:nvSpPr>
                  <p:spPr>
                    <a:xfrm>
                      <a:off x="5584269" y="1528424"/>
                      <a:ext cx="386080" cy="48305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5" name="Group 334">
                    <a:extLst>
                      <a:ext uri="{FF2B5EF4-FFF2-40B4-BE49-F238E27FC236}">
                        <a16:creationId xmlns:a16="http://schemas.microsoft.com/office/drawing/2014/main" id="{43B34440-C63C-4DEA-B42D-FDE83579186F}"/>
                      </a:ext>
                    </a:extLst>
                  </p:cNvPr>
                  <p:cNvGrpSpPr/>
                  <p:nvPr/>
                </p:nvGrpSpPr>
                <p:grpSpPr>
                  <a:xfrm>
                    <a:off x="6051629" y="1112364"/>
                    <a:ext cx="386080" cy="554373"/>
                    <a:chOff x="5584269" y="1528426"/>
                    <a:chExt cx="386080" cy="554373"/>
                  </a:xfrm>
                </p:grpSpPr>
                <p:sp>
                  <p:nvSpPr>
                    <p:cNvPr id="336" name="Rectangle 335">
                      <a:extLst>
                        <a:ext uri="{FF2B5EF4-FFF2-40B4-BE49-F238E27FC236}">
                          <a16:creationId xmlns:a16="http://schemas.microsoft.com/office/drawing/2014/main" id="{CAA0393B-B5BA-4AEF-B312-50A50D4989B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2CD74DC5-583C-46D8-B31A-02FF836135B0}"/>
                        </a:ext>
                      </a:extLst>
                    </p:cNvPr>
                    <p:cNvSpPr/>
                    <p:nvPr/>
                  </p:nvSpPr>
                  <p:spPr>
                    <a:xfrm>
                      <a:off x="5584269" y="1528426"/>
                      <a:ext cx="386080" cy="5543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331" name="TextBox 330">
                <a:extLst>
                  <a:ext uri="{FF2B5EF4-FFF2-40B4-BE49-F238E27FC236}">
                    <a16:creationId xmlns:a16="http://schemas.microsoft.com/office/drawing/2014/main" id="{1A49D2F8-6F10-4E47-8612-86459EF53F68}"/>
                  </a:ext>
                </a:extLst>
              </p:cNvPr>
              <p:cNvSpPr txBox="1"/>
              <p:nvPr/>
            </p:nvSpPr>
            <p:spPr>
              <a:xfrm>
                <a:off x="6518989" y="2059146"/>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313" name="Group 312">
              <a:extLst>
                <a:ext uri="{FF2B5EF4-FFF2-40B4-BE49-F238E27FC236}">
                  <a16:creationId xmlns:a16="http://schemas.microsoft.com/office/drawing/2014/main" id="{CFF2308D-45CB-4ACA-A210-A726AA87759D}"/>
                </a:ext>
              </a:extLst>
            </p:cNvPr>
            <p:cNvGrpSpPr/>
            <p:nvPr/>
          </p:nvGrpSpPr>
          <p:grpSpPr>
            <a:xfrm>
              <a:off x="8307149" y="2208061"/>
              <a:ext cx="386080" cy="1675556"/>
              <a:chOff x="6986349" y="838179"/>
              <a:chExt cx="386080" cy="1675556"/>
            </a:xfrm>
          </p:grpSpPr>
          <p:grpSp>
            <p:nvGrpSpPr>
              <p:cNvPr id="314" name="Group 313">
                <a:extLst>
                  <a:ext uri="{FF2B5EF4-FFF2-40B4-BE49-F238E27FC236}">
                    <a16:creationId xmlns:a16="http://schemas.microsoft.com/office/drawing/2014/main" id="{449B8357-857B-4512-A3F6-29BD0C74CDE4}"/>
                  </a:ext>
                </a:extLst>
              </p:cNvPr>
              <p:cNvGrpSpPr/>
              <p:nvPr/>
            </p:nvGrpSpPr>
            <p:grpSpPr>
              <a:xfrm>
                <a:off x="6986349" y="838179"/>
                <a:ext cx="386080" cy="1238880"/>
                <a:chOff x="6518989" y="387481"/>
                <a:chExt cx="386080" cy="1695130"/>
              </a:xfrm>
            </p:grpSpPr>
            <p:grpSp>
              <p:nvGrpSpPr>
                <p:cNvPr id="316" name="Group 315">
                  <a:extLst>
                    <a:ext uri="{FF2B5EF4-FFF2-40B4-BE49-F238E27FC236}">
                      <a16:creationId xmlns:a16="http://schemas.microsoft.com/office/drawing/2014/main" id="{A45D0B1F-09D2-419A-9571-CC2A6700F392}"/>
                    </a:ext>
                  </a:extLst>
                </p:cNvPr>
                <p:cNvGrpSpPr/>
                <p:nvPr/>
              </p:nvGrpSpPr>
              <p:grpSpPr>
                <a:xfrm>
                  <a:off x="6518989" y="1112364"/>
                  <a:ext cx="386080" cy="970247"/>
                  <a:chOff x="6051629" y="1112364"/>
                  <a:chExt cx="386080" cy="970247"/>
                </a:xfrm>
              </p:grpSpPr>
              <p:grpSp>
                <p:nvGrpSpPr>
                  <p:cNvPr id="324" name="Group 323">
                    <a:extLst>
                      <a:ext uri="{FF2B5EF4-FFF2-40B4-BE49-F238E27FC236}">
                        <a16:creationId xmlns:a16="http://schemas.microsoft.com/office/drawing/2014/main" id="{378F37A2-9D1D-4402-8942-FA736EFF08A9}"/>
                      </a:ext>
                    </a:extLst>
                  </p:cNvPr>
                  <p:cNvGrpSpPr/>
                  <p:nvPr/>
                </p:nvGrpSpPr>
                <p:grpSpPr>
                  <a:xfrm>
                    <a:off x="6051629" y="1528238"/>
                    <a:ext cx="386080" cy="554373"/>
                    <a:chOff x="5584269" y="1528426"/>
                    <a:chExt cx="386080" cy="554373"/>
                  </a:xfrm>
                </p:grpSpPr>
                <p:sp>
                  <p:nvSpPr>
                    <p:cNvPr id="328" name="Rectangle 327">
                      <a:extLst>
                        <a:ext uri="{FF2B5EF4-FFF2-40B4-BE49-F238E27FC236}">
                          <a16:creationId xmlns:a16="http://schemas.microsoft.com/office/drawing/2014/main" id="{A792D4DE-CDD2-43FB-9978-B427170039B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31088B29-A968-4DB9-868B-3DB0679C516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5" name="Group 324">
                    <a:extLst>
                      <a:ext uri="{FF2B5EF4-FFF2-40B4-BE49-F238E27FC236}">
                        <a16:creationId xmlns:a16="http://schemas.microsoft.com/office/drawing/2014/main" id="{493FFD1C-B2A1-4A29-BE4D-2195BDD2724C}"/>
                      </a:ext>
                    </a:extLst>
                  </p:cNvPr>
                  <p:cNvGrpSpPr/>
                  <p:nvPr/>
                </p:nvGrpSpPr>
                <p:grpSpPr>
                  <a:xfrm>
                    <a:off x="6051629" y="1112364"/>
                    <a:ext cx="386080" cy="554373"/>
                    <a:chOff x="5584269" y="1528426"/>
                    <a:chExt cx="386080" cy="554373"/>
                  </a:xfrm>
                </p:grpSpPr>
                <p:sp>
                  <p:nvSpPr>
                    <p:cNvPr id="326" name="Rectangle 325">
                      <a:extLst>
                        <a:ext uri="{FF2B5EF4-FFF2-40B4-BE49-F238E27FC236}">
                          <a16:creationId xmlns:a16="http://schemas.microsoft.com/office/drawing/2014/main" id="{180E3CBD-932B-4754-A817-BED0B360337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0E0FE5F7-9D45-4710-BA6C-20BFCAD479C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7" name="Group 316">
                  <a:extLst>
                    <a:ext uri="{FF2B5EF4-FFF2-40B4-BE49-F238E27FC236}">
                      <a16:creationId xmlns:a16="http://schemas.microsoft.com/office/drawing/2014/main" id="{3482F2AB-451E-41FE-9C69-447C5B5782CE}"/>
                    </a:ext>
                  </a:extLst>
                </p:cNvPr>
                <p:cNvGrpSpPr/>
                <p:nvPr/>
              </p:nvGrpSpPr>
              <p:grpSpPr>
                <a:xfrm>
                  <a:off x="6518989" y="387481"/>
                  <a:ext cx="386080" cy="1133696"/>
                  <a:chOff x="6051629" y="1112364"/>
                  <a:chExt cx="386080" cy="1133696"/>
                </a:xfrm>
              </p:grpSpPr>
              <p:grpSp>
                <p:nvGrpSpPr>
                  <p:cNvPr id="318" name="Group 317">
                    <a:extLst>
                      <a:ext uri="{FF2B5EF4-FFF2-40B4-BE49-F238E27FC236}">
                        <a16:creationId xmlns:a16="http://schemas.microsoft.com/office/drawing/2014/main" id="{A1D4A018-AE15-4BE1-9A1C-7149FDFAF3F8}"/>
                      </a:ext>
                    </a:extLst>
                  </p:cNvPr>
                  <p:cNvGrpSpPr/>
                  <p:nvPr/>
                </p:nvGrpSpPr>
                <p:grpSpPr>
                  <a:xfrm>
                    <a:off x="6051629" y="1443726"/>
                    <a:ext cx="386080" cy="802334"/>
                    <a:chOff x="5584269" y="1443914"/>
                    <a:chExt cx="386080" cy="802334"/>
                  </a:xfrm>
                </p:grpSpPr>
                <p:sp>
                  <p:nvSpPr>
                    <p:cNvPr id="322" name="Rectangle 321">
                      <a:extLst>
                        <a:ext uri="{FF2B5EF4-FFF2-40B4-BE49-F238E27FC236}">
                          <a16:creationId xmlns:a16="http://schemas.microsoft.com/office/drawing/2014/main" id="{A2D6C619-1A6F-4F28-B5BF-5C6DA6941A2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BCA4F90C-02F5-4847-9332-BEDDD45275E6}"/>
                        </a:ext>
                      </a:extLst>
                    </p:cNvPr>
                    <p:cNvSpPr/>
                    <p:nvPr/>
                  </p:nvSpPr>
                  <p:spPr>
                    <a:xfrm>
                      <a:off x="5584269" y="1443914"/>
                      <a:ext cx="386080" cy="8023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9" name="Group 318">
                    <a:extLst>
                      <a:ext uri="{FF2B5EF4-FFF2-40B4-BE49-F238E27FC236}">
                        <a16:creationId xmlns:a16="http://schemas.microsoft.com/office/drawing/2014/main" id="{0D6FBD97-F019-411C-BD81-EB33AFD87A07}"/>
                      </a:ext>
                    </a:extLst>
                  </p:cNvPr>
                  <p:cNvGrpSpPr/>
                  <p:nvPr/>
                </p:nvGrpSpPr>
                <p:grpSpPr>
                  <a:xfrm>
                    <a:off x="6051629" y="1112364"/>
                    <a:ext cx="386080" cy="537691"/>
                    <a:chOff x="5584269" y="1528426"/>
                    <a:chExt cx="386080" cy="537691"/>
                  </a:xfrm>
                </p:grpSpPr>
                <p:sp>
                  <p:nvSpPr>
                    <p:cNvPr id="320" name="Rectangle 319">
                      <a:extLst>
                        <a:ext uri="{FF2B5EF4-FFF2-40B4-BE49-F238E27FC236}">
                          <a16:creationId xmlns:a16="http://schemas.microsoft.com/office/drawing/2014/main" id="{429DCA9C-D091-42DB-AC38-958957FFB7D4}"/>
                        </a:ext>
                      </a:extLst>
                    </p:cNvPr>
                    <p:cNvSpPr/>
                    <p:nvPr/>
                  </p:nvSpPr>
                  <p:spPr>
                    <a:xfrm>
                      <a:off x="5584269" y="1789118"/>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23915A68-4F37-422D-A5E2-5493B0A848C1}"/>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15" name="TextBox 314">
                <a:extLst>
                  <a:ext uri="{FF2B5EF4-FFF2-40B4-BE49-F238E27FC236}">
                    <a16:creationId xmlns:a16="http://schemas.microsoft.com/office/drawing/2014/main" id="{2D3A24EE-B37A-4D2A-B6BF-1F849616139E}"/>
                  </a:ext>
                </a:extLst>
              </p:cNvPr>
              <p:cNvSpPr txBox="1"/>
              <p:nvPr/>
            </p:nvSpPr>
            <p:spPr>
              <a:xfrm>
                <a:off x="6986349" y="2049726"/>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
        <p:nvSpPr>
          <p:cNvPr id="349" name="Rectangle 348">
            <a:extLst>
              <a:ext uri="{FF2B5EF4-FFF2-40B4-BE49-F238E27FC236}">
                <a16:creationId xmlns:a16="http://schemas.microsoft.com/office/drawing/2014/main" id="{A9A758D2-091B-4DD8-B81D-5BA69CF8D665}"/>
              </a:ext>
            </a:extLst>
          </p:cNvPr>
          <p:cNvSpPr/>
          <p:nvPr/>
        </p:nvSpPr>
        <p:spPr>
          <a:xfrm>
            <a:off x="4919745" y="4322177"/>
            <a:ext cx="230478" cy="1653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EFABCEBA-AD90-4D7E-B876-335DC5A249A1}"/>
              </a:ext>
            </a:extLst>
          </p:cNvPr>
          <p:cNvSpPr/>
          <p:nvPr/>
        </p:nvSpPr>
        <p:spPr>
          <a:xfrm>
            <a:off x="5198744" y="4240366"/>
            <a:ext cx="230478" cy="2497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0B4C0AE9-F6B6-43FA-83DA-A09CDCF8D781}"/>
              </a:ext>
            </a:extLst>
          </p:cNvPr>
          <p:cNvSpPr/>
          <p:nvPr/>
        </p:nvSpPr>
        <p:spPr>
          <a:xfrm>
            <a:off x="5198744" y="4159132"/>
            <a:ext cx="230478" cy="1653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588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41" name="Group 140">
            <a:extLst>
              <a:ext uri="{FF2B5EF4-FFF2-40B4-BE49-F238E27FC236}">
                <a16:creationId xmlns:a16="http://schemas.microsoft.com/office/drawing/2014/main" id="{F7D85C6A-6112-4473-99FC-99C8264611EE}"/>
              </a:ext>
            </a:extLst>
          </p:cNvPr>
          <p:cNvGrpSpPr/>
          <p:nvPr/>
        </p:nvGrpSpPr>
        <p:grpSpPr>
          <a:xfrm>
            <a:off x="3900305" y="2051924"/>
            <a:ext cx="1856534" cy="2576813"/>
            <a:chOff x="4262495" y="387478"/>
            <a:chExt cx="3109934" cy="4316490"/>
          </a:xfrm>
        </p:grpSpPr>
        <p:grpSp>
          <p:nvGrpSpPr>
            <p:cNvPr id="142" name="Group 141">
              <a:extLst>
                <a:ext uri="{FF2B5EF4-FFF2-40B4-BE49-F238E27FC236}">
                  <a16:creationId xmlns:a16="http://schemas.microsoft.com/office/drawing/2014/main" id="{76A2540B-B609-4BB3-96E6-32D5526621AA}"/>
                </a:ext>
              </a:extLst>
            </p:cNvPr>
            <p:cNvGrpSpPr/>
            <p:nvPr/>
          </p:nvGrpSpPr>
          <p:grpSpPr>
            <a:xfrm>
              <a:off x="4262495" y="1109755"/>
              <a:ext cx="767571" cy="3594213"/>
              <a:chOff x="4262495" y="1109755"/>
              <a:chExt cx="767571" cy="3594213"/>
            </a:xfrm>
          </p:grpSpPr>
          <p:sp>
            <p:nvSpPr>
              <p:cNvPr id="186" name="Rectangle 185">
                <a:extLst>
                  <a:ext uri="{FF2B5EF4-FFF2-40B4-BE49-F238E27FC236}">
                    <a16:creationId xmlns:a16="http://schemas.microsoft.com/office/drawing/2014/main" id="{06EE80F4-2000-4ADB-87F5-44FB74C21AB5}"/>
                  </a:ext>
                </a:extLst>
              </p:cNvPr>
              <p:cNvSpPr/>
              <p:nvPr/>
            </p:nvSpPr>
            <p:spPr>
              <a:xfrm>
                <a:off x="4643986" y="1109755"/>
                <a:ext cx="386080" cy="97062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348" name="Rectangle 347">
                <a:extLst>
                  <a:ext uri="{FF2B5EF4-FFF2-40B4-BE49-F238E27FC236}">
                    <a16:creationId xmlns:a16="http://schemas.microsoft.com/office/drawing/2014/main" id="{2686975D-E589-4656-9A39-37804098A7C5}"/>
                  </a:ext>
                </a:extLst>
              </p:cNvPr>
              <p:cNvSpPr/>
              <p:nvPr/>
            </p:nvSpPr>
            <p:spPr>
              <a:xfrm>
                <a:off x="4262495" y="3503718"/>
                <a:ext cx="386082" cy="9706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4268192" y="442696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5111346" y="1805801"/>
              <a:ext cx="391643" cy="527318"/>
              <a:chOff x="5111346" y="1805801"/>
              <a:chExt cx="391643" cy="527318"/>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1"/>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5584269" y="1528426"/>
              <a:ext cx="386080" cy="804692"/>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6051629" y="1968501"/>
              <a:ext cx="386080" cy="371597"/>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6518989" y="387478"/>
              <a:ext cx="386080" cy="1959600"/>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6986349" y="844559"/>
              <a:ext cx="386080" cy="1509499"/>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5908"/>
                  <a:ext cx="387206" cy="1695133"/>
                  <a:chOff x="6051629" y="1110791"/>
                  <a:chExt cx="387206"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0791"/>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930943"/>
                    <a:chOff x="5584269" y="1528426"/>
                    <a:chExt cx="386080" cy="93094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64761AB-E254-4E50-BEDA-6B9F1C45A1DF}"/>
                        </a:ext>
                      </a:extLst>
                    </p:cNvPr>
                    <p:cNvSpPr/>
                    <p:nvPr/>
                  </p:nvSpPr>
                  <p:spPr>
                    <a:xfrm>
                      <a:off x="5584269" y="181533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C8232141-CC24-4791-8EF0-D03A8EBCC708}"/>
                        </a:ext>
                      </a:extLst>
                    </p:cNvPr>
                    <p:cNvSpPr/>
                    <p:nvPr/>
                  </p:nvSpPr>
                  <p:spPr>
                    <a:xfrm>
                      <a:off x="5584269" y="1529446"/>
                      <a:ext cx="386080" cy="9299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60"/>
              <a:ext cx="386080" cy="1696507"/>
              <a:chOff x="6986349" y="844560"/>
              <a:chExt cx="386080" cy="1696507"/>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60"/>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35" name="Group 234" hidden="1">
            <a:extLst>
              <a:ext uri="{FF2B5EF4-FFF2-40B4-BE49-F238E27FC236}">
                <a16:creationId xmlns:a16="http://schemas.microsoft.com/office/drawing/2014/main" id="{02CCA109-4F09-41C9-851A-83D069DC53B2}"/>
              </a:ext>
            </a:extLst>
          </p:cNvPr>
          <p:cNvGrpSpPr/>
          <p:nvPr/>
        </p:nvGrpSpPr>
        <p:grpSpPr>
          <a:xfrm>
            <a:off x="3901865" y="3910634"/>
            <a:ext cx="791798" cy="731985"/>
            <a:chOff x="3317593" y="2471830"/>
            <a:chExt cx="1326363" cy="1226168"/>
          </a:xfrm>
        </p:grpSpPr>
        <p:grpSp>
          <p:nvGrpSpPr>
            <p:cNvPr id="236" name="Group 235">
              <a:extLst>
                <a:ext uri="{FF2B5EF4-FFF2-40B4-BE49-F238E27FC236}">
                  <a16:creationId xmlns:a16="http://schemas.microsoft.com/office/drawing/2014/main" id="{634A34B4-3E0E-4BAC-BF53-6D39E53A4D5C}"/>
                </a:ext>
              </a:extLst>
            </p:cNvPr>
            <p:cNvGrpSpPr/>
            <p:nvPr/>
          </p:nvGrpSpPr>
          <p:grpSpPr>
            <a:xfrm>
              <a:off x="3317593" y="2471830"/>
              <a:ext cx="386080" cy="1226168"/>
              <a:chOff x="4643986" y="1110131"/>
              <a:chExt cx="386080" cy="1226168"/>
            </a:xfrm>
          </p:grpSpPr>
          <p:grpSp>
            <p:nvGrpSpPr>
              <p:cNvPr id="245" name="Group 244">
                <a:extLst>
                  <a:ext uri="{FF2B5EF4-FFF2-40B4-BE49-F238E27FC236}">
                    <a16:creationId xmlns:a16="http://schemas.microsoft.com/office/drawing/2014/main" id="{D2BC469D-20E1-416D-BBE5-97A7212AA087}"/>
                  </a:ext>
                </a:extLst>
              </p:cNvPr>
              <p:cNvGrpSpPr/>
              <p:nvPr/>
            </p:nvGrpSpPr>
            <p:grpSpPr>
              <a:xfrm>
                <a:off x="4643986" y="1110131"/>
                <a:ext cx="386080" cy="970247"/>
                <a:chOff x="6051629" y="1112364"/>
                <a:chExt cx="386080" cy="970247"/>
              </a:xfrm>
            </p:grpSpPr>
            <p:grpSp>
              <p:nvGrpSpPr>
                <p:cNvPr id="247" name="Group 246">
                  <a:extLst>
                    <a:ext uri="{FF2B5EF4-FFF2-40B4-BE49-F238E27FC236}">
                      <a16:creationId xmlns:a16="http://schemas.microsoft.com/office/drawing/2014/main" id="{49DE71D7-00B0-4872-8F37-B4644641D55A}"/>
                    </a:ext>
                  </a:extLst>
                </p:cNvPr>
                <p:cNvGrpSpPr/>
                <p:nvPr/>
              </p:nvGrpSpPr>
              <p:grpSpPr>
                <a:xfrm>
                  <a:off x="6051629" y="1437334"/>
                  <a:ext cx="386080" cy="645277"/>
                  <a:chOff x="5584269" y="1437522"/>
                  <a:chExt cx="386080" cy="645277"/>
                </a:xfrm>
              </p:grpSpPr>
              <p:sp>
                <p:nvSpPr>
                  <p:cNvPr id="251" name="Rectangle 250">
                    <a:extLst>
                      <a:ext uri="{FF2B5EF4-FFF2-40B4-BE49-F238E27FC236}">
                        <a16:creationId xmlns:a16="http://schemas.microsoft.com/office/drawing/2014/main" id="{7343947B-3659-4F57-99BA-2E058D84F364}"/>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B4724EAC-F905-47B2-A00D-4D889AAF30BE}"/>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46A0C8FE-11D2-46FB-9676-BA5FE4972D08}"/>
                    </a:ext>
                  </a:extLst>
                </p:cNvPr>
                <p:cNvGrpSpPr/>
                <p:nvPr/>
              </p:nvGrpSpPr>
              <p:grpSpPr>
                <a:xfrm>
                  <a:off x="6051629" y="1112364"/>
                  <a:ext cx="386080" cy="554373"/>
                  <a:chOff x="5584269" y="1528426"/>
                  <a:chExt cx="386080" cy="554373"/>
                </a:xfrm>
              </p:grpSpPr>
              <p:sp>
                <p:nvSpPr>
                  <p:cNvPr id="249" name="Rectangle 248">
                    <a:extLst>
                      <a:ext uri="{FF2B5EF4-FFF2-40B4-BE49-F238E27FC236}">
                        <a16:creationId xmlns:a16="http://schemas.microsoft.com/office/drawing/2014/main" id="{1ACACC53-68D0-40C6-B41C-320BB931831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47FBF70F-4F5F-486A-A292-16510E480854}"/>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46" name="TextBox 245">
                <a:extLst>
                  <a:ext uri="{FF2B5EF4-FFF2-40B4-BE49-F238E27FC236}">
                    <a16:creationId xmlns:a16="http://schemas.microsoft.com/office/drawing/2014/main" id="{73CF6900-8161-46CB-BA32-F62542FFBB8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37" name="Group 236" hidden="1">
              <a:extLst>
                <a:ext uri="{FF2B5EF4-FFF2-40B4-BE49-F238E27FC236}">
                  <a16:creationId xmlns:a16="http://schemas.microsoft.com/office/drawing/2014/main" id="{3914BE2C-00D8-49C1-A9B1-FC01ED1EBFB2}"/>
                </a:ext>
              </a:extLst>
            </p:cNvPr>
            <p:cNvGrpSpPr/>
            <p:nvPr/>
          </p:nvGrpSpPr>
          <p:grpSpPr>
            <a:xfrm>
              <a:off x="3784953" y="3167499"/>
              <a:ext cx="391643" cy="527319"/>
              <a:chOff x="5111346" y="1805800"/>
              <a:chExt cx="391643" cy="527319"/>
            </a:xfrm>
          </p:grpSpPr>
          <p:sp>
            <p:nvSpPr>
              <p:cNvPr id="243" name="Rectangle 242">
                <a:extLst>
                  <a:ext uri="{FF2B5EF4-FFF2-40B4-BE49-F238E27FC236}">
                    <a16:creationId xmlns:a16="http://schemas.microsoft.com/office/drawing/2014/main" id="{E65475AF-7A30-46A7-B869-4765865EA87A}"/>
                  </a:ext>
                </a:extLst>
              </p:cNvPr>
              <p:cNvSpPr/>
              <p:nvPr/>
            </p:nvSpPr>
            <p:spPr>
              <a:xfrm>
                <a:off x="511690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25718417-0ED0-41F7-97B0-610FFCCC8F15}"/>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238" name="Group 237" hidden="1">
              <a:extLst>
                <a:ext uri="{FF2B5EF4-FFF2-40B4-BE49-F238E27FC236}">
                  <a16:creationId xmlns:a16="http://schemas.microsoft.com/office/drawing/2014/main" id="{56ADA748-6600-4D85-B68C-E6EFC620EE52}"/>
                </a:ext>
              </a:extLst>
            </p:cNvPr>
            <p:cNvGrpSpPr/>
            <p:nvPr/>
          </p:nvGrpSpPr>
          <p:grpSpPr>
            <a:xfrm>
              <a:off x="4257876" y="2890125"/>
              <a:ext cx="386080" cy="804692"/>
              <a:chOff x="5584269" y="1528426"/>
              <a:chExt cx="386080" cy="804692"/>
            </a:xfrm>
          </p:grpSpPr>
          <p:grpSp>
            <p:nvGrpSpPr>
              <p:cNvPr id="239" name="Group 238">
                <a:extLst>
                  <a:ext uri="{FF2B5EF4-FFF2-40B4-BE49-F238E27FC236}">
                    <a16:creationId xmlns:a16="http://schemas.microsoft.com/office/drawing/2014/main" id="{27C6D5E4-50DF-4158-8E55-8D50DA32B5C3}"/>
                  </a:ext>
                </a:extLst>
              </p:cNvPr>
              <p:cNvGrpSpPr/>
              <p:nvPr/>
            </p:nvGrpSpPr>
            <p:grpSpPr>
              <a:xfrm>
                <a:off x="5584269" y="1528426"/>
                <a:ext cx="386080" cy="554373"/>
                <a:chOff x="5584269" y="1528426"/>
                <a:chExt cx="386080" cy="554373"/>
              </a:xfrm>
            </p:grpSpPr>
            <p:sp>
              <p:nvSpPr>
                <p:cNvPr id="241" name="Rectangle 240">
                  <a:extLst>
                    <a:ext uri="{FF2B5EF4-FFF2-40B4-BE49-F238E27FC236}">
                      <a16:creationId xmlns:a16="http://schemas.microsoft.com/office/drawing/2014/main" id="{8250F6AC-D925-43D5-A6BB-24BA9951F27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17573E8-6FF5-4B0D-99E6-9152FC086F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TextBox 239">
                <a:extLst>
                  <a:ext uri="{FF2B5EF4-FFF2-40B4-BE49-F238E27FC236}">
                    <a16:creationId xmlns:a16="http://schemas.microsoft.com/office/drawing/2014/main" id="{51EBC6B1-67CD-442D-B7E1-8C54DEB27EF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84235"/>
              <a:ext cx="386080" cy="997591"/>
              <a:chOff x="5584269" y="1522536"/>
              <a:chExt cx="386080" cy="997591"/>
            </a:xfrm>
          </p:grpSpPr>
          <p:sp>
            <p:nvSpPr>
              <p:cNvPr id="259" name="Rectangle 258">
                <a:extLst>
                  <a:ext uri="{FF2B5EF4-FFF2-40B4-BE49-F238E27FC236}">
                    <a16:creationId xmlns:a16="http://schemas.microsoft.com/office/drawing/2014/main" id="{231634AB-7621-4720-BC74-A431C530E4C8}"/>
                  </a:ext>
                </a:extLst>
              </p:cNvPr>
              <p:cNvSpPr/>
              <p:nvPr/>
            </p:nvSpPr>
            <p:spPr>
              <a:xfrm>
                <a:off x="5584269" y="1522536"/>
                <a:ext cx="386080" cy="56026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352" name="Group 351">
            <a:extLst>
              <a:ext uri="{FF2B5EF4-FFF2-40B4-BE49-F238E27FC236}">
                <a16:creationId xmlns:a16="http://schemas.microsoft.com/office/drawing/2014/main" id="{BDB3E83D-E4A0-4598-BD46-C6BC80316A8C}"/>
              </a:ext>
            </a:extLst>
          </p:cNvPr>
          <p:cNvGrpSpPr/>
          <p:nvPr/>
        </p:nvGrpSpPr>
        <p:grpSpPr>
          <a:xfrm>
            <a:off x="4403741" y="5339489"/>
            <a:ext cx="791798" cy="841726"/>
            <a:chOff x="3317593" y="2471830"/>
            <a:chExt cx="1326363" cy="1409998"/>
          </a:xfrm>
        </p:grpSpPr>
        <p:grpSp>
          <p:nvGrpSpPr>
            <p:cNvPr id="353" name="Group 352" hidden="1">
              <a:extLst>
                <a:ext uri="{FF2B5EF4-FFF2-40B4-BE49-F238E27FC236}">
                  <a16:creationId xmlns:a16="http://schemas.microsoft.com/office/drawing/2014/main" id="{BC3C59D6-FAD5-4589-8C8E-57F7AD5FE437}"/>
                </a:ext>
              </a:extLst>
            </p:cNvPr>
            <p:cNvGrpSpPr/>
            <p:nvPr/>
          </p:nvGrpSpPr>
          <p:grpSpPr>
            <a:xfrm>
              <a:off x="3317593" y="2471830"/>
              <a:ext cx="386080" cy="1226168"/>
              <a:chOff x="4643986" y="1110131"/>
              <a:chExt cx="386080" cy="1226168"/>
            </a:xfrm>
          </p:grpSpPr>
          <p:grpSp>
            <p:nvGrpSpPr>
              <p:cNvPr id="365" name="Group 364" hidden="1">
                <a:extLst>
                  <a:ext uri="{FF2B5EF4-FFF2-40B4-BE49-F238E27FC236}">
                    <a16:creationId xmlns:a16="http://schemas.microsoft.com/office/drawing/2014/main" id="{52DB103C-D451-48D6-B12A-9341752670CF}"/>
                  </a:ext>
                </a:extLst>
              </p:cNvPr>
              <p:cNvGrpSpPr/>
              <p:nvPr/>
            </p:nvGrpSpPr>
            <p:grpSpPr>
              <a:xfrm>
                <a:off x="4643986" y="1110131"/>
                <a:ext cx="386080" cy="970247"/>
                <a:chOff x="6051629" y="1112364"/>
                <a:chExt cx="386080" cy="970247"/>
              </a:xfrm>
            </p:grpSpPr>
            <p:grpSp>
              <p:nvGrpSpPr>
                <p:cNvPr id="367" name="Group 366" hidden="1">
                  <a:extLst>
                    <a:ext uri="{FF2B5EF4-FFF2-40B4-BE49-F238E27FC236}">
                      <a16:creationId xmlns:a16="http://schemas.microsoft.com/office/drawing/2014/main" id="{7AC558D1-3DFD-43AC-82B3-B2D5F81F6956}"/>
                    </a:ext>
                  </a:extLst>
                </p:cNvPr>
                <p:cNvGrpSpPr/>
                <p:nvPr/>
              </p:nvGrpSpPr>
              <p:grpSpPr>
                <a:xfrm>
                  <a:off x="6051629" y="1437334"/>
                  <a:ext cx="386080" cy="645277"/>
                  <a:chOff x="5584269" y="1437522"/>
                  <a:chExt cx="386080" cy="645277"/>
                </a:xfrm>
              </p:grpSpPr>
              <p:sp>
                <p:nvSpPr>
                  <p:cNvPr id="371" name="Rectangle 370">
                    <a:extLst>
                      <a:ext uri="{FF2B5EF4-FFF2-40B4-BE49-F238E27FC236}">
                        <a16:creationId xmlns:a16="http://schemas.microsoft.com/office/drawing/2014/main" id="{782400C9-E9CF-496D-B8CC-0A2825450964}"/>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6FE19DDC-CD35-488B-8EE4-FEBA3D15C519}"/>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8" name="Group 367">
                  <a:extLst>
                    <a:ext uri="{FF2B5EF4-FFF2-40B4-BE49-F238E27FC236}">
                      <a16:creationId xmlns:a16="http://schemas.microsoft.com/office/drawing/2014/main" id="{44EB2AD6-B988-4446-BBCF-11950E8A5B9C}"/>
                    </a:ext>
                  </a:extLst>
                </p:cNvPr>
                <p:cNvGrpSpPr/>
                <p:nvPr/>
              </p:nvGrpSpPr>
              <p:grpSpPr>
                <a:xfrm>
                  <a:off x="6051629" y="1112364"/>
                  <a:ext cx="386080" cy="554373"/>
                  <a:chOff x="5584269" y="1528426"/>
                  <a:chExt cx="386080" cy="554373"/>
                </a:xfrm>
              </p:grpSpPr>
              <p:sp>
                <p:nvSpPr>
                  <p:cNvPr id="369" name="Rectangle 368">
                    <a:extLst>
                      <a:ext uri="{FF2B5EF4-FFF2-40B4-BE49-F238E27FC236}">
                        <a16:creationId xmlns:a16="http://schemas.microsoft.com/office/drawing/2014/main" id="{315662A8-E1A4-4584-80B9-FAA343252E94}"/>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23CA8502-41D6-4BC9-9B4E-356367BD9F80}"/>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66" name="TextBox 365">
                <a:extLst>
                  <a:ext uri="{FF2B5EF4-FFF2-40B4-BE49-F238E27FC236}">
                    <a16:creationId xmlns:a16="http://schemas.microsoft.com/office/drawing/2014/main" id="{E620049D-534F-458E-A9B4-E1B986ACB822}"/>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354" name="Group 353">
              <a:extLst>
                <a:ext uri="{FF2B5EF4-FFF2-40B4-BE49-F238E27FC236}">
                  <a16:creationId xmlns:a16="http://schemas.microsoft.com/office/drawing/2014/main" id="{9A6CB880-30EF-40A7-8042-6A38BBEA4E0A}"/>
                </a:ext>
              </a:extLst>
            </p:cNvPr>
            <p:cNvGrpSpPr/>
            <p:nvPr/>
          </p:nvGrpSpPr>
          <p:grpSpPr>
            <a:xfrm>
              <a:off x="3784953" y="3167499"/>
              <a:ext cx="391643" cy="714329"/>
              <a:chOff x="5111346" y="1805800"/>
              <a:chExt cx="391643" cy="714329"/>
            </a:xfrm>
          </p:grpSpPr>
          <p:sp>
            <p:nvSpPr>
              <p:cNvPr id="363" name="Rectangle 362">
                <a:extLst>
                  <a:ext uri="{FF2B5EF4-FFF2-40B4-BE49-F238E27FC236}">
                    <a16:creationId xmlns:a16="http://schemas.microsoft.com/office/drawing/2014/main" id="{C1CE7EB4-D243-4A45-851E-806FB78BAB9A}"/>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TextBox 363">
                <a:extLst>
                  <a:ext uri="{FF2B5EF4-FFF2-40B4-BE49-F238E27FC236}">
                    <a16:creationId xmlns:a16="http://schemas.microsoft.com/office/drawing/2014/main" id="{C66927C7-84EA-4BBD-8D27-D093FC1D68C9}"/>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355" name="Group 354" hidden="1">
              <a:extLst>
                <a:ext uri="{FF2B5EF4-FFF2-40B4-BE49-F238E27FC236}">
                  <a16:creationId xmlns:a16="http://schemas.microsoft.com/office/drawing/2014/main" id="{7F5F30C3-CF87-47DB-A8E2-6FE545C0662D}"/>
                </a:ext>
              </a:extLst>
            </p:cNvPr>
            <p:cNvGrpSpPr/>
            <p:nvPr/>
          </p:nvGrpSpPr>
          <p:grpSpPr>
            <a:xfrm>
              <a:off x="4257876" y="2890125"/>
              <a:ext cx="386080" cy="991701"/>
              <a:chOff x="5584269" y="1528426"/>
              <a:chExt cx="386080" cy="991701"/>
            </a:xfrm>
          </p:grpSpPr>
          <p:grpSp>
            <p:nvGrpSpPr>
              <p:cNvPr id="356" name="Group 355">
                <a:extLst>
                  <a:ext uri="{FF2B5EF4-FFF2-40B4-BE49-F238E27FC236}">
                    <a16:creationId xmlns:a16="http://schemas.microsoft.com/office/drawing/2014/main" id="{BB8CA31E-E9AB-4E41-8E4E-C4163E3B6AFF}"/>
                  </a:ext>
                </a:extLst>
              </p:cNvPr>
              <p:cNvGrpSpPr/>
              <p:nvPr/>
            </p:nvGrpSpPr>
            <p:grpSpPr>
              <a:xfrm>
                <a:off x="5584269" y="1528426"/>
                <a:ext cx="386080" cy="554373"/>
                <a:chOff x="5584269" y="1528426"/>
                <a:chExt cx="386080" cy="554373"/>
              </a:xfrm>
            </p:grpSpPr>
            <p:sp>
              <p:nvSpPr>
                <p:cNvPr id="361" name="Rectangle 360">
                  <a:extLst>
                    <a:ext uri="{FF2B5EF4-FFF2-40B4-BE49-F238E27FC236}">
                      <a16:creationId xmlns:a16="http://schemas.microsoft.com/office/drawing/2014/main" id="{E3C707DA-6444-4D77-95E0-F00115EE1AC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Rectangle 361">
                  <a:extLst>
                    <a:ext uri="{FF2B5EF4-FFF2-40B4-BE49-F238E27FC236}">
                      <a16:creationId xmlns:a16="http://schemas.microsoft.com/office/drawing/2014/main" id="{99A27619-5406-438E-B700-FB20E014CAC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0" name="TextBox 359">
                <a:extLst>
                  <a:ext uri="{FF2B5EF4-FFF2-40B4-BE49-F238E27FC236}">
                    <a16:creationId xmlns:a16="http://schemas.microsoft.com/office/drawing/2014/main" id="{AF286183-1366-42BB-A8A5-FCACECEA88F5}"/>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373" name="Group 372">
            <a:extLst>
              <a:ext uri="{FF2B5EF4-FFF2-40B4-BE49-F238E27FC236}">
                <a16:creationId xmlns:a16="http://schemas.microsoft.com/office/drawing/2014/main" id="{716AF4C4-775E-4DD7-ABF1-3288031C285B}"/>
              </a:ext>
            </a:extLst>
          </p:cNvPr>
          <p:cNvGrpSpPr/>
          <p:nvPr/>
        </p:nvGrpSpPr>
        <p:grpSpPr>
          <a:xfrm>
            <a:off x="4866354" y="5339491"/>
            <a:ext cx="791798" cy="841726"/>
            <a:chOff x="3317593" y="2471830"/>
            <a:chExt cx="1326363" cy="1409998"/>
          </a:xfrm>
        </p:grpSpPr>
        <p:grpSp>
          <p:nvGrpSpPr>
            <p:cNvPr id="374" name="Group 373" hidden="1">
              <a:extLst>
                <a:ext uri="{FF2B5EF4-FFF2-40B4-BE49-F238E27FC236}">
                  <a16:creationId xmlns:a16="http://schemas.microsoft.com/office/drawing/2014/main" id="{A73427BA-C40A-401E-8051-6ADC5770AFF7}"/>
                </a:ext>
              </a:extLst>
            </p:cNvPr>
            <p:cNvGrpSpPr/>
            <p:nvPr/>
          </p:nvGrpSpPr>
          <p:grpSpPr>
            <a:xfrm>
              <a:off x="3317593" y="2471830"/>
              <a:ext cx="386080" cy="1226168"/>
              <a:chOff x="4643986" y="1110131"/>
              <a:chExt cx="386080" cy="1226168"/>
            </a:xfrm>
          </p:grpSpPr>
          <p:grpSp>
            <p:nvGrpSpPr>
              <p:cNvPr id="383" name="Group 382" hidden="1">
                <a:extLst>
                  <a:ext uri="{FF2B5EF4-FFF2-40B4-BE49-F238E27FC236}">
                    <a16:creationId xmlns:a16="http://schemas.microsoft.com/office/drawing/2014/main" id="{BFEC92C6-AC9A-47EC-888C-38D5288A48C8}"/>
                  </a:ext>
                </a:extLst>
              </p:cNvPr>
              <p:cNvGrpSpPr/>
              <p:nvPr/>
            </p:nvGrpSpPr>
            <p:grpSpPr>
              <a:xfrm>
                <a:off x="4643986" y="1110131"/>
                <a:ext cx="386080" cy="970247"/>
                <a:chOff x="6051629" y="1112364"/>
                <a:chExt cx="386080" cy="970247"/>
              </a:xfrm>
            </p:grpSpPr>
            <p:grpSp>
              <p:nvGrpSpPr>
                <p:cNvPr id="385" name="Group 384" hidden="1">
                  <a:extLst>
                    <a:ext uri="{FF2B5EF4-FFF2-40B4-BE49-F238E27FC236}">
                      <a16:creationId xmlns:a16="http://schemas.microsoft.com/office/drawing/2014/main" id="{EF70A2BD-BA2A-44B5-85E5-F610EA56F8ED}"/>
                    </a:ext>
                  </a:extLst>
                </p:cNvPr>
                <p:cNvGrpSpPr/>
                <p:nvPr/>
              </p:nvGrpSpPr>
              <p:grpSpPr>
                <a:xfrm>
                  <a:off x="6051629" y="1437334"/>
                  <a:ext cx="386080" cy="645277"/>
                  <a:chOff x="5584269" y="1437522"/>
                  <a:chExt cx="386080" cy="645277"/>
                </a:xfrm>
              </p:grpSpPr>
              <p:sp>
                <p:nvSpPr>
                  <p:cNvPr id="389" name="Rectangle 388">
                    <a:extLst>
                      <a:ext uri="{FF2B5EF4-FFF2-40B4-BE49-F238E27FC236}">
                        <a16:creationId xmlns:a16="http://schemas.microsoft.com/office/drawing/2014/main" id="{8FE82C2D-B6BA-4589-994F-2EB676927F2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5E0D1F4D-CFFF-46C0-AF35-9C62726323BB}"/>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6" name="Group 385">
                  <a:extLst>
                    <a:ext uri="{FF2B5EF4-FFF2-40B4-BE49-F238E27FC236}">
                      <a16:creationId xmlns:a16="http://schemas.microsoft.com/office/drawing/2014/main" id="{B000A728-B3EF-4B2C-B762-80F63FE06D1E}"/>
                    </a:ext>
                  </a:extLst>
                </p:cNvPr>
                <p:cNvGrpSpPr/>
                <p:nvPr/>
              </p:nvGrpSpPr>
              <p:grpSpPr>
                <a:xfrm>
                  <a:off x="6051629" y="1112364"/>
                  <a:ext cx="386080" cy="554373"/>
                  <a:chOff x="5584269" y="1528426"/>
                  <a:chExt cx="386080" cy="554373"/>
                </a:xfrm>
              </p:grpSpPr>
              <p:sp>
                <p:nvSpPr>
                  <p:cNvPr id="387" name="Rectangle 386">
                    <a:extLst>
                      <a:ext uri="{FF2B5EF4-FFF2-40B4-BE49-F238E27FC236}">
                        <a16:creationId xmlns:a16="http://schemas.microsoft.com/office/drawing/2014/main" id="{0A01D19B-75EA-4412-BD48-E30F0C3C0C2C}"/>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A94E0B13-7B83-4B78-9C88-96451CD06B7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4" name="TextBox 383">
                <a:extLst>
                  <a:ext uri="{FF2B5EF4-FFF2-40B4-BE49-F238E27FC236}">
                    <a16:creationId xmlns:a16="http://schemas.microsoft.com/office/drawing/2014/main" id="{39FAF523-E192-4F8A-8D26-F9B211C50EA7}"/>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375" name="Group 374" hidden="1">
              <a:extLst>
                <a:ext uri="{FF2B5EF4-FFF2-40B4-BE49-F238E27FC236}">
                  <a16:creationId xmlns:a16="http://schemas.microsoft.com/office/drawing/2014/main" id="{05C4FA16-B62D-44E7-802C-9D8A24D2BC0B}"/>
                </a:ext>
              </a:extLst>
            </p:cNvPr>
            <p:cNvGrpSpPr/>
            <p:nvPr/>
          </p:nvGrpSpPr>
          <p:grpSpPr>
            <a:xfrm>
              <a:off x="3784953" y="3167499"/>
              <a:ext cx="391643" cy="714329"/>
              <a:chOff x="5111346" y="1805800"/>
              <a:chExt cx="391643" cy="714329"/>
            </a:xfrm>
          </p:grpSpPr>
          <p:sp>
            <p:nvSpPr>
              <p:cNvPr id="381" name="Rectangle 380">
                <a:extLst>
                  <a:ext uri="{FF2B5EF4-FFF2-40B4-BE49-F238E27FC236}">
                    <a16:creationId xmlns:a16="http://schemas.microsoft.com/office/drawing/2014/main" id="{DADF4F5B-1106-46B0-9FB6-EE30CE0E10FC}"/>
                  </a:ext>
                </a:extLst>
              </p:cNvPr>
              <p:cNvSpPr/>
              <p:nvPr/>
            </p:nvSpPr>
            <p:spPr>
              <a:xfrm>
                <a:off x="511690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TextBox 381">
                <a:extLst>
                  <a:ext uri="{FF2B5EF4-FFF2-40B4-BE49-F238E27FC236}">
                    <a16:creationId xmlns:a16="http://schemas.microsoft.com/office/drawing/2014/main" id="{108C40A8-C17B-4C76-8446-F6D0FE7EAD91}"/>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376" name="Group 375">
              <a:extLst>
                <a:ext uri="{FF2B5EF4-FFF2-40B4-BE49-F238E27FC236}">
                  <a16:creationId xmlns:a16="http://schemas.microsoft.com/office/drawing/2014/main" id="{ED187377-A048-4B69-A07C-F99AE8196F57}"/>
                </a:ext>
              </a:extLst>
            </p:cNvPr>
            <p:cNvGrpSpPr/>
            <p:nvPr/>
          </p:nvGrpSpPr>
          <p:grpSpPr>
            <a:xfrm>
              <a:off x="4257876" y="2890125"/>
              <a:ext cx="386080" cy="991701"/>
              <a:chOff x="5584269" y="1528426"/>
              <a:chExt cx="386080" cy="991701"/>
            </a:xfrm>
          </p:grpSpPr>
          <p:sp>
            <p:nvSpPr>
              <p:cNvPr id="380" name="Rectangle 379">
                <a:extLst>
                  <a:ext uri="{FF2B5EF4-FFF2-40B4-BE49-F238E27FC236}">
                    <a16:creationId xmlns:a16="http://schemas.microsoft.com/office/drawing/2014/main" id="{F0FC0EC6-02F4-44CC-BF82-3C49676B38DA}"/>
                  </a:ext>
                </a:extLst>
              </p:cNvPr>
              <p:cNvSpPr/>
              <p:nvPr/>
            </p:nvSpPr>
            <p:spPr>
              <a:xfrm>
                <a:off x="5584269" y="1528426"/>
                <a:ext cx="386080" cy="55297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TextBox 377">
                <a:extLst>
                  <a:ext uri="{FF2B5EF4-FFF2-40B4-BE49-F238E27FC236}">
                    <a16:creationId xmlns:a16="http://schemas.microsoft.com/office/drawing/2014/main" id="{2E536DBA-B048-46D1-9657-BCD6E9E314C8}"/>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spTree>
    <p:extLst>
      <p:ext uri="{BB962C8B-B14F-4D97-AF65-F5344CB8AC3E}">
        <p14:creationId xmlns:p14="http://schemas.microsoft.com/office/powerpoint/2010/main" val="387834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08333E-7 -4.81481E-6 L 0.01914 -4.81481E-6 " pathEditMode="relative" rAng="0" ptsTypes="AA">
                                      <p:cBhvr>
                                        <p:cTn id="6" dur="300" fill="hold"/>
                                        <p:tgtEl>
                                          <p:spTgt spid="352"/>
                                        </p:tgtEl>
                                        <p:attrNameLst>
                                          <p:attrName>ppt_x</p:attrName>
                                          <p:attrName>ppt_y</p:attrName>
                                        </p:attrNameLst>
                                      </p:cBhvr>
                                      <p:rCtr x="951" y="0"/>
                                    </p:animMotion>
                                  </p:childTnLst>
                                </p:cTn>
                              </p:par>
                              <p:par>
                                <p:cTn id="7" presetID="35" presetClass="path" presetSubtype="0" accel="50000" decel="50000" fill="hold" nodeType="withEffect">
                                  <p:stCondLst>
                                    <p:cond delay="0"/>
                                  </p:stCondLst>
                                  <p:childTnLst>
                                    <p:animMotion origin="layout" path="M -0.00026 -4.81481E-6 L -0.01901 -4.81481E-6 " pathEditMode="relative" rAng="0" ptsTypes="AA">
                                      <p:cBhvr>
                                        <p:cTn id="8" dur="300" fill="hold"/>
                                        <p:tgtEl>
                                          <p:spTgt spid="373"/>
                                        </p:tgtEl>
                                        <p:attrNameLst>
                                          <p:attrName>ppt_x</p:attrName>
                                          <p:attrName>ppt_y</p:attrName>
                                        </p:attrNameLst>
                                      </p:cBhvr>
                                      <p:rCtr x="-9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sp>
        <p:nvSpPr>
          <p:cNvPr id="186" name="Rectangle 185">
            <a:extLst>
              <a:ext uri="{FF2B5EF4-FFF2-40B4-BE49-F238E27FC236}">
                <a16:creationId xmlns:a16="http://schemas.microsoft.com/office/drawing/2014/main" id="{06EE80F4-2000-4ADB-87F5-44FB74C21AB5}"/>
              </a:ext>
            </a:extLst>
          </p:cNvPr>
          <p:cNvSpPr/>
          <p:nvPr/>
        </p:nvSpPr>
        <p:spPr>
          <a:xfrm>
            <a:off x="4130044" y="2482271"/>
            <a:ext cx="230478" cy="5794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130044" y="3049121"/>
            <a:ext cx="230478" cy="16536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6" name="Group 5">
            <a:extLst>
              <a:ext uri="{FF2B5EF4-FFF2-40B4-BE49-F238E27FC236}">
                <a16:creationId xmlns:a16="http://schemas.microsoft.com/office/drawing/2014/main" id="{42040535-F4DD-4C32-9A3C-712CC7744A88}"/>
              </a:ext>
            </a:extLst>
          </p:cNvPr>
          <p:cNvGrpSpPr/>
          <p:nvPr/>
        </p:nvGrpSpPr>
        <p:grpSpPr>
          <a:xfrm>
            <a:off x="3902306" y="3911394"/>
            <a:ext cx="233879" cy="716513"/>
            <a:chOff x="3902306" y="3911394"/>
            <a:chExt cx="233879" cy="716513"/>
          </a:xfrm>
        </p:grpSpPr>
        <p:sp>
          <p:nvSpPr>
            <p:cNvPr id="348" name="Rectangle 347">
              <a:extLst>
                <a:ext uri="{FF2B5EF4-FFF2-40B4-BE49-F238E27FC236}">
                  <a16:creationId xmlns:a16="http://schemas.microsoft.com/office/drawing/2014/main" id="{2686975D-E589-4656-9A39-37804098A7C5}"/>
                </a:ext>
              </a:extLst>
            </p:cNvPr>
            <p:cNvSpPr/>
            <p:nvPr/>
          </p:nvSpPr>
          <p:spPr>
            <a:xfrm>
              <a:off x="3902306" y="3911394"/>
              <a:ext cx="230479" cy="5794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5707" y="4462547"/>
              <a:ext cx="230478" cy="16536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4409044" y="2897790"/>
            <a:ext cx="233799" cy="314793"/>
            <a:chOff x="5111346" y="1805801"/>
            <a:chExt cx="391643" cy="527318"/>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1"/>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4691364" y="2732205"/>
            <a:ext cx="230478" cy="480377"/>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70363" y="299491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9363" y="205109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8362" y="232395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5908"/>
                  <a:ext cx="387206" cy="1695133"/>
                  <a:chOff x="6051629" y="1110791"/>
                  <a:chExt cx="387206"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0791"/>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930943"/>
                    <a:chOff x="5584269" y="1528426"/>
                    <a:chExt cx="386080" cy="93094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64761AB-E254-4E50-BEDA-6B9F1C45A1DF}"/>
                        </a:ext>
                      </a:extLst>
                    </p:cNvPr>
                    <p:cNvSpPr/>
                    <p:nvPr/>
                  </p:nvSpPr>
                  <p:spPr>
                    <a:xfrm>
                      <a:off x="5584269" y="181533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C8232141-CC24-4791-8EF0-D03A8EBCC708}"/>
                        </a:ext>
                      </a:extLst>
                    </p:cNvPr>
                    <p:cNvSpPr/>
                    <p:nvPr/>
                  </p:nvSpPr>
                  <p:spPr>
                    <a:xfrm>
                      <a:off x="5584269" y="1529446"/>
                      <a:ext cx="386080" cy="9299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60"/>
              <a:ext cx="386080" cy="1696507"/>
              <a:chOff x="6986349" y="844560"/>
              <a:chExt cx="386080" cy="1696507"/>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60"/>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4636123" y="5312943"/>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70518827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08333E-7 -1.11111E-6 L -2.08333E-7 -0.20579 " pathEditMode="relative" rAng="0" ptsTypes="AA">
                                      <p:cBhvr>
                                        <p:cTn id="6" dur="500" fill="hold"/>
                                        <p:tgtEl>
                                          <p:spTgt spid="463"/>
                                        </p:tgtEl>
                                        <p:attrNameLst>
                                          <p:attrName>ppt_x</p:attrName>
                                          <p:attrName>ppt_y</p:attrName>
                                        </p:attrNameLst>
                                      </p:cBhvr>
                                      <p:rCtr x="0" y="-10301"/>
                                    </p:animMotion>
                                  </p:childTnLst>
                                </p:cTn>
                              </p:par>
                            </p:childTnLst>
                          </p:cTn>
                        </p:par>
                        <p:par>
                          <p:cTn id="7" fill="hold">
                            <p:stCondLst>
                              <p:cond delay="500"/>
                            </p:stCondLst>
                            <p:childTnLst>
                              <p:par>
                                <p:cTn id="8" presetID="1" presetClass="exit" presetSubtype="0" fill="hold" nodeType="afterEffect">
                                  <p:stCondLst>
                                    <p:cond delay="0"/>
                                  </p:stCondLst>
                                  <p:childTnLst>
                                    <p:set>
                                      <p:cBhvr>
                                        <p:cTn id="9" dur="1" fill="hold">
                                          <p:stCondLst>
                                            <p:cond delay="0"/>
                                          </p:stCondLst>
                                        </p:cTn>
                                        <p:tgtEl>
                                          <p:spTgt spid="2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sp>
        <p:nvSpPr>
          <p:cNvPr id="186" name="Rectangle 185">
            <a:extLst>
              <a:ext uri="{FF2B5EF4-FFF2-40B4-BE49-F238E27FC236}">
                <a16:creationId xmlns:a16="http://schemas.microsoft.com/office/drawing/2014/main" id="{06EE80F4-2000-4ADB-87F5-44FB74C21AB5}"/>
              </a:ext>
            </a:extLst>
          </p:cNvPr>
          <p:cNvSpPr/>
          <p:nvPr/>
        </p:nvSpPr>
        <p:spPr>
          <a:xfrm>
            <a:off x="4128043" y="2483101"/>
            <a:ext cx="230478" cy="5794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128043" y="3049951"/>
            <a:ext cx="230478" cy="16536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6" name="Group 5">
            <a:extLst>
              <a:ext uri="{FF2B5EF4-FFF2-40B4-BE49-F238E27FC236}">
                <a16:creationId xmlns:a16="http://schemas.microsoft.com/office/drawing/2014/main" id="{253737DD-0BF1-4254-BAC0-E6ABBA753A78}"/>
              </a:ext>
            </a:extLst>
          </p:cNvPr>
          <p:cNvGrpSpPr/>
          <p:nvPr/>
        </p:nvGrpSpPr>
        <p:grpSpPr>
          <a:xfrm>
            <a:off x="3900305" y="3912224"/>
            <a:ext cx="233879" cy="716513"/>
            <a:chOff x="3900305" y="3912224"/>
            <a:chExt cx="233879" cy="716513"/>
          </a:xfrm>
        </p:grpSpPr>
        <p:sp>
          <p:nvSpPr>
            <p:cNvPr id="348" name="Rectangle 347">
              <a:extLst>
                <a:ext uri="{FF2B5EF4-FFF2-40B4-BE49-F238E27FC236}">
                  <a16:creationId xmlns:a16="http://schemas.microsoft.com/office/drawing/2014/main" id="{2686975D-E589-4656-9A39-37804098A7C5}"/>
                </a:ext>
              </a:extLst>
            </p:cNvPr>
            <p:cNvSpPr/>
            <p:nvPr/>
          </p:nvSpPr>
          <p:spPr>
            <a:xfrm>
              <a:off x="3900305" y="3912224"/>
              <a:ext cx="230479" cy="5794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6" y="4463377"/>
              <a:ext cx="230478" cy="16536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4407043" y="2898620"/>
            <a:ext cx="233799" cy="314793"/>
            <a:chOff x="5111346" y="1805801"/>
            <a:chExt cx="391643" cy="527318"/>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1"/>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4689363" y="2733035"/>
            <a:ext cx="230478" cy="480377"/>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2"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1"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5908"/>
                  <a:ext cx="387206" cy="1695133"/>
                  <a:chOff x="6051629" y="1110791"/>
                  <a:chExt cx="387206"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0791"/>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930943"/>
                    <a:chOff x="5584269" y="1528426"/>
                    <a:chExt cx="386080" cy="93094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64761AB-E254-4E50-BEDA-6B9F1C45A1DF}"/>
                        </a:ext>
                      </a:extLst>
                    </p:cNvPr>
                    <p:cNvSpPr/>
                    <p:nvPr/>
                  </p:nvSpPr>
                  <p:spPr>
                    <a:xfrm>
                      <a:off x="5584269" y="181533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C8232141-CC24-4791-8EF0-D03A8EBCC708}"/>
                        </a:ext>
                      </a:extLst>
                    </p:cNvPr>
                    <p:cNvSpPr/>
                    <p:nvPr/>
                  </p:nvSpPr>
                  <p:spPr>
                    <a:xfrm>
                      <a:off x="5584269" y="1529446"/>
                      <a:ext cx="386080" cy="9299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60"/>
              <a:ext cx="386080" cy="1696507"/>
              <a:chOff x="6986349" y="844560"/>
              <a:chExt cx="386080" cy="1696507"/>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60"/>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4636123" y="3901042"/>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2424096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sp>
        <p:nvSpPr>
          <p:cNvPr id="186" name="Rectangle 185">
            <a:extLst>
              <a:ext uri="{FF2B5EF4-FFF2-40B4-BE49-F238E27FC236}">
                <a16:creationId xmlns:a16="http://schemas.microsoft.com/office/drawing/2014/main" id="{06EE80F4-2000-4ADB-87F5-44FB74C21AB5}"/>
              </a:ext>
            </a:extLst>
          </p:cNvPr>
          <p:cNvSpPr/>
          <p:nvPr/>
        </p:nvSpPr>
        <p:spPr>
          <a:xfrm>
            <a:off x="4128040" y="2483101"/>
            <a:ext cx="230478" cy="5794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128041" y="3049951"/>
            <a:ext cx="230478" cy="16536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8" name="Group 7">
            <a:extLst>
              <a:ext uri="{FF2B5EF4-FFF2-40B4-BE49-F238E27FC236}">
                <a16:creationId xmlns:a16="http://schemas.microsoft.com/office/drawing/2014/main" id="{70B14732-5871-4B5B-A23F-F11796DA403A}"/>
              </a:ext>
            </a:extLst>
          </p:cNvPr>
          <p:cNvGrpSpPr/>
          <p:nvPr/>
        </p:nvGrpSpPr>
        <p:grpSpPr>
          <a:xfrm>
            <a:off x="4698956" y="3912225"/>
            <a:ext cx="233882" cy="716513"/>
            <a:chOff x="3900304" y="3912225"/>
            <a:chExt cx="233882" cy="716513"/>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16536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4407043" y="2898620"/>
            <a:ext cx="233799" cy="314793"/>
            <a:chOff x="5111346" y="1805801"/>
            <a:chExt cx="391643" cy="527318"/>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1"/>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4689362" y="2733035"/>
            <a:ext cx="230478" cy="480377"/>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5908"/>
                  <a:ext cx="387206" cy="1695133"/>
                  <a:chOff x="6051629" y="1110791"/>
                  <a:chExt cx="387206"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0791"/>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930943"/>
                    <a:chOff x="5584269" y="1528426"/>
                    <a:chExt cx="386080" cy="93094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64761AB-E254-4E50-BEDA-6B9F1C45A1DF}"/>
                        </a:ext>
                      </a:extLst>
                    </p:cNvPr>
                    <p:cNvSpPr/>
                    <p:nvPr/>
                  </p:nvSpPr>
                  <p:spPr>
                    <a:xfrm>
                      <a:off x="5584269" y="181533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C8232141-CC24-4791-8EF0-D03A8EBCC708}"/>
                        </a:ext>
                      </a:extLst>
                    </p:cNvPr>
                    <p:cNvSpPr/>
                    <p:nvPr/>
                  </p:nvSpPr>
                  <p:spPr>
                    <a:xfrm>
                      <a:off x="5584269" y="1529446"/>
                      <a:ext cx="386080" cy="9299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60"/>
              <a:ext cx="386080" cy="1696507"/>
              <a:chOff x="6986349" y="844560"/>
              <a:chExt cx="386080" cy="1696507"/>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60"/>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3901042"/>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3893419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sp>
        <p:nvSpPr>
          <p:cNvPr id="186" name="Rectangle 185">
            <a:extLst>
              <a:ext uri="{FF2B5EF4-FFF2-40B4-BE49-F238E27FC236}">
                <a16:creationId xmlns:a16="http://schemas.microsoft.com/office/drawing/2014/main" id="{06EE80F4-2000-4ADB-87F5-44FB74C21AB5}"/>
              </a:ext>
            </a:extLst>
          </p:cNvPr>
          <p:cNvSpPr/>
          <p:nvPr/>
        </p:nvSpPr>
        <p:spPr>
          <a:xfrm>
            <a:off x="4128040" y="2483101"/>
            <a:ext cx="230478" cy="5794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AD1A9366-3546-4736-BDEF-7EDBFE94A160}"/>
              </a:ext>
            </a:extLst>
          </p:cNvPr>
          <p:cNvSpPr txBox="1"/>
          <p:nvPr/>
        </p:nvSpPr>
        <p:spPr>
          <a:xfrm>
            <a:off x="4128041" y="3049951"/>
            <a:ext cx="230478" cy="16536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8" name="Group 7">
            <a:extLst>
              <a:ext uri="{FF2B5EF4-FFF2-40B4-BE49-F238E27FC236}">
                <a16:creationId xmlns:a16="http://schemas.microsoft.com/office/drawing/2014/main" id="{70B14732-5871-4B5B-A23F-F11796DA403A}"/>
              </a:ext>
            </a:extLst>
          </p:cNvPr>
          <p:cNvGrpSpPr/>
          <p:nvPr/>
        </p:nvGrpSpPr>
        <p:grpSpPr>
          <a:xfrm>
            <a:off x="4698956" y="3912225"/>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3" name="Group 142">
            <a:extLst>
              <a:ext uri="{FF2B5EF4-FFF2-40B4-BE49-F238E27FC236}">
                <a16:creationId xmlns:a16="http://schemas.microsoft.com/office/drawing/2014/main" id="{6D92D4A8-EEAD-4ACC-9767-D41E936849BC}"/>
              </a:ext>
            </a:extLst>
          </p:cNvPr>
          <p:cNvGrpSpPr/>
          <p:nvPr/>
        </p:nvGrpSpPr>
        <p:grpSpPr>
          <a:xfrm>
            <a:off x="4407043" y="2898620"/>
            <a:ext cx="233799" cy="314793"/>
            <a:chOff x="5111346" y="1805801"/>
            <a:chExt cx="391643" cy="527318"/>
          </a:xfrm>
        </p:grpSpPr>
        <p:sp>
          <p:nvSpPr>
            <p:cNvPr id="184" name="Rectangle 183">
              <a:extLst>
                <a:ext uri="{FF2B5EF4-FFF2-40B4-BE49-F238E27FC236}">
                  <a16:creationId xmlns:a16="http://schemas.microsoft.com/office/drawing/2014/main" id="{39B0EFFA-0EF2-4E08-95B6-1CC1FB5E3B31}"/>
                </a:ext>
              </a:extLst>
            </p:cNvPr>
            <p:cNvSpPr/>
            <p:nvPr/>
          </p:nvSpPr>
          <p:spPr>
            <a:xfrm>
              <a:off x="5116909" y="1805801"/>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6977357A-C755-45F2-93F6-7CE309BD0270}"/>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4" name="Group 143">
            <a:extLst>
              <a:ext uri="{FF2B5EF4-FFF2-40B4-BE49-F238E27FC236}">
                <a16:creationId xmlns:a16="http://schemas.microsoft.com/office/drawing/2014/main" id="{133D17AC-6C4B-4411-AD02-78EC416EDFB3}"/>
              </a:ext>
            </a:extLst>
          </p:cNvPr>
          <p:cNvGrpSpPr/>
          <p:nvPr/>
        </p:nvGrpSpPr>
        <p:grpSpPr>
          <a:xfrm>
            <a:off x="4689362" y="2733035"/>
            <a:ext cx="230478" cy="480377"/>
            <a:chOff x="5584269" y="1528426"/>
            <a:chExt cx="386080" cy="804692"/>
          </a:xfrm>
        </p:grpSpPr>
        <p:grpSp>
          <p:nvGrpSpPr>
            <p:cNvPr id="180" name="Group 179">
              <a:extLst>
                <a:ext uri="{FF2B5EF4-FFF2-40B4-BE49-F238E27FC236}">
                  <a16:creationId xmlns:a16="http://schemas.microsoft.com/office/drawing/2014/main" id="{6DA4F029-55EC-45DB-9957-97959EDFC859}"/>
                </a:ext>
              </a:extLst>
            </p:cNvPr>
            <p:cNvGrpSpPr/>
            <p:nvPr/>
          </p:nvGrpSpPr>
          <p:grpSpPr>
            <a:xfrm>
              <a:off x="5584269" y="1528426"/>
              <a:ext cx="386080" cy="554373"/>
              <a:chOff x="5584269" y="1528426"/>
              <a:chExt cx="386080" cy="554373"/>
            </a:xfrm>
          </p:grpSpPr>
          <p:sp>
            <p:nvSpPr>
              <p:cNvPr id="182" name="Rectangle 181">
                <a:extLst>
                  <a:ext uri="{FF2B5EF4-FFF2-40B4-BE49-F238E27FC236}">
                    <a16:creationId xmlns:a16="http://schemas.microsoft.com/office/drawing/2014/main" id="{118DA382-3D96-4EB6-AD6D-1679135762B1}"/>
                  </a:ext>
                </a:extLst>
              </p:cNvPr>
              <p:cNvSpPr/>
              <p:nvPr/>
            </p:nvSpPr>
            <p:spPr>
              <a:xfrm>
                <a:off x="5584269" y="1664503"/>
                <a:ext cx="386080" cy="4182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2D90E8B-CA6D-42D2-A0E8-EC4CC0087313}"/>
                  </a:ext>
                </a:extLst>
              </p:cNvPr>
              <p:cNvSpPr/>
              <p:nvPr/>
            </p:nvSpPr>
            <p:spPr>
              <a:xfrm>
                <a:off x="5584269" y="1528426"/>
                <a:ext cx="38608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TextBox 180">
              <a:extLst>
                <a:ext uri="{FF2B5EF4-FFF2-40B4-BE49-F238E27FC236}">
                  <a16:creationId xmlns:a16="http://schemas.microsoft.com/office/drawing/2014/main" id="{26AA49D7-A0B6-4C82-AA23-1F37F074EA57}"/>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8424A340-B602-4720-94F7-2526007FA9D9}"/>
                    </a:ext>
                  </a:extLst>
                </p:cNvPr>
                <p:cNvGrpSpPr/>
                <p:nvPr/>
              </p:nvGrpSpPr>
              <p:grpSpPr>
                <a:xfrm>
                  <a:off x="6518989" y="385908"/>
                  <a:ext cx="387206" cy="1695133"/>
                  <a:chOff x="6051629" y="1110791"/>
                  <a:chExt cx="387206" cy="1695133"/>
                </a:xfrm>
              </p:grpSpPr>
              <p:grpSp>
                <p:nvGrpSpPr>
                  <p:cNvPr id="213" name="Group 212">
                    <a:extLst>
                      <a:ext uri="{FF2B5EF4-FFF2-40B4-BE49-F238E27FC236}">
                        <a16:creationId xmlns:a16="http://schemas.microsoft.com/office/drawing/2014/main" id="{397F061E-D513-4939-A65E-DB2AFFFD8D34}"/>
                      </a:ext>
                    </a:extLst>
                  </p:cNvPr>
                  <p:cNvGrpSpPr/>
                  <p:nvPr/>
                </p:nvGrpSpPr>
                <p:grpSpPr>
                  <a:xfrm>
                    <a:off x="6051629" y="1110791"/>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a:extLst>
                      <a:ext uri="{FF2B5EF4-FFF2-40B4-BE49-F238E27FC236}">
                        <a16:creationId xmlns:a16="http://schemas.microsoft.com/office/drawing/2014/main" id="{F0E6EF75-60B3-4C86-83B3-2555DB6627E9}"/>
                      </a:ext>
                    </a:extLst>
                  </p:cNvPr>
                  <p:cNvGrpSpPr/>
                  <p:nvPr/>
                </p:nvGrpSpPr>
                <p:grpSpPr>
                  <a:xfrm>
                    <a:off x="6051629" y="1112364"/>
                    <a:ext cx="386080" cy="930943"/>
                    <a:chOff x="5584269" y="1528426"/>
                    <a:chExt cx="386080" cy="930943"/>
                  </a:xfrm>
                </p:grpSpPr>
                <p:sp>
                  <p:nvSpPr>
                    <p:cNvPr id="215" name="Rectangle 214">
                      <a:extLst>
                        <a:ext uri="{FF2B5EF4-FFF2-40B4-BE49-F238E27FC236}">
                          <a16:creationId xmlns:a16="http://schemas.microsoft.com/office/drawing/2014/main" id="{D9D7AFBF-497D-416B-8A79-F8DF2AC6646E}"/>
                        </a:ext>
                      </a:extLst>
                    </p:cNvPr>
                    <p:cNvSpPr/>
                    <p:nvPr/>
                  </p:nvSpPr>
                  <p:spPr>
                    <a:xfrm>
                      <a:off x="5584269" y="1805800"/>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3B3C62AE-33D0-44B7-ADCB-BCD756A462CD}"/>
                        </a:ext>
                      </a:extLst>
                    </p:cNvPr>
                    <p:cNvSpPr/>
                    <p:nvPr/>
                  </p:nvSpPr>
                  <p:spPr>
                    <a:xfrm>
                      <a:off x="5584269" y="1528426"/>
                      <a:ext cx="386080" cy="276999"/>
                    </a:xfrm>
                    <a:prstGeom prst="rect">
                      <a:avLst/>
                    </a:prstGeom>
                    <a:solidFill>
                      <a:srgbClr val="A50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64761AB-E254-4E50-BEDA-6B9F1C45A1DF}"/>
                        </a:ext>
                      </a:extLst>
                    </p:cNvPr>
                    <p:cNvSpPr/>
                    <p:nvPr/>
                  </p:nvSpPr>
                  <p:spPr>
                    <a:xfrm>
                      <a:off x="5584269" y="181533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C8232141-CC24-4791-8EF0-D03A8EBCC708}"/>
                        </a:ext>
                      </a:extLst>
                    </p:cNvPr>
                    <p:cNvSpPr/>
                    <p:nvPr/>
                  </p:nvSpPr>
                  <p:spPr>
                    <a:xfrm>
                      <a:off x="5584269" y="1529446"/>
                      <a:ext cx="386080" cy="9299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4560"/>
              <a:ext cx="386080" cy="1696507"/>
              <a:chOff x="6986349" y="844560"/>
              <a:chExt cx="386080" cy="1696507"/>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4560"/>
                <a:ext cx="386080" cy="1232499"/>
                <a:chOff x="6518989" y="396211"/>
                <a:chExt cx="386080" cy="1686400"/>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6211"/>
                  <a:ext cx="386080" cy="1685583"/>
                  <a:chOff x="6051629" y="1121094"/>
                  <a:chExt cx="386080" cy="1685583"/>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3901042"/>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251620889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875E-6 2.96296E-6 L -1.875E-6 -0.2081 " pathEditMode="relative" rAng="0" ptsTypes="AA">
                                      <p:cBhvr>
                                        <p:cTn id="6" dur="500" fill="hold"/>
                                        <p:tgtEl>
                                          <p:spTgt spid="8"/>
                                        </p:tgtEl>
                                        <p:attrNameLst>
                                          <p:attrName>ppt_x</p:attrName>
                                          <p:attrName>ppt_y</p:attrName>
                                        </p:attrNameLst>
                                      </p:cBhvr>
                                      <p:rCtr x="0" y="-10417"/>
                                    </p:animMotion>
                                  </p:childTnLst>
                                </p:cTn>
                              </p:par>
                              <p:par>
                                <p:cTn id="7" presetID="64" presetClass="path" presetSubtype="0" accel="50000" decel="50000" fill="hold" nodeType="withEffect">
                                  <p:stCondLst>
                                    <p:cond delay="0"/>
                                  </p:stCondLst>
                                  <p:childTnLst>
                                    <p:animMotion origin="layout" path="M 1.45833E-6 -2.59259E-6 L 1.45833E-6 -0.2074 " pathEditMode="relative" rAng="0" ptsTypes="AA">
                                      <p:cBhvr>
                                        <p:cTn id="8" dur="500" fill="hold"/>
                                        <p:tgtEl>
                                          <p:spTgt spid="463"/>
                                        </p:tgtEl>
                                        <p:attrNameLst>
                                          <p:attrName>ppt_x</p:attrName>
                                          <p:attrName>ppt_y</p:attrName>
                                        </p:attrNameLst>
                                      </p:cBhvr>
                                      <p:rCtr x="0" y="-10370"/>
                                    </p:animMotion>
                                  </p:childTnLst>
                                </p:cTn>
                              </p:par>
                              <p:par>
                                <p:cTn id="9" presetID="1" presetClass="exit" presetSubtype="0" fill="hold" nodeType="withEffect">
                                  <p:stCondLst>
                                    <p:cond delay="0"/>
                                  </p:stCondLst>
                                  <p:childTnLst>
                                    <p:set>
                                      <p:cBhvr>
                                        <p:cTn id="10" dur="1" fill="hold">
                                          <p:stCondLst>
                                            <p:cond delay="0"/>
                                          </p:stCondLst>
                                        </p:cTn>
                                        <p:tgtEl>
                                          <p:spTgt spid="14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3" name="Group 212">
                  <a:extLst>
                    <a:ext uri="{FF2B5EF4-FFF2-40B4-BE49-F238E27FC236}">
                      <a16:creationId xmlns:a16="http://schemas.microsoft.com/office/drawing/2014/main" id="{397F061E-D513-4939-A65E-DB2AFFFD8D34}"/>
                    </a:ext>
                  </a:extLst>
                </p:cNvPr>
                <p:cNvGrpSpPr/>
                <p:nvPr/>
              </p:nvGrpSpPr>
              <p:grpSpPr>
                <a:xfrm>
                  <a:off x="6518989" y="385908"/>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1294"/>
              <a:ext cx="386080" cy="1699773"/>
              <a:chOff x="6986349" y="841294"/>
              <a:chExt cx="386080" cy="1699773"/>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1294"/>
                <a:ext cx="386080" cy="1238049"/>
                <a:chOff x="6518989" y="391742"/>
                <a:chExt cx="386080" cy="1693994"/>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1742"/>
                  <a:ext cx="386080" cy="1693994"/>
                  <a:chOff x="6051629" y="1116625"/>
                  <a:chExt cx="386080" cy="1693994"/>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6051629" y="1116625"/>
                    <a:ext cx="386080" cy="169399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1888477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2" y="2052935"/>
            <a:ext cx="1628797" cy="1286566"/>
            <a:chOff x="4643986" y="385908"/>
            <a:chExt cx="2728443" cy="215515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6044667" y="1968501"/>
              <a:ext cx="393042" cy="561438"/>
              <a:chOff x="6044667" y="1968501"/>
              <a:chExt cx="393042" cy="561438"/>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387206" cy="2148179"/>
              <a:chOff x="6518989" y="385908"/>
              <a:chExt cx="387206" cy="2148179"/>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387206" cy="1696703"/>
                <a:chOff x="6518989" y="385908"/>
                <a:chExt cx="387206" cy="1696703"/>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3" name="Group 212">
                  <a:extLst>
                    <a:ext uri="{FF2B5EF4-FFF2-40B4-BE49-F238E27FC236}">
                      <a16:creationId xmlns:a16="http://schemas.microsoft.com/office/drawing/2014/main" id="{397F061E-D513-4939-A65E-DB2AFFFD8D34}"/>
                    </a:ext>
                  </a:extLst>
                </p:cNvPr>
                <p:cNvGrpSpPr/>
                <p:nvPr/>
              </p:nvGrpSpPr>
              <p:grpSpPr>
                <a:xfrm>
                  <a:off x="6518989" y="385908"/>
                  <a:ext cx="387206" cy="1695133"/>
                  <a:chOff x="5584269" y="1110979"/>
                  <a:chExt cx="387206" cy="1695133"/>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1294"/>
              <a:ext cx="386080" cy="1699773"/>
              <a:chOff x="6986349" y="841294"/>
              <a:chExt cx="386080" cy="1699773"/>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1294"/>
                <a:ext cx="386080" cy="1238049"/>
                <a:chOff x="6518989" y="391742"/>
                <a:chExt cx="386080" cy="1693994"/>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1742"/>
                  <a:ext cx="386080" cy="1693994"/>
                  <a:chOff x="6051629" y="1116625"/>
                  <a:chExt cx="386080" cy="1693994"/>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6051629" y="1116625"/>
                    <a:ext cx="386080" cy="16939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247882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0" y="-47652"/>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834B32DC-F558-42EA-B8F9-F2872FA67121}"/>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Google Shape;365;p18">
            <a:extLst>
              <a:ext uri="{FF2B5EF4-FFF2-40B4-BE49-F238E27FC236}">
                <a16:creationId xmlns:a16="http://schemas.microsoft.com/office/drawing/2014/main" id="{72501CFF-1559-473F-96F0-82BE8E669218}"/>
              </a:ext>
            </a:extLst>
          </p:cNvPr>
          <p:cNvSpPr txBox="1"/>
          <p:nvPr/>
        </p:nvSpPr>
        <p:spPr>
          <a:xfrm rot="16200000">
            <a:off x="10127228" y="3397217"/>
            <a:ext cx="5758418" cy="81159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000" dirty="0">
                <a:solidFill>
                  <a:schemeClr val="bg1"/>
                </a:solidFill>
                <a:latin typeface="Futura BdCn BT" panose="020B0706020204020204" pitchFamily="34" charset="0"/>
                <a:ea typeface="Open Sans ExtraBold" panose="020B0906030804020204" pitchFamily="34" charset="0"/>
                <a:cs typeface="Open Sans ExtraBold" panose="020B0906030804020204" pitchFamily="34" charset="0"/>
                <a:sym typeface="Aharoni"/>
              </a:rPr>
              <a:t> TABLE OF  </a:t>
            </a:r>
          </a:p>
          <a:p>
            <a:pPr marL="0" marR="0" lvl="0" indent="0" algn="r" rtl="0">
              <a:spcBef>
                <a:spcPts val="0"/>
              </a:spcBef>
              <a:spcAft>
                <a:spcPts val="0"/>
              </a:spcAft>
              <a:buNone/>
            </a:pPr>
            <a:r>
              <a:rPr lang="en-US" sz="7200" dirty="0">
                <a:solidFill>
                  <a:schemeClr val="tx1">
                    <a:lumMod val="50000"/>
                    <a:lumOff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CONTENTS</a:t>
            </a:r>
            <a:endParaRPr sz="7200" dirty="0">
              <a:solidFill>
                <a:schemeClr val="tx1">
                  <a:lumMod val="50000"/>
                  <a:lumOff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52736" y="46353"/>
            <a:ext cx="1101463"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03</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8" name="Google Shape;365;p18">
            <a:extLst>
              <a:ext uri="{FF2B5EF4-FFF2-40B4-BE49-F238E27FC236}">
                <a16:creationId xmlns:a16="http://schemas.microsoft.com/office/drawing/2014/main" id="{B6FD1B6B-4D09-4851-84F0-4ADABDD4F78C}"/>
              </a:ext>
            </a:extLst>
          </p:cNvPr>
          <p:cNvSpPr txBox="1"/>
          <p:nvPr/>
        </p:nvSpPr>
        <p:spPr>
          <a:xfrm>
            <a:off x="2655678" y="2447968"/>
            <a:ext cx="6880644"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800" dirty="0">
                <a:ln>
                  <a:solidFill>
                    <a:schemeClr val="tx1"/>
                  </a:solidFill>
                </a:ln>
                <a:solidFill>
                  <a:srgbClr val="F49698"/>
                </a:solid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CHIA ĐỂ TRỊ</a:t>
            </a:r>
            <a:endParaRPr dirty="0">
              <a:ln>
                <a:solidFill>
                  <a:schemeClr val="tx1"/>
                </a:solidFill>
              </a:ln>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9" name="Google Shape;365;p18">
            <a:extLst>
              <a:ext uri="{FF2B5EF4-FFF2-40B4-BE49-F238E27FC236}">
                <a16:creationId xmlns:a16="http://schemas.microsoft.com/office/drawing/2014/main" id="{C8141E8E-E041-4E3D-BE93-27AC7527372A}"/>
              </a:ext>
            </a:extLst>
          </p:cNvPr>
          <p:cNvSpPr txBox="1"/>
          <p:nvPr/>
        </p:nvSpPr>
        <p:spPr>
          <a:xfrm>
            <a:off x="2726171" y="3716467"/>
            <a:ext cx="6880644"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6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46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40" name="Group 39">
            <a:extLst>
              <a:ext uri="{FF2B5EF4-FFF2-40B4-BE49-F238E27FC236}">
                <a16:creationId xmlns:a16="http://schemas.microsoft.com/office/drawing/2014/main" id="{69A8AB5A-4DAF-451E-9C33-B91C25B856DF}"/>
              </a:ext>
            </a:extLst>
          </p:cNvPr>
          <p:cNvGrpSpPr/>
          <p:nvPr/>
        </p:nvGrpSpPr>
        <p:grpSpPr>
          <a:xfrm>
            <a:off x="1198870" y="1236332"/>
            <a:ext cx="2957674" cy="773675"/>
            <a:chOff x="12551123" y="1253418"/>
            <a:chExt cx="2957674" cy="773675"/>
          </a:xfrm>
        </p:grpSpPr>
        <p:sp>
          <p:nvSpPr>
            <p:cNvPr id="41" name="Google Shape;359;p18">
              <a:extLst>
                <a:ext uri="{FF2B5EF4-FFF2-40B4-BE49-F238E27FC236}">
                  <a16:creationId xmlns:a16="http://schemas.microsoft.com/office/drawing/2014/main" id="{DC86B45F-D5A3-4327-A8F6-312A51378485}"/>
                </a:ext>
              </a:extLst>
            </p:cNvPr>
            <p:cNvSpPr/>
            <p:nvPr/>
          </p:nvSpPr>
          <p:spPr>
            <a:xfrm>
              <a:off x="12612414" y="1319171"/>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360;p18">
              <a:extLst>
                <a:ext uri="{FF2B5EF4-FFF2-40B4-BE49-F238E27FC236}">
                  <a16:creationId xmlns:a16="http://schemas.microsoft.com/office/drawing/2014/main" id="{46CCB524-A2F1-4E99-8B57-73194909CA6F}"/>
                </a:ext>
              </a:extLst>
            </p:cNvPr>
            <p:cNvSpPr/>
            <p:nvPr/>
          </p:nvSpPr>
          <p:spPr>
            <a:xfrm>
              <a:off x="12551123" y="1253418"/>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361;p18">
              <a:extLst>
                <a:ext uri="{FF2B5EF4-FFF2-40B4-BE49-F238E27FC236}">
                  <a16:creationId xmlns:a16="http://schemas.microsoft.com/office/drawing/2014/main" id="{D7FCBF36-A403-45A4-BD9F-041FBF21365F}"/>
                </a:ext>
              </a:extLst>
            </p:cNvPr>
            <p:cNvSpPr txBox="1"/>
            <p:nvPr/>
          </p:nvSpPr>
          <p:spPr>
            <a:xfrm>
              <a:off x="13093826" y="1376565"/>
              <a:ext cx="2414971"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CHỦ ĐỀ</a:t>
              </a:r>
              <a:endParaRPr sz="2800" dirty="0"/>
            </a:p>
          </p:txBody>
        </p:sp>
      </p:grpSp>
      <p:sp>
        <p:nvSpPr>
          <p:cNvPr id="47" name="Google Shape;365;p18">
            <a:extLst>
              <a:ext uri="{FF2B5EF4-FFF2-40B4-BE49-F238E27FC236}">
                <a16:creationId xmlns:a16="http://schemas.microsoft.com/office/drawing/2014/main" id="{BE93EE5E-A543-408E-B61D-764163573FBF}"/>
              </a:ext>
            </a:extLst>
          </p:cNvPr>
          <p:cNvSpPr txBox="1"/>
          <p:nvPr/>
        </p:nvSpPr>
        <p:spPr>
          <a:xfrm rot="16200000">
            <a:off x="-3541177"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4" name="Rectangle 53">
            <a:extLst>
              <a:ext uri="{FF2B5EF4-FFF2-40B4-BE49-F238E27FC236}">
                <a16:creationId xmlns:a16="http://schemas.microsoft.com/office/drawing/2014/main" id="{3877D4E2-D222-4933-9B70-EBAF70F77050}"/>
              </a:ext>
            </a:extLst>
          </p:cNvPr>
          <p:cNvSpPr/>
          <p:nvPr/>
        </p:nvSpPr>
        <p:spPr>
          <a:xfrm>
            <a:off x="11492568" y="440327"/>
            <a:ext cx="945456"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EBEF34-E68F-4EC7-B2CE-08BDFA8BAF8B}"/>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58DE3AB9-4727-4331-BA88-CFA4F8985C3A}"/>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25222D0-49AE-450E-8CE6-0FBFD6DB08DE}"/>
              </a:ext>
            </a:extLst>
          </p:cNvPr>
          <p:cNvSpPr/>
          <p:nvPr/>
        </p:nvSpPr>
        <p:spPr>
          <a:xfrm>
            <a:off x="-68748" y="610158"/>
            <a:ext cx="908386" cy="5778047"/>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BD2184C0-377A-4AA4-9BF2-36D95CEA79CB}"/>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E08BE8E-3028-4037-BEC7-C49517821377}"/>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288570"/>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3" y="2052935"/>
            <a:ext cx="2143147" cy="2795342"/>
            <a:chOff x="4643986" y="385908"/>
            <a:chExt cx="3590045" cy="468253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5646837" y="1968501"/>
              <a:ext cx="790872" cy="3093046"/>
              <a:chOff x="5646837" y="1968501"/>
              <a:chExt cx="790872" cy="3093046"/>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80" name="Rectangle 179">
                <a:extLst>
                  <a:ext uri="{FF2B5EF4-FFF2-40B4-BE49-F238E27FC236}">
                    <a16:creationId xmlns:a16="http://schemas.microsoft.com/office/drawing/2014/main" id="{F5BFF618-E4A5-4CFA-B503-227DA0C6C6E9}"/>
                  </a:ext>
                </a:extLst>
              </p:cNvPr>
              <p:cNvSpPr/>
              <p:nvPr/>
            </p:nvSpPr>
            <p:spPr>
              <a:xfrm>
                <a:off x="5653802" y="4500109"/>
                <a:ext cx="386080" cy="11411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9266EB1D-3EE3-4FDF-ACCC-F250E1622832}"/>
                  </a:ext>
                </a:extLst>
              </p:cNvPr>
              <p:cNvSpPr txBox="1"/>
              <p:nvPr/>
            </p:nvSpPr>
            <p:spPr>
              <a:xfrm>
                <a:off x="5646837" y="4597540"/>
                <a:ext cx="386080" cy="464007"/>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1248806" cy="4675561"/>
              <a:chOff x="6518989" y="385908"/>
              <a:chExt cx="1248806" cy="4675561"/>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1248806" cy="4222487"/>
                <a:chOff x="6518989" y="385908"/>
                <a:chExt cx="1248806" cy="4222487"/>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3" name="Group 212">
                  <a:extLst>
                    <a:ext uri="{FF2B5EF4-FFF2-40B4-BE49-F238E27FC236}">
                      <a16:creationId xmlns:a16="http://schemas.microsoft.com/office/drawing/2014/main" id="{397F061E-D513-4939-A65E-DB2AFFFD8D34}"/>
                    </a:ext>
                  </a:extLst>
                </p:cNvPr>
                <p:cNvGrpSpPr/>
                <p:nvPr/>
              </p:nvGrpSpPr>
              <p:grpSpPr>
                <a:xfrm>
                  <a:off x="6518989" y="385908"/>
                  <a:ext cx="1248806" cy="4222487"/>
                  <a:chOff x="5584269" y="1110979"/>
                  <a:chExt cx="1248806" cy="4222487"/>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84C288B2-FA2E-4BCF-9389-B4473466EED5}"/>
                      </a:ext>
                    </a:extLst>
                  </p:cNvPr>
                  <p:cNvSpPr/>
                  <p:nvPr/>
                </p:nvSpPr>
                <p:spPr>
                  <a:xfrm>
                    <a:off x="6446995" y="3638332"/>
                    <a:ext cx="386080" cy="169513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83" name="TextBox 182">
                <a:extLst>
                  <a:ext uri="{FF2B5EF4-FFF2-40B4-BE49-F238E27FC236}">
                    <a16:creationId xmlns:a16="http://schemas.microsoft.com/office/drawing/2014/main" id="{11181957-C3EF-48F1-B7F8-2742FAF9DB8C}"/>
                  </a:ext>
                </a:extLst>
              </p:cNvPr>
              <p:cNvSpPr txBox="1"/>
              <p:nvPr/>
            </p:nvSpPr>
            <p:spPr>
              <a:xfrm>
                <a:off x="7380591" y="4597462"/>
                <a:ext cx="386080" cy="464007"/>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1294"/>
              <a:ext cx="1247682" cy="4227153"/>
              <a:chOff x="6986349" y="841294"/>
              <a:chExt cx="1247682" cy="4227153"/>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1294"/>
                <a:ext cx="1247682" cy="3765402"/>
                <a:chOff x="6518989" y="391742"/>
                <a:chExt cx="1247682" cy="5152119"/>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1742"/>
                  <a:ext cx="1247682" cy="5152119"/>
                  <a:chOff x="6051629" y="1116625"/>
                  <a:chExt cx="1247682" cy="5152119"/>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6051629" y="1116625"/>
                    <a:ext cx="386080" cy="16939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1ABE0F8F-2DD2-4700-8400-205C86C317F1}"/>
                      </a:ext>
                    </a:extLst>
                  </p:cNvPr>
                  <p:cNvSpPr/>
                  <p:nvPr/>
                </p:nvSpPr>
                <p:spPr>
                  <a:xfrm>
                    <a:off x="6913231" y="4574746"/>
                    <a:ext cx="386080" cy="169399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5" name="TextBox 184">
                <a:extLst>
                  <a:ext uri="{FF2B5EF4-FFF2-40B4-BE49-F238E27FC236}">
                    <a16:creationId xmlns:a16="http://schemas.microsoft.com/office/drawing/2014/main" id="{832F010F-5DE7-44EC-893E-6F4B635EEDC9}"/>
                  </a:ext>
                </a:extLst>
              </p:cNvPr>
              <p:cNvSpPr txBox="1"/>
              <p:nvPr/>
            </p:nvSpPr>
            <p:spPr>
              <a:xfrm>
                <a:off x="7847951" y="4604438"/>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1870339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8" name="Group 187">
            <a:extLst>
              <a:ext uri="{FF2B5EF4-FFF2-40B4-BE49-F238E27FC236}">
                <a16:creationId xmlns:a16="http://schemas.microsoft.com/office/drawing/2014/main" id="{CB2FDA6C-0AF5-4E97-B5BE-6A39E7E5430A}"/>
              </a:ext>
            </a:extLst>
          </p:cNvPr>
          <p:cNvGrpSpPr/>
          <p:nvPr/>
        </p:nvGrpSpPr>
        <p:grpSpPr>
          <a:xfrm>
            <a:off x="5705393" y="2052935"/>
            <a:ext cx="2143147" cy="2795342"/>
            <a:chOff x="4643986" y="385908"/>
            <a:chExt cx="3590045" cy="4682539"/>
          </a:xfrm>
        </p:grpSpPr>
        <p:grpSp>
          <p:nvGrpSpPr>
            <p:cNvPr id="189" name="Group 188" hidden="1">
              <a:extLst>
                <a:ext uri="{FF2B5EF4-FFF2-40B4-BE49-F238E27FC236}">
                  <a16:creationId xmlns:a16="http://schemas.microsoft.com/office/drawing/2014/main" id="{2261AB85-31D2-43A8-A863-FEF50534B1D5}"/>
                </a:ext>
              </a:extLst>
            </p:cNvPr>
            <p:cNvGrpSpPr/>
            <p:nvPr/>
          </p:nvGrpSpPr>
          <p:grpSpPr>
            <a:xfrm>
              <a:off x="4643986" y="1109755"/>
              <a:ext cx="386080" cy="1226544"/>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111346" y="1805800"/>
              <a:ext cx="391643" cy="527319"/>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5584269" y="1528426"/>
              <a:ext cx="386080" cy="804692"/>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2" name="Group 191">
              <a:extLst>
                <a:ext uri="{FF2B5EF4-FFF2-40B4-BE49-F238E27FC236}">
                  <a16:creationId xmlns:a16="http://schemas.microsoft.com/office/drawing/2014/main" id="{7AE8E38A-E99A-4B99-9640-81D5A5DF4F03}"/>
                </a:ext>
              </a:extLst>
            </p:cNvPr>
            <p:cNvGrpSpPr/>
            <p:nvPr/>
          </p:nvGrpSpPr>
          <p:grpSpPr>
            <a:xfrm>
              <a:off x="5646837" y="1968501"/>
              <a:ext cx="790872" cy="3093046"/>
              <a:chOff x="5646837" y="1968501"/>
              <a:chExt cx="790872" cy="3093046"/>
            </a:xfrm>
          </p:grpSpPr>
          <p:sp>
            <p:nvSpPr>
              <p:cNvPr id="225" name="Rectangle 224">
                <a:extLst>
                  <a:ext uri="{FF2B5EF4-FFF2-40B4-BE49-F238E27FC236}">
                    <a16:creationId xmlns:a16="http://schemas.microsoft.com/office/drawing/2014/main" id="{6A657684-E394-43D1-93C1-B1B607E1040F}"/>
                  </a:ext>
                </a:extLst>
              </p:cNvPr>
              <p:cNvSpPr/>
              <p:nvPr/>
            </p:nvSpPr>
            <p:spPr>
              <a:xfrm>
                <a:off x="6051629" y="1968501"/>
                <a:ext cx="386080" cy="11411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044667" y="206593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80" name="Rectangle 179">
                <a:extLst>
                  <a:ext uri="{FF2B5EF4-FFF2-40B4-BE49-F238E27FC236}">
                    <a16:creationId xmlns:a16="http://schemas.microsoft.com/office/drawing/2014/main" id="{F5BFF618-E4A5-4CFA-B503-227DA0C6C6E9}"/>
                  </a:ext>
                </a:extLst>
              </p:cNvPr>
              <p:cNvSpPr/>
              <p:nvPr/>
            </p:nvSpPr>
            <p:spPr>
              <a:xfrm>
                <a:off x="5653802" y="4500109"/>
                <a:ext cx="386080" cy="11411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9266EB1D-3EE3-4FDF-ACCC-F250E1622832}"/>
                  </a:ext>
                </a:extLst>
              </p:cNvPr>
              <p:cNvSpPr txBox="1"/>
              <p:nvPr/>
            </p:nvSpPr>
            <p:spPr>
              <a:xfrm>
                <a:off x="5646837" y="4597540"/>
                <a:ext cx="386080" cy="464007"/>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3" name="Group 192">
              <a:extLst>
                <a:ext uri="{FF2B5EF4-FFF2-40B4-BE49-F238E27FC236}">
                  <a16:creationId xmlns:a16="http://schemas.microsoft.com/office/drawing/2014/main" id="{5F26E0CD-3C9E-47FB-A0A2-E76DE3996159}"/>
                </a:ext>
              </a:extLst>
            </p:cNvPr>
            <p:cNvGrpSpPr/>
            <p:nvPr/>
          </p:nvGrpSpPr>
          <p:grpSpPr>
            <a:xfrm>
              <a:off x="6518989" y="385908"/>
              <a:ext cx="1248806" cy="4675561"/>
              <a:chOff x="6518989" y="385908"/>
              <a:chExt cx="1248806" cy="4675561"/>
            </a:xfrm>
          </p:grpSpPr>
          <p:grpSp>
            <p:nvGrpSpPr>
              <p:cNvPr id="209" name="Group 208">
                <a:extLst>
                  <a:ext uri="{FF2B5EF4-FFF2-40B4-BE49-F238E27FC236}">
                    <a16:creationId xmlns:a16="http://schemas.microsoft.com/office/drawing/2014/main" id="{8B452D3C-25FD-40FA-BEC7-BF73FD5F2F1A}"/>
                  </a:ext>
                </a:extLst>
              </p:cNvPr>
              <p:cNvGrpSpPr/>
              <p:nvPr/>
            </p:nvGrpSpPr>
            <p:grpSpPr>
              <a:xfrm>
                <a:off x="6518989" y="385908"/>
                <a:ext cx="1248806" cy="4222487"/>
                <a:chOff x="6518989" y="385908"/>
                <a:chExt cx="1248806" cy="4222487"/>
              </a:xfrm>
            </p:grpSpPr>
            <p:grpSp>
              <p:nvGrpSpPr>
                <p:cNvPr id="211" name="Group 210">
                  <a:extLst>
                    <a:ext uri="{FF2B5EF4-FFF2-40B4-BE49-F238E27FC236}">
                      <a16:creationId xmlns:a16="http://schemas.microsoft.com/office/drawing/2014/main" id="{AE96C279-3D4B-4694-80D5-D9D04B32D0EA}"/>
                    </a:ext>
                  </a:extLst>
                </p:cNvPr>
                <p:cNvGrpSpPr/>
                <p:nvPr/>
              </p:nvGrpSpPr>
              <p:grpSpPr>
                <a:xfrm>
                  <a:off x="6518989" y="1112364"/>
                  <a:ext cx="386080" cy="970247"/>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3" name="Group 212">
                  <a:extLst>
                    <a:ext uri="{FF2B5EF4-FFF2-40B4-BE49-F238E27FC236}">
                      <a16:creationId xmlns:a16="http://schemas.microsoft.com/office/drawing/2014/main" id="{397F061E-D513-4939-A65E-DB2AFFFD8D34}"/>
                    </a:ext>
                  </a:extLst>
                </p:cNvPr>
                <p:cNvGrpSpPr/>
                <p:nvPr/>
              </p:nvGrpSpPr>
              <p:grpSpPr>
                <a:xfrm>
                  <a:off x="6518989" y="385908"/>
                  <a:ext cx="1248806" cy="4222487"/>
                  <a:chOff x="5584269" y="1110979"/>
                  <a:chExt cx="1248806" cy="4222487"/>
                </a:xfrm>
              </p:grpSpPr>
              <p:sp>
                <p:nvSpPr>
                  <p:cNvPr id="217" name="Rectangle 216">
                    <a:extLst>
                      <a:ext uri="{FF2B5EF4-FFF2-40B4-BE49-F238E27FC236}">
                        <a16:creationId xmlns:a16="http://schemas.microsoft.com/office/drawing/2014/main" id="{A58B400A-AC7A-4259-8CF6-5CAB557E8041}"/>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5585395" y="1110979"/>
                    <a:ext cx="386080" cy="16951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84C288B2-FA2E-4BCF-9389-B4473466EED5}"/>
                      </a:ext>
                    </a:extLst>
                  </p:cNvPr>
                  <p:cNvSpPr/>
                  <p:nvPr/>
                </p:nvSpPr>
                <p:spPr>
                  <a:xfrm>
                    <a:off x="6446995" y="3638332"/>
                    <a:ext cx="386080" cy="16951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0" name="TextBox 209">
                <a:extLst>
                  <a:ext uri="{FF2B5EF4-FFF2-40B4-BE49-F238E27FC236}">
                    <a16:creationId xmlns:a16="http://schemas.microsoft.com/office/drawing/2014/main" id="{F8304B33-08B9-4566-A4BD-2CB75F6A0C6B}"/>
                  </a:ext>
                </a:extLst>
              </p:cNvPr>
              <p:cNvSpPr txBox="1"/>
              <p:nvPr/>
            </p:nvSpPr>
            <p:spPr>
              <a:xfrm>
                <a:off x="6518989" y="207007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83" name="TextBox 182">
                <a:extLst>
                  <a:ext uri="{FF2B5EF4-FFF2-40B4-BE49-F238E27FC236}">
                    <a16:creationId xmlns:a16="http://schemas.microsoft.com/office/drawing/2014/main" id="{11181957-C3EF-48F1-B7F8-2742FAF9DB8C}"/>
                  </a:ext>
                </a:extLst>
              </p:cNvPr>
              <p:cNvSpPr txBox="1"/>
              <p:nvPr/>
            </p:nvSpPr>
            <p:spPr>
              <a:xfrm>
                <a:off x="7380591" y="4597462"/>
                <a:ext cx="386080" cy="464007"/>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4" name="Group 193">
              <a:extLst>
                <a:ext uri="{FF2B5EF4-FFF2-40B4-BE49-F238E27FC236}">
                  <a16:creationId xmlns:a16="http://schemas.microsoft.com/office/drawing/2014/main" id="{AACB999B-78C3-4FC5-8AC1-EC75B5652758}"/>
                </a:ext>
              </a:extLst>
            </p:cNvPr>
            <p:cNvGrpSpPr/>
            <p:nvPr/>
          </p:nvGrpSpPr>
          <p:grpSpPr>
            <a:xfrm>
              <a:off x="6986349" y="841294"/>
              <a:ext cx="1247682" cy="4227153"/>
              <a:chOff x="6986349" y="841294"/>
              <a:chExt cx="1247682" cy="4227153"/>
            </a:xfrm>
          </p:grpSpPr>
          <p:grpSp>
            <p:nvGrpSpPr>
              <p:cNvPr id="195" name="Group 194">
                <a:extLst>
                  <a:ext uri="{FF2B5EF4-FFF2-40B4-BE49-F238E27FC236}">
                    <a16:creationId xmlns:a16="http://schemas.microsoft.com/office/drawing/2014/main" id="{F9AC484E-0CE2-40CD-B450-95E17113F9E8}"/>
                  </a:ext>
                </a:extLst>
              </p:cNvPr>
              <p:cNvGrpSpPr/>
              <p:nvPr/>
            </p:nvGrpSpPr>
            <p:grpSpPr>
              <a:xfrm>
                <a:off x="6986349" y="841294"/>
                <a:ext cx="1247682" cy="3765402"/>
                <a:chOff x="6518989" y="391742"/>
                <a:chExt cx="1247682" cy="5152119"/>
              </a:xfrm>
            </p:grpSpPr>
            <p:grpSp>
              <p:nvGrpSpPr>
                <p:cNvPr id="197" name="Group 196">
                  <a:extLst>
                    <a:ext uri="{FF2B5EF4-FFF2-40B4-BE49-F238E27FC236}">
                      <a16:creationId xmlns:a16="http://schemas.microsoft.com/office/drawing/2014/main" id="{414BD181-9A17-4E13-9BCF-CD962E46A51C}"/>
                    </a:ext>
                  </a:extLst>
                </p:cNvPr>
                <p:cNvGrpSpPr/>
                <p:nvPr/>
              </p:nvGrpSpPr>
              <p:grpSpPr>
                <a:xfrm>
                  <a:off x="6518989" y="1112364"/>
                  <a:ext cx="386080" cy="970247"/>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845FF0AB-1235-4671-AFEF-D1326D4A120D}"/>
                    </a:ext>
                  </a:extLst>
                </p:cNvPr>
                <p:cNvGrpSpPr/>
                <p:nvPr/>
              </p:nvGrpSpPr>
              <p:grpSpPr>
                <a:xfrm>
                  <a:off x="6518989" y="391742"/>
                  <a:ext cx="1247682" cy="5152119"/>
                  <a:chOff x="6051629" y="1116625"/>
                  <a:chExt cx="1247682" cy="5152119"/>
                </a:xfrm>
              </p:grpSpPr>
              <p:grpSp>
                <p:nvGrpSpPr>
                  <p:cNvPr id="199" name="Group 198">
                    <a:extLst>
                      <a:ext uri="{FF2B5EF4-FFF2-40B4-BE49-F238E27FC236}">
                        <a16:creationId xmlns:a16="http://schemas.microsoft.com/office/drawing/2014/main" id="{D5A6BE57-0CC4-4449-B6E2-54EFE8B2A7C1}"/>
                      </a:ext>
                    </a:extLst>
                  </p:cNvPr>
                  <p:cNvGrpSpPr/>
                  <p:nvPr/>
                </p:nvGrpSpPr>
                <p:grpSpPr>
                  <a:xfrm>
                    <a:off x="6051629" y="1528238"/>
                    <a:ext cx="386080" cy="554373"/>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6051629" y="1116625"/>
                    <a:ext cx="386080" cy="16939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1ABE0F8F-2DD2-4700-8400-205C86C317F1}"/>
                      </a:ext>
                    </a:extLst>
                  </p:cNvPr>
                  <p:cNvSpPr/>
                  <p:nvPr/>
                </p:nvSpPr>
                <p:spPr>
                  <a:xfrm>
                    <a:off x="6913231" y="4574746"/>
                    <a:ext cx="386080" cy="16939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TextBox 195">
                <a:extLst>
                  <a:ext uri="{FF2B5EF4-FFF2-40B4-BE49-F238E27FC236}">
                    <a16:creationId xmlns:a16="http://schemas.microsoft.com/office/drawing/2014/main" id="{CDFE2A69-83FB-4C45-AD34-9ACAB28A3E21}"/>
                  </a:ext>
                </a:extLst>
              </p:cNvPr>
              <p:cNvSpPr txBox="1"/>
              <p:nvPr/>
            </p:nvSpPr>
            <p:spPr>
              <a:xfrm>
                <a:off x="6986349" y="207705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5" name="TextBox 184">
                <a:extLst>
                  <a:ext uri="{FF2B5EF4-FFF2-40B4-BE49-F238E27FC236}">
                    <a16:creationId xmlns:a16="http://schemas.microsoft.com/office/drawing/2014/main" id="{832F010F-5DE7-44EC-893E-6F4B635EEDC9}"/>
                  </a:ext>
                </a:extLst>
              </p:cNvPr>
              <p:cNvSpPr txBox="1"/>
              <p:nvPr/>
            </p:nvSpPr>
            <p:spPr>
              <a:xfrm>
                <a:off x="7847951" y="4604438"/>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1936822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014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3"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3"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3"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sp>
        <p:nvSpPr>
          <p:cNvPr id="225" name="Rectangle 224">
            <a:extLst>
              <a:ext uri="{FF2B5EF4-FFF2-40B4-BE49-F238E27FC236}">
                <a16:creationId xmlns:a16="http://schemas.microsoft.com/office/drawing/2014/main" id="{6A657684-E394-43D1-93C1-B1B607E1040F}"/>
              </a:ext>
            </a:extLst>
          </p:cNvPr>
          <p:cNvSpPr/>
          <p:nvPr/>
        </p:nvSpPr>
        <p:spPr>
          <a:xfrm>
            <a:off x="6545712" y="2997697"/>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541556" y="305585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80" name="Rectangle 179">
            <a:extLst>
              <a:ext uri="{FF2B5EF4-FFF2-40B4-BE49-F238E27FC236}">
                <a16:creationId xmlns:a16="http://schemas.microsoft.com/office/drawing/2014/main" id="{F5BFF618-E4A5-4CFA-B503-227DA0C6C6E9}"/>
              </a:ext>
            </a:extLst>
          </p:cNvPr>
          <p:cNvSpPr/>
          <p:nvPr/>
        </p:nvSpPr>
        <p:spPr>
          <a:xfrm>
            <a:off x="6308222" y="4508994"/>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9266EB1D-3EE3-4FDF-ACCC-F250E1622832}"/>
              </a:ext>
            </a:extLst>
          </p:cNvPr>
          <p:cNvSpPr txBox="1"/>
          <p:nvPr/>
        </p:nvSpPr>
        <p:spPr>
          <a:xfrm>
            <a:off x="6304064"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211" name="Group 210">
            <a:extLst>
              <a:ext uri="{FF2B5EF4-FFF2-40B4-BE49-F238E27FC236}">
                <a16:creationId xmlns:a16="http://schemas.microsoft.com/office/drawing/2014/main" id="{AE96C279-3D4B-4694-80D5-D9D04B32D0EA}"/>
              </a:ext>
            </a:extLst>
          </p:cNvPr>
          <p:cNvGrpSpPr/>
          <p:nvPr/>
        </p:nvGrpSpPr>
        <p:grpSpPr>
          <a:xfrm>
            <a:off x="6824712" y="2486608"/>
            <a:ext cx="230478" cy="579209"/>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7" name="Rectangle 216">
            <a:extLst>
              <a:ext uri="{FF2B5EF4-FFF2-40B4-BE49-F238E27FC236}">
                <a16:creationId xmlns:a16="http://schemas.microsoft.com/office/drawing/2014/main" id="{A58B400A-AC7A-4259-8CF6-5CAB557E8041}"/>
              </a:ext>
            </a:extLst>
          </p:cNvPr>
          <p:cNvSpPr/>
          <p:nvPr/>
        </p:nvSpPr>
        <p:spPr>
          <a:xfrm>
            <a:off x="6824712" y="2467723"/>
            <a:ext cx="230478" cy="403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6825384" y="2052935"/>
            <a:ext cx="230478" cy="10119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84C288B2-FA2E-4BCF-9389-B4473466EED5}"/>
              </a:ext>
            </a:extLst>
          </p:cNvPr>
          <p:cNvSpPr/>
          <p:nvPr/>
        </p:nvSpPr>
        <p:spPr>
          <a:xfrm>
            <a:off x="7339733" y="3561692"/>
            <a:ext cx="230478" cy="101194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a16="http://schemas.microsoft.com/office/drawing/2014/main" id="{E07BF0FE-9ECE-4F32-8B7C-897D9BD208E6}"/>
              </a:ext>
            </a:extLst>
          </p:cNvPr>
          <p:cNvSpPr/>
          <p:nvPr/>
        </p:nvSpPr>
        <p:spPr>
          <a:xfrm>
            <a:off x="7045093" y="5014568"/>
            <a:ext cx="230478" cy="101194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TextBox 209">
            <a:extLst>
              <a:ext uri="{FF2B5EF4-FFF2-40B4-BE49-F238E27FC236}">
                <a16:creationId xmlns:a16="http://schemas.microsoft.com/office/drawing/2014/main" id="{F8304B33-08B9-4566-A4BD-2CB75F6A0C6B}"/>
              </a:ext>
            </a:extLst>
          </p:cNvPr>
          <p:cNvSpPr txBox="1"/>
          <p:nvPr/>
        </p:nvSpPr>
        <p:spPr>
          <a:xfrm>
            <a:off x="6824712" y="3058336"/>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83" name="TextBox 182">
            <a:extLst>
              <a:ext uri="{FF2B5EF4-FFF2-40B4-BE49-F238E27FC236}">
                <a16:creationId xmlns:a16="http://schemas.microsoft.com/office/drawing/2014/main" id="{11181957-C3EF-48F1-B7F8-2742FAF9DB8C}"/>
              </a:ext>
            </a:extLst>
          </p:cNvPr>
          <p:cNvSpPr txBox="1"/>
          <p:nvPr/>
        </p:nvSpPr>
        <p:spPr>
          <a:xfrm>
            <a:off x="7339062" y="4567111"/>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87" name="TextBox 186">
            <a:extLst>
              <a:ext uri="{FF2B5EF4-FFF2-40B4-BE49-F238E27FC236}">
                <a16:creationId xmlns:a16="http://schemas.microsoft.com/office/drawing/2014/main" id="{214EC463-A5D6-410C-80C9-92B598B1F40A}"/>
              </a:ext>
            </a:extLst>
          </p:cNvPr>
          <p:cNvSpPr txBox="1"/>
          <p:nvPr/>
        </p:nvSpPr>
        <p:spPr>
          <a:xfrm>
            <a:off x="7044422" y="6019990"/>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197" name="Group 196">
            <a:extLst>
              <a:ext uri="{FF2B5EF4-FFF2-40B4-BE49-F238E27FC236}">
                <a16:creationId xmlns:a16="http://schemas.microsoft.com/office/drawing/2014/main" id="{414BD181-9A17-4E13-9BCF-CD962E46A51C}"/>
              </a:ext>
            </a:extLst>
          </p:cNvPr>
          <p:cNvGrpSpPr/>
          <p:nvPr/>
        </p:nvGrpSpPr>
        <p:grpSpPr>
          <a:xfrm>
            <a:off x="7103712" y="2639190"/>
            <a:ext cx="230478" cy="423313"/>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a:extLst>
              <a:ext uri="{FF2B5EF4-FFF2-40B4-BE49-F238E27FC236}">
                <a16:creationId xmlns:a16="http://schemas.microsoft.com/office/drawing/2014/main" id="{D5A6BE57-0CC4-4449-B6E2-54EFE8B2A7C1}"/>
              </a:ext>
            </a:extLst>
          </p:cNvPr>
          <p:cNvGrpSpPr/>
          <p:nvPr/>
        </p:nvGrpSpPr>
        <p:grpSpPr>
          <a:xfrm>
            <a:off x="7103712" y="2504371"/>
            <a:ext cx="230478" cy="241869"/>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7103712" y="2326737"/>
            <a:ext cx="230478" cy="7354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7103712" y="2324787"/>
            <a:ext cx="230478" cy="7390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1ABE0F8F-2DD2-4700-8400-205C86C317F1}"/>
              </a:ext>
            </a:extLst>
          </p:cNvPr>
          <p:cNvSpPr/>
          <p:nvPr/>
        </p:nvSpPr>
        <p:spPr>
          <a:xfrm>
            <a:off x="7618062" y="3833543"/>
            <a:ext cx="230478" cy="739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a:extLst>
              <a:ext uri="{FF2B5EF4-FFF2-40B4-BE49-F238E27FC236}">
                <a16:creationId xmlns:a16="http://schemas.microsoft.com/office/drawing/2014/main" id="{25162D79-D6A0-42B6-94D8-8A194F6FA900}"/>
              </a:ext>
            </a:extLst>
          </p:cNvPr>
          <p:cNvSpPr/>
          <p:nvPr/>
        </p:nvSpPr>
        <p:spPr>
          <a:xfrm>
            <a:off x="7943852" y="5277840"/>
            <a:ext cx="230478" cy="7390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CDFE2A69-83FB-4C45-AD34-9ACAB28A3E21}"/>
              </a:ext>
            </a:extLst>
          </p:cNvPr>
          <p:cNvSpPr txBox="1"/>
          <p:nvPr/>
        </p:nvSpPr>
        <p:spPr>
          <a:xfrm>
            <a:off x="7103712" y="3062503"/>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5" name="TextBox 184">
            <a:extLst>
              <a:ext uri="{FF2B5EF4-FFF2-40B4-BE49-F238E27FC236}">
                <a16:creationId xmlns:a16="http://schemas.microsoft.com/office/drawing/2014/main" id="{832F010F-5DE7-44EC-893E-6F4B635EEDC9}"/>
              </a:ext>
            </a:extLst>
          </p:cNvPr>
          <p:cNvSpPr txBox="1"/>
          <p:nvPr/>
        </p:nvSpPr>
        <p:spPr>
          <a:xfrm>
            <a:off x="7618062" y="4571275"/>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235" name="TextBox 234">
            <a:extLst>
              <a:ext uri="{FF2B5EF4-FFF2-40B4-BE49-F238E27FC236}">
                <a16:creationId xmlns:a16="http://schemas.microsoft.com/office/drawing/2014/main" id="{6D3C714D-2DB0-4AF4-9873-56042E497BAF}"/>
              </a:ext>
            </a:extLst>
          </p:cNvPr>
          <p:cNvSpPr txBox="1"/>
          <p:nvPr/>
        </p:nvSpPr>
        <p:spPr>
          <a:xfrm>
            <a:off x="7943852" y="601556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2731592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969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225" name="Rectangle 224">
            <a:extLst>
              <a:ext uri="{FF2B5EF4-FFF2-40B4-BE49-F238E27FC236}">
                <a16:creationId xmlns:a16="http://schemas.microsoft.com/office/drawing/2014/main" id="{6A657684-E394-43D1-93C1-B1B607E1040F}"/>
              </a:ext>
            </a:extLst>
          </p:cNvPr>
          <p:cNvSpPr/>
          <p:nvPr/>
        </p:nvSpPr>
        <p:spPr>
          <a:xfrm>
            <a:off x="6545715" y="2997697"/>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545715" y="3054442"/>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80" name="Rectangle 179">
            <a:extLst>
              <a:ext uri="{FF2B5EF4-FFF2-40B4-BE49-F238E27FC236}">
                <a16:creationId xmlns:a16="http://schemas.microsoft.com/office/drawing/2014/main" id="{F5BFF618-E4A5-4CFA-B503-227DA0C6C6E9}"/>
              </a:ext>
            </a:extLst>
          </p:cNvPr>
          <p:cNvSpPr/>
          <p:nvPr/>
        </p:nvSpPr>
        <p:spPr>
          <a:xfrm>
            <a:off x="6307947" y="4491554"/>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9266EB1D-3EE3-4FDF-ACCC-F250E1622832}"/>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219" name="Group 218">
            <a:extLst>
              <a:ext uri="{FF2B5EF4-FFF2-40B4-BE49-F238E27FC236}">
                <a16:creationId xmlns:a16="http://schemas.microsoft.com/office/drawing/2014/main" id="{597585AB-D36A-4159-9C08-F09AEF597CED}"/>
              </a:ext>
            </a:extLst>
          </p:cNvPr>
          <p:cNvGrpSpPr/>
          <p:nvPr/>
        </p:nvGrpSpPr>
        <p:grpSpPr>
          <a:xfrm>
            <a:off x="6824714" y="2734873"/>
            <a:ext cx="230478" cy="330944"/>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824714" y="2486608"/>
            <a:ext cx="230478" cy="330944"/>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7" name="Rectangle 216">
            <a:extLst>
              <a:ext uri="{FF2B5EF4-FFF2-40B4-BE49-F238E27FC236}">
                <a16:creationId xmlns:a16="http://schemas.microsoft.com/office/drawing/2014/main" id="{A58B400A-AC7A-4259-8CF6-5CAB557E8041}"/>
              </a:ext>
            </a:extLst>
          </p:cNvPr>
          <p:cNvSpPr/>
          <p:nvPr/>
        </p:nvSpPr>
        <p:spPr>
          <a:xfrm>
            <a:off x="6824714" y="2467723"/>
            <a:ext cx="230478" cy="403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6825386" y="2052935"/>
            <a:ext cx="230478" cy="10119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84C288B2-FA2E-4BCF-9389-B4473466EED5}"/>
              </a:ext>
            </a:extLst>
          </p:cNvPr>
          <p:cNvSpPr/>
          <p:nvPr/>
        </p:nvSpPr>
        <p:spPr>
          <a:xfrm>
            <a:off x="7339735" y="3561692"/>
            <a:ext cx="230478" cy="101194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a16="http://schemas.microsoft.com/office/drawing/2014/main" id="{E07BF0FE-9ECE-4F32-8B7C-897D9BD208E6}"/>
              </a:ext>
            </a:extLst>
          </p:cNvPr>
          <p:cNvSpPr/>
          <p:nvPr/>
        </p:nvSpPr>
        <p:spPr>
          <a:xfrm>
            <a:off x="7629292" y="5014568"/>
            <a:ext cx="230478" cy="101194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TextBox 209">
            <a:extLst>
              <a:ext uri="{FF2B5EF4-FFF2-40B4-BE49-F238E27FC236}">
                <a16:creationId xmlns:a16="http://schemas.microsoft.com/office/drawing/2014/main" id="{F8304B33-08B9-4566-A4BD-2CB75F6A0C6B}"/>
              </a:ext>
            </a:extLst>
          </p:cNvPr>
          <p:cNvSpPr txBox="1"/>
          <p:nvPr/>
        </p:nvSpPr>
        <p:spPr>
          <a:xfrm>
            <a:off x="6824714" y="3058336"/>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83" name="TextBox 182">
            <a:extLst>
              <a:ext uri="{FF2B5EF4-FFF2-40B4-BE49-F238E27FC236}">
                <a16:creationId xmlns:a16="http://schemas.microsoft.com/office/drawing/2014/main" id="{11181957-C3EF-48F1-B7F8-2742FAF9DB8C}"/>
              </a:ext>
            </a:extLst>
          </p:cNvPr>
          <p:cNvSpPr txBox="1"/>
          <p:nvPr/>
        </p:nvSpPr>
        <p:spPr>
          <a:xfrm>
            <a:off x="7339064" y="4567111"/>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87" name="TextBox 186">
            <a:extLst>
              <a:ext uri="{FF2B5EF4-FFF2-40B4-BE49-F238E27FC236}">
                <a16:creationId xmlns:a16="http://schemas.microsoft.com/office/drawing/2014/main" id="{214EC463-A5D6-410C-80C9-92B598B1F40A}"/>
              </a:ext>
            </a:extLst>
          </p:cNvPr>
          <p:cNvSpPr txBox="1"/>
          <p:nvPr/>
        </p:nvSpPr>
        <p:spPr>
          <a:xfrm>
            <a:off x="7628624" y="6019990"/>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203" name="Group 202">
            <a:extLst>
              <a:ext uri="{FF2B5EF4-FFF2-40B4-BE49-F238E27FC236}">
                <a16:creationId xmlns:a16="http://schemas.microsoft.com/office/drawing/2014/main" id="{F9AF15D3-C1BA-41D7-B037-3214DD126E0E}"/>
              </a:ext>
            </a:extLst>
          </p:cNvPr>
          <p:cNvGrpSpPr/>
          <p:nvPr/>
        </p:nvGrpSpPr>
        <p:grpSpPr>
          <a:xfrm>
            <a:off x="7103713" y="2773845"/>
            <a:ext cx="230478" cy="288657"/>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7103713" y="2639190"/>
            <a:ext cx="230478" cy="241869"/>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a:extLst>
              <a:ext uri="{FF2B5EF4-FFF2-40B4-BE49-F238E27FC236}">
                <a16:creationId xmlns:a16="http://schemas.microsoft.com/office/drawing/2014/main" id="{D5A6BE57-0CC4-4449-B6E2-54EFE8B2A7C1}"/>
              </a:ext>
            </a:extLst>
          </p:cNvPr>
          <p:cNvGrpSpPr/>
          <p:nvPr/>
        </p:nvGrpSpPr>
        <p:grpSpPr>
          <a:xfrm>
            <a:off x="7103713" y="2504371"/>
            <a:ext cx="230478" cy="241869"/>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7103713" y="2326737"/>
            <a:ext cx="230478" cy="7354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7103713" y="2324787"/>
            <a:ext cx="230478" cy="7390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1ABE0F8F-2DD2-4700-8400-205C86C317F1}"/>
              </a:ext>
            </a:extLst>
          </p:cNvPr>
          <p:cNvSpPr/>
          <p:nvPr/>
        </p:nvSpPr>
        <p:spPr>
          <a:xfrm>
            <a:off x="7618063" y="3833543"/>
            <a:ext cx="230478" cy="739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a:extLst>
              <a:ext uri="{FF2B5EF4-FFF2-40B4-BE49-F238E27FC236}">
                <a16:creationId xmlns:a16="http://schemas.microsoft.com/office/drawing/2014/main" id="{25162D79-D6A0-42B6-94D8-8A194F6FA900}"/>
              </a:ext>
            </a:extLst>
          </p:cNvPr>
          <p:cNvSpPr/>
          <p:nvPr/>
        </p:nvSpPr>
        <p:spPr>
          <a:xfrm>
            <a:off x="7344413" y="5287999"/>
            <a:ext cx="230478" cy="7390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CDFE2A69-83FB-4C45-AD34-9ACAB28A3E21}"/>
              </a:ext>
            </a:extLst>
          </p:cNvPr>
          <p:cNvSpPr txBox="1"/>
          <p:nvPr/>
        </p:nvSpPr>
        <p:spPr>
          <a:xfrm>
            <a:off x="7103713" y="3062503"/>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5" name="TextBox 184">
            <a:extLst>
              <a:ext uri="{FF2B5EF4-FFF2-40B4-BE49-F238E27FC236}">
                <a16:creationId xmlns:a16="http://schemas.microsoft.com/office/drawing/2014/main" id="{832F010F-5DE7-44EC-893E-6F4B635EEDC9}"/>
              </a:ext>
            </a:extLst>
          </p:cNvPr>
          <p:cNvSpPr txBox="1"/>
          <p:nvPr/>
        </p:nvSpPr>
        <p:spPr>
          <a:xfrm>
            <a:off x="7618063" y="4571275"/>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235" name="TextBox 234">
            <a:extLst>
              <a:ext uri="{FF2B5EF4-FFF2-40B4-BE49-F238E27FC236}">
                <a16:creationId xmlns:a16="http://schemas.microsoft.com/office/drawing/2014/main" id="{6D3C714D-2DB0-4AF4-9873-56042E497BAF}"/>
              </a:ext>
            </a:extLst>
          </p:cNvPr>
          <p:cNvSpPr txBox="1"/>
          <p:nvPr/>
        </p:nvSpPr>
        <p:spPr>
          <a:xfrm>
            <a:off x="7344413" y="601556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3991364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9694"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225" name="Rectangle 224">
            <a:extLst>
              <a:ext uri="{FF2B5EF4-FFF2-40B4-BE49-F238E27FC236}">
                <a16:creationId xmlns:a16="http://schemas.microsoft.com/office/drawing/2014/main" id="{6A657684-E394-43D1-93C1-B1B607E1040F}"/>
              </a:ext>
            </a:extLst>
          </p:cNvPr>
          <p:cNvSpPr/>
          <p:nvPr/>
        </p:nvSpPr>
        <p:spPr>
          <a:xfrm>
            <a:off x="6545715" y="2997697"/>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545715" y="3054442"/>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80" name="Rectangle 179">
            <a:extLst>
              <a:ext uri="{FF2B5EF4-FFF2-40B4-BE49-F238E27FC236}">
                <a16:creationId xmlns:a16="http://schemas.microsoft.com/office/drawing/2014/main" id="{F5BFF618-E4A5-4CFA-B503-227DA0C6C6E9}"/>
              </a:ext>
            </a:extLst>
          </p:cNvPr>
          <p:cNvSpPr/>
          <p:nvPr/>
        </p:nvSpPr>
        <p:spPr>
          <a:xfrm>
            <a:off x="6307947" y="4491554"/>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9266EB1D-3EE3-4FDF-ACCC-F250E1622832}"/>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219" name="Group 218">
            <a:extLst>
              <a:ext uri="{FF2B5EF4-FFF2-40B4-BE49-F238E27FC236}">
                <a16:creationId xmlns:a16="http://schemas.microsoft.com/office/drawing/2014/main" id="{597585AB-D36A-4159-9C08-F09AEF597CED}"/>
              </a:ext>
            </a:extLst>
          </p:cNvPr>
          <p:cNvGrpSpPr/>
          <p:nvPr/>
        </p:nvGrpSpPr>
        <p:grpSpPr>
          <a:xfrm>
            <a:off x="6824714" y="2734873"/>
            <a:ext cx="230478" cy="330944"/>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824714" y="2486608"/>
            <a:ext cx="230478" cy="330944"/>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7" name="Rectangle 216">
            <a:extLst>
              <a:ext uri="{FF2B5EF4-FFF2-40B4-BE49-F238E27FC236}">
                <a16:creationId xmlns:a16="http://schemas.microsoft.com/office/drawing/2014/main" id="{A58B400A-AC7A-4259-8CF6-5CAB557E8041}"/>
              </a:ext>
            </a:extLst>
          </p:cNvPr>
          <p:cNvSpPr/>
          <p:nvPr/>
        </p:nvSpPr>
        <p:spPr>
          <a:xfrm>
            <a:off x="6824714" y="2467723"/>
            <a:ext cx="230478" cy="403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6825386" y="2052935"/>
            <a:ext cx="230478" cy="10119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84C288B2-FA2E-4BCF-9389-B4473466EED5}"/>
              </a:ext>
            </a:extLst>
          </p:cNvPr>
          <p:cNvSpPr/>
          <p:nvPr/>
        </p:nvSpPr>
        <p:spPr>
          <a:xfrm>
            <a:off x="7339735" y="3561692"/>
            <a:ext cx="230478" cy="101194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TextBox 209">
            <a:extLst>
              <a:ext uri="{FF2B5EF4-FFF2-40B4-BE49-F238E27FC236}">
                <a16:creationId xmlns:a16="http://schemas.microsoft.com/office/drawing/2014/main" id="{F8304B33-08B9-4566-A4BD-2CB75F6A0C6B}"/>
              </a:ext>
            </a:extLst>
          </p:cNvPr>
          <p:cNvSpPr txBox="1"/>
          <p:nvPr/>
        </p:nvSpPr>
        <p:spPr>
          <a:xfrm>
            <a:off x="6824714" y="3058336"/>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83" name="TextBox 182">
            <a:extLst>
              <a:ext uri="{FF2B5EF4-FFF2-40B4-BE49-F238E27FC236}">
                <a16:creationId xmlns:a16="http://schemas.microsoft.com/office/drawing/2014/main" id="{11181957-C3EF-48F1-B7F8-2742FAF9DB8C}"/>
              </a:ext>
            </a:extLst>
          </p:cNvPr>
          <p:cNvSpPr txBox="1"/>
          <p:nvPr/>
        </p:nvSpPr>
        <p:spPr>
          <a:xfrm>
            <a:off x="7339064" y="4567111"/>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203" name="Group 202">
            <a:extLst>
              <a:ext uri="{FF2B5EF4-FFF2-40B4-BE49-F238E27FC236}">
                <a16:creationId xmlns:a16="http://schemas.microsoft.com/office/drawing/2014/main" id="{F9AF15D3-C1BA-41D7-B037-3214DD126E0E}"/>
              </a:ext>
            </a:extLst>
          </p:cNvPr>
          <p:cNvGrpSpPr/>
          <p:nvPr/>
        </p:nvGrpSpPr>
        <p:grpSpPr>
          <a:xfrm>
            <a:off x="7103713" y="2773845"/>
            <a:ext cx="230478" cy="288657"/>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7103713" y="2639190"/>
            <a:ext cx="230478" cy="241869"/>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a:extLst>
              <a:ext uri="{FF2B5EF4-FFF2-40B4-BE49-F238E27FC236}">
                <a16:creationId xmlns:a16="http://schemas.microsoft.com/office/drawing/2014/main" id="{D5A6BE57-0CC4-4449-B6E2-54EFE8B2A7C1}"/>
              </a:ext>
            </a:extLst>
          </p:cNvPr>
          <p:cNvGrpSpPr/>
          <p:nvPr/>
        </p:nvGrpSpPr>
        <p:grpSpPr>
          <a:xfrm>
            <a:off x="7103713" y="2504371"/>
            <a:ext cx="230478" cy="241869"/>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7103713" y="2326737"/>
            <a:ext cx="230478" cy="7354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7103713" y="2324787"/>
            <a:ext cx="230478" cy="7390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1ABE0F8F-2DD2-4700-8400-205C86C317F1}"/>
              </a:ext>
            </a:extLst>
          </p:cNvPr>
          <p:cNvSpPr/>
          <p:nvPr/>
        </p:nvSpPr>
        <p:spPr>
          <a:xfrm>
            <a:off x="7618063" y="3833543"/>
            <a:ext cx="230478" cy="739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CDFE2A69-83FB-4C45-AD34-9ACAB28A3E21}"/>
              </a:ext>
            </a:extLst>
          </p:cNvPr>
          <p:cNvSpPr txBox="1"/>
          <p:nvPr/>
        </p:nvSpPr>
        <p:spPr>
          <a:xfrm>
            <a:off x="7103713" y="3062503"/>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5" name="TextBox 184">
            <a:extLst>
              <a:ext uri="{FF2B5EF4-FFF2-40B4-BE49-F238E27FC236}">
                <a16:creationId xmlns:a16="http://schemas.microsoft.com/office/drawing/2014/main" id="{832F010F-5DE7-44EC-893E-6F4B635EEDC9}"/>
              </a:ext>
            </a:extLst>
          </p:cNvPr>
          <p:cNvSpPr txBox="1"/>
          <p:nvPr/>
        </p:nvSpPr>
        <p:spPr>
          <a:xfrm>
            <a:off x="7618063" y="4571275"/>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nvGrpSpPr>
          <p:cNvPr id="6" name="Group 5">
            <a:extLst>
              <a:ext uri="{FF2B5EF4-FFF2-40B4-BE49-F238E27FC236}">
                <a16:creationId xmlns:a16="http://schemas.microsoft.com/office/drawing/2014/main" id="{8A5A0934-9E23-40D2-ADF2-778095A2D351}"/>
              </a:ext>
            </a:extLst>
          </p:cNvPr>
          <p:cNvGrpSpPr/>
          <p:nvPr/>
        </p:nvGrpSpPr>
        <p:grpSpPr>
          <a:xfrm>
            <a:off x="7344413" y="5014568"/>
            <a:ext cx="515357" cy="1282421"/>
            <a:chOff x="7344413" y="5014568"/>
            <a:chExt cx="515357" cy="1282421"/>
          </a:xfrm>
        </p:grpSpPr>
        <p:sp>
          <p:nvSpPr>
            <p:cNvPr id="186" name="Rectangle 185">
              <a:extLst>
                <a:ext uri="{FF2B5EF4-FFF2-40B4-BE49-F238E27FC236}">
                  <a16:creationId xmlns:a16="http://schemas.microsoft.com/office/drawing/2014/main" id="{E07BF0FE-9ECE-4F32-8B7C-897D9BD208E6}"/>
                </a:ext>
              </a:extLst>
            </p:cNvPr>
            <p:cNvSpPr/>
            <p:nvPr/>
          </p:nvSpPr>
          <p:spPr>
            <a:xfrm>
              <a:off x="7629292" y="5014568"/>
              <a:ext cx="230478" cy="101194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214EC463-A5D6-410C-80C9-92B598B1F40A}"/>
                </a:ext>
              </a:extLst>
            </p:cNvPr>
            <p:cNvSpPr txBox="1"/>
            <p:nvPr/>
          </p:nvSpPr>
          <p:spPr>
            <a:xfrm>
              <a:off x="7628624" y="6019990"/>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216" name="Rectangle 215">
              <a:extLst>
                <a:ext uri="{FF2B5EF4-FFF2-40B4-BE49-F238E27FC236}">
                  <a16:creationId xmlns:a16="http://schemas.microsoft.com/office/drawing/2014/main" id="{25162D79-D6A0-42B6-94D8-8A194F6FA900}"/>
                </a:ext>
              </a:extLst>
            </p:cNvPr>
            <p:cNvSpPr/>
            <p:nvPr/>
          </p:nvSpPr>
          <p:spPr>
            <a:xfrm>
              <a:off x="7344413" y="5287999"/>
              <a:ext cx="230478" cy="739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TextBox 234">
              <a:extLst>
                <a:ext uri="{FF2B5EF4-FFF2-40B4-BE49-F238E27FC236}">
                  <a16:creationId xmlns:a16="http://schemas.microsoft.com/office/drawing/2014/main" id="{6D3C714D-2DB0-4AF4-9873-56042E497BAF}"/>
                </a:ext>
              </a:extLst>
            </p:cNvPr>
            <p:cNvSpPr txBox="1"/>
            <p:nvPr/>
          </p:nvSpPr>
          <p:spPr>
            <a:xfrm>
              <a:off x="7344413" y="601556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spTree>
    <p:extLst>
      <p:ext uri="{BB962C8B-B14F-4D97-AF65-F5344CB8AC3E}">
        <p14:creationId xmlns:p14="http://schemas.microsoft.com/office/powerpoint/2010/main" val="411950784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5E-6 -0.00463 L 2.5E-6 -0.21111 " pathEditMode="relative" rAng="0" ptsTypes="AA">
                                      <p:cBhvr>
                                        <p:cTn id="6" dur="500" fill="hold"/>
                                        <p:tgtEl>
                                          <p:spTgt spid="6"/>
                                        </p:tgtEl>
                                        <p:attrNameLst>
                                          <p:attrName>ppt_x</p:attrName>
                                          <p:attrName>ppt_y</p:attrName>
                                        </p:attrNameLst>
                                      </p:cBhvr>
                                      <p:rCtr x="0" y="-10324"/>
                                    </p:animMotion>
                                  </p:childTnLst>
                                </p:cTn>
                              </p:par>
                              <p:par>
                                <p:cTn id="7" presetID="1" presetClass="exit" presetSubtype="0" fill="hold" grpId="0" nodeType="withEffect">
                                  <p:stCondLst>
                                    <p:cond delay="0"/>
                                  </p:stCondLst>
                                  <p:childTnLst>
                                    <p:set>
                                      <p:cBhvr>
                                        <p:cTn id="8" dur="1" fill="hold">
                                          <p:stCondLst>
                                            <p:cond delay="0"/>
                                          </p:stCondLst>
                                        </p:cTn>
                                        <p:tgtEl>
                                          <p:spTgt spid="18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83" grpId="0"/>
      <p:bldP spid="184" grpId="0" animBg="1"/>
      <p:bldP spid="18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8831"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sp>
        <p:nvSpPr>
          <p:cNvPr id="225" name="Rectangle 224">
            <a:extLst>
              <a:ext uri="{FF2B5EF4-FFF2-40B4-BE49-F238E27FC236}">
                <a16:creationId xmlns:a16="http://schemas.microsoft.com/office/drawing/2014/main" id="{6A657684-E394-43D1-93C1-B1B607E1040F}"/>
              </a:ext>
            </a:extLst>
          </p:cNvPr>
          <p:cNvSpPr/>
          <p:nvPr/>
        </p:nvSpPr>
        <p:spPr>
          <a:xfrm>
            <a:off x="6545715" y="2997697"/>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541559" y="305585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6" name="Group 5">
            <a:extLst>
              <a:ext uri="{FF2B5EF4-FFF2-40B4-BE49-F238E27FC236}">
                <a16:creationId xmlns:a16="http://schemas.microsoft.com/office/drawing/2014/main" id="{EB73BC20-EDCE-423E-85BF-C2E38F15912C}"/>
              </a:ext>
            </a:extLst>
          </p:cNvPr>
          <p:cNvGrpSpPr/>
          <p:nvPr/>
        </p:nvGrpSpPr>
        <p:grpSpPr>
          <a:xfrm>
            <a:off x="6304066" y="4508994"/>
            <a:ext cx="234636" cy="335162"/>
            <a:chOff x="6304066" y="4508994"/>
            <a:chExt cx="234636" cy="335162"/>
          </a:xfrm>
        </p:grpSpPr>
        <p:sp>
          <p:nvSpPr>
            <p:cNvPr id="180" name="Rectangle 179">
              <a:extLst>
                <a:ext uri="{FF2B5EF4-FFF2-40B4-BE49-F238E27FC236}">
                  <a16:creationId xmlns:a16="http://schemas.microsoft.com/office/drawing/2014/main" id="{F5BFF618-E4A5-4CFA-B503-227DA0C6C6E9}"/>
                </a:ext>
              </a:extLst>
            </p:cNvPr>
            <p:cNvSpPr/>
            <p:nvPr/>
          </p:nvSpPr>
          <p:spPr>
            <a:xfrm>
              <a:off x="6308224" y="4508994"/>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9266EB1D-3EE3-4FDF-ACCC-F250E1622832}"/>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11" name="Group 210">
            <a:extLst>
              <a:ext uri="{FF2B5EF4-FFF2-40B4-BE49-F238E27FC236}">
                <a16:creationId xmlns:a16="http://schemas.microsoft.com/office/drawing/2014/main" id="{AE96C279-3D4B-4694-80D5-D9D04B32D0EA}"/>
              </a:ext>
            </a:extLst>
          </p:cNvPr>
          <p:cNvGrpSpPr/>
          <p:nvPr/>
        </p:nvGrpSpPr>
        <p:grpSpPr>
          <a:xfrm>
            <a:off x="6824714" y="2486608"/>
            <a:ext cx="230478" cy="579209"/>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7" name="Rectangle 216">
            <a:extLst>
              <a:ext uri="{FF2B5EF4-FFF2-40B4-BE49-F238E27FC236}">
                <a16:creationId xmlns:a16="http://schemas.microsoft.com/office/drawing/2014/main" id="{A58B400A-AC7A-4259-8CF6-5CAB557E8041}"/>
              </a:ext>
            </a:extLst>
          </p:cNvPr>
          <p:cNvSpPr/>
          <p:nvPr/>
        </p:nvSpPr>
        <p:spPr>
          <a:xfrm>
            <a:off x="6824714" y="2467723"/>
            <a:ext cx="230478" cy="403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6825386" y="2052935"/>
            <a:ext cx="230478" cy="10119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TextBox 209">
            <a:extLst>
              <a:ext uri="{FF2B5EF4-FFF2-40B4-BE49-F238E27FC236}">
                <a16:creationId xmlns:a16="http://schemas.microsoft.com/office/drawing/2014/main" id="{F8304B33-08B9-4566-A4BD-2CB75F6A0C6B}"/>
              </a:ext>
            </a:extLst>
          </p:cNvPr>
          <p:cNvSpPr txBox="1"/>
          <p:nvPr/>
        </p:nvSpPr>
        <p:spPr>
          <a:xfrm>
            <a:off x="6824714" y="3058336"/>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nvGrpSpPr>
          <p:cNvPr id="197" name="Group 196">
            <a:extLst>
              <a:ext uri="{FF2B5EF4-FFF2-40B4-BE49-F238E27FC236}">
                <a16:creationId xmlns:a16="http://schemas.microsoft.com/office/drawing/2014/main" id="{414BD181-9A17-4E13-9BCF-CD962E46A51C}"/>
              </a:ext>
            </a:extLst>
          </p:cNvPr>
          <p:cNvGrpSpPr/>
          <p:nvPr/>
        </p:nvGrpSpPr>
        <p:grpSpPr>
          <a:xfrm>
            <a:off x="7103713" y="2639190"/>
            <a:ext cx="230478" cy="423312"/>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a:extLst>
              <a:ext uri="{FF2B5EF4-FFF2-40B4-BE49-F238E27FC236}">
                <a16:creationId xmlns:a16="http://schemas.microsoft.com/office/drawing/2014/main" id="{D5A6BE57-0CC4-4449-B6E2-54EFE8B2A7C1}"/>
              </a:ext>
            </a:extLst>
          </p:cNvPr>
          <p:cNvGrpSpPr/>
          <p:nvPr/>
        </p:nvGrpSpPr>
        <p:grpSpPr>
          <a:xfrm>
            <a:off x="7103713" y="2504371"/>
            <a:ext cx="230478" cy="241869"/>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7103713" y="2326737"/>
            <a:ext cx="230478" cy="7354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7103713" y="2324787"/>
            <a:ext cx="230478" cy="7390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CDFE2A69-83FB-4C45-AD34-9ACAB28A3E21}"/>
              </a:ext>
            </a:extLst>
          </p:cNvPr>
          <p:cNvSpPr txBox="1"/>
          <p:nvPr/>
        </p:nvSpPr>
        <p:spPr>
          <a:xfrm>
            <a:off x="7103713" y="3062503"/>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10" name="Group 9">
            <a:extLst>
              <a:ext uri="{FF2B5EF4-FFF2-40B4-BE49-F238E27FC236}">
                <a16:creationId xmlns:a16="http://schemas.microsoft.com/office/drawing/2014/main" id="{FD9E33C4-C3F8-4D1F-8A9A-5D9CE0F2979B}"/>
              </a:ext>
            </a:extLst>
          </p:cNvPr>
          <p:cNvGrpSpPr/>
          <p:nvPr/>
        </p:nvGrpSpPr>
        <p:grpSpPr>
          <a:xfrm>
            <a:off x="7346318" y="3562958"/>
            <a:ext cx="515357" cy="1282421"/>
            <a:chOff x="7346318" y="3562958"/>
            <a:chExt cx="515357" cy="1282421"/>
          </a:xfrm>
        </p:grpSpPr>
        <p:sp>
          <p:nvSpPr>
            <p:cNvPr id="188" name="Rectangle 187">
              <a:extLst>
                <a:ext uri="{FF2B5EF4-FFF2-40B4-BE49-F238E27FC236}">
                  <a16:creationId xmlns:a16="http://schemas.microsoft.com/office/drawing/2014/main" id="{B37E9190-3456-4C1C-AB5A-EE5136B88805}"/>
                </a:ext>
              </a:extLst>
            </p:cNvPr>
            <p:cNvSpPr/>
            <p:nvPr/>
          </p:nvSpPr>
          <p:spPr>
            <a:xfrm>
              <a:off x="7631197" y="3562958"/>
              <a:ext cx="230478" cy="101194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TextBox 192">
              <a:extLst>
                <a:ext uri="{FF2B5EF4-FFF2-40B4-BE49-F238E27FC236}">
                  <a16:creationId xmlns:a16="http://schemas.microsoft.com/office/drawing/2014/main" id="{98B22BB2-EF60-431B-A12D-5F4C32A84D69}"/>
                </a:ext>
              </a:extLst>
            </p:cNvPr>
            <p:cNvSpPr txBox="1"/>
            <p:nvPr/>
          </p:nvSpPr>
          <p:spPr>
            <a:xfrm>
              <a:off x="7630529" y="4568380"/>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94" name="Rectangle 193">
              <a:extLst>
                <a:ext uri="{FF2B5EF4-FFF2-40B4-BE49-F238E27FC236}">
                  <a16:creationId xmlns:a16="http://schemas.microsoft.com/office/drawing/2014/main" id="{E5E51AE9-BF47-485F-865C-556B3DA5D428}"/>
                </a:ext>
              </a:extLst>
            </p:cNvPr>
            <p:cNvSpPr/>
            <p:nvPr/>
          </p:nvSpPr>
          <p:spPr>
            <a:xfrm>
              <a:off x="7346318" y="3836389"/>
              <a:ext cx="230478" cy="739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a:extLst>
                <a:ext uri="{FF2B5EF4-FFF2-40B4-BE49-F238E27FC236}">
                  <a16:creationId xmlns:a16="http://schemas.microsoft.com/office/drawing/2014/main" id="{EE87BC75-3D7F-4A82-A37A-3C9140D39524}"/>
                </a:ext>
              </a:extLst>
            </p:cNvPr>
            <p:cNvSpPr txBox="1"/>
            <p:nvPr/>
          </p:nvSpPr>
          <p:spPr>
            <a:xfrm>
              <a:off x="7346318" y="456395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spTree>
    <p:extLst>
      <p:ext uri="{BB962C8B-B14F-4D97-AF65-F5344CB8AC3E}">
        <p14:creationId xmlns:p14="http://schemas.microsoft.com/office/powerpoint/2010/main" val="2918323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8831"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sp>
        <p:nvSpPr>
          <p:cNvPr id="225" name="Rectangle 224">
            <a:extLst>
              <a:ext uri="{FF2B5EF4-FFF2-40B4-BE49-F238E27FC236}">
                <a16:creationId xmlns:a16="http://schemas.microsoft.com/office/drawing/2014/main" id="{6A657684-E394-43D1-93C1-B1B607E1040F}"/>
              </a:ext>
            </a:extLst>
          </p:cNvPr>
          <p:cNvSpPr/>
          <p:nvPr/>
        </p:nvSpPr>
        <p:spPr>
          <a:xfrm>
            <a:off x="6545715" y="2997697"/>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541559" y="305585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nvGrpSpPr>
          <p:cNvPr id="10" name="Group 9">
            <a:extLst>
              <a:ext uri="{FF2B5EF4-FFF2-40B4-BE49-F238E27FC236}">
                <a16:creationId xmlns:a16="http://schemas.microsoft.com/office/drawing/2014/main" id="{D49655FA-3E12-4CF2-8DEB-E509AB699EE1}"/>
              </a:ext>
            </a:extLst>
          </p:cNvPr>
          <p:cNvGrpSpPr/>
          <p:nvPr/>
        </p:nvGrpSpPr>
        <p:grpSpPr>
          <a:xfrm>
            <a:off x="6520294" y="4497050"/>
            <a:ext cx="234636" cy="335162"/>
            <a:chOff x="6304066" y="4508994"/>
            <a:chExt cx="234636" cy="335162"/>
          </a:xfrm>
        </p:grpSpPr>
        <p:sp>
          <p:nvSpPr>
            <p:cNvPr id="180" name="Rectangle 179">
              <a:extLst>
                <a:ext uri="{FF2B5EF4-FFF2-40B4-BE49-F238E27FC236}">
                  <a16:creationId xmlns:a16="http://schemas.microsoft.com/office/drawing/2014/main" id="{F5BFF618-E4A5-4CFA-B503-227DA0C6C6E9}"/>
                </a:ext>
              </a:extLst>
            </p:cNvPr>
            <p:cNvSpPr/>
            <p:nvPr/>
          </p:nvSpPr>
          <p:spPr>
            <a:xfrm>
              <a:off x="6308224" y="4508994"/>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9266EB1D-3EE3-4FDF-ACCC-F250E1622832}"/>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11" name="Group 210">
            <a:extLst>
              <a:ext uri="{FF2B5EF4-FFF2-40B4-BE49-F238E27FC236}">
                <a16:creationId xmlns:a16="http://schemas.microsoft.com/office/drawing/2014/main" id="{AE96C279-3D4B-4694-80D5-D9D04B32D0EA}"/>
              </a:ext>
            </a:extLst>
          </p:cNvPr>
          <p:cNvGrpSpPr/>
          <p:nvPr/>
        </p:nvGrpSpPr>
        <p:grpSpPr>
          <a:xfrm>
            <a:off x="6824714" y="2486608"/>
            <a:ext cx="230478" cy="579209"/>
            <a:chOff x="6051629" y="1112364"/>
            <a:chExt cx="386080" cy="970247"/>
          </a:xfrm>
        </p:grpSpPr>
        <p:grpSp>
          <p:nvGrpSpPr>
            <p:cNvPr id="219" name="Group 218">
              <a:extLst>
                <a:ext uri="{FF2B5EF4-FFF2-40B4-BE49-F238E27FC236}">
                  <a16:creationId xmlns:a16="http://schemas.microsoft.com/office/drawing/2014/main" id="{597585AB-D36A-4159-9C08-F09AEF597CED}"/>
                </a:ext>
              </a:extLst>
            </p:cNvPr>
            <p:cNvGrpSpPr/>
            <p:nvPr/>
          </p:nvGrpSpPr>
          <p:grpSpPr>
            <a:xfrm>
              <a:off x="6051629" y="1528238"/>
              <a:ext cx="386080" cy="554373"/>
              <a:chOff x="5584269" y="1528426"/>
              <a:chExt cx="386080" cy="554373"/>
            </a:xfrm>
          </p:grpSpPr>
          <p:sp>
            <p:nvSpPr>
              <p:cNvPr id="223" name="Rectangle 222">
                <a:extLst>
                  <a:ext uri="{FF2B5EF4-FFF2-40B4-BE49-F238E27FC236}">
                    <a16:creationId xmlns:a16="http://schemas.microsoft.com/office/drawing/2014/main" id="{727752FE-95E6-46E1-8408-D521BF19E42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7E1B081-4842-4CC3-9E4A-C983DFA3619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a:extLst>
                <a:ext uri="{FF2B5EF4-FFF2-40B4-BE49-F238E27FC236}">
                  <a16:creationId xmlns:a16="http://schemas.microsoft.com/office/drawing/2014/main" id="{0C8CB162-A849-4878-939E-096072C2AC90}"/>
                </a:ext>
              </a:extLst>
            </p:cNvPr>
            <p:cNvGrpSpPr/>
            <p:nvPr/>
          </p:nvGrpSpPr>
          <p:grpSpPr>
            <a:xfrm>
              <a:off x="6051629" y="1112364"/>
              <a:ext cx="386080" cy="554373"/>
              <a:chOff x="5584269" y="1528426"/>
              <a:chExt cx="386080" cy="554373"/>
            </a:xfrm>
          </p:grpSpPr>
          <p:sp>
            <p:nvSpPr>
              <p:cNvPr id="221" name="Rectangle 220">
                <a:extLst>
                  <a:ext uri="{FF2B5EF4-FFF2-40B4-BE49-F238E27FC236}">
                    <a16:creationId xmlns:a16="http://schemas.microsoft.com/office/drawing/2014/main" id="{60B8CD24-7C97-4517-8ED8-F32D8F4F442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7645C0D-3E16-4856-A555-3680C81F0CD2}"/>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7" name="Rectangle 216">
            <a:extLst>
              <a:ext uri="{FF2B5EF4-FFF2-40B4-BE49-F238E27FC236}">
                <a16:creationId xmlns:a16="http://schemas.microsoft.com/office/drawing/2014/main" id="{A58B400A-AC7A-4259-8CF6-5CAB557E8041}"/>
              </a:ext>
            </a:extLst>
          </p:cNvPr>
          <p:cNvSpPr/>
          <p:nvPr/>
        </p:nvSpPr>
        <p:spPr>
          <a:xfrm>
            <a:off x="6824714" y="2467723"/>
            <a:ext cx="230478" cy="403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FD63F7F7-68B3-4652-A975-85A06C431154}"/>
              </a:ext>
            </a:extLst>
          </p:cNvPr>
          <p:cNvSpPr/>
          <p:nvPr/>
        </p:nvSpPr>
        <p:spPr>
          <a:xfrm>
            <a:off x="6825386" y="2052935"/>
            <a:ext cx="230478" cy="10119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TextBox 209">
            <a:extLst>
              <a:ext uri="{FF2B5EF4-FFF2-40B4-BE49-F238E27FC236}">
                <a16:creationId xmlns:a16="http://schemas.microsoft.com/office/drawing/2014/main" id="{F8304B33-08B9-4566-A4BD-2CB75F6A0C6B}"/>
              </a:ext>
            </a:extLst>
          </p:cNvPr>
          <p:cNvSpPr txBox="1"/>
          <p:nvPr/>
        </p:nvSpPr>
        <p:spPr>
          <a:xfrm>
            <a:off x="6824714" y="3058336"/>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nvGrpSpPr>
          <p:cNvPr id="197" name="Group 196">
            <a:extLst>
              <a:ext uri="{FF2B5EF4-FFF2-40B4-BE49-F238E27FC236}">
                <a16:creationId xmlns:a16="http://schemas.microsoft.com/office/drawing/2014/main" id="{414BD181-9A17-4E13-9BCF-CD962E46A51C}"/>
              </a:ext>
            </a:extLst>
          </p:cNvPr>
          <p:cNvGrpSpPr/>
          <p:nvPr/>
        </p:nvGrpSpPr>
        <p:grpSpPr>
          <a:xfrm>
            <a:off x="7103713" y="2639190"/>
            <a:ext cx="230478" cy="423312"/>
            <a:chOff x="6051629" y="1112364"/>
            <a:chExt cx="386080" cy="970247"/>
          </a:xfrm>
        </p:grpSpPr>
        <p:grpSp>
          <p:nvGrpSpPr>
            <p:cNvPr id="203" name="Group 202">
              <a:extLst>
                <a:ext uri="{FF2B5EF4-FFF2-40B4-BE49-F238E27FC236}">
                  <a16:creationId xmlns:a16="http://schemas.microsoft.com/office/drawing/2014/main" id="{F9AF15D3-C1BA-41D7-B037-3214DD126E0E}"/>
                </a:ext>
              </a:extLst>
            </p:cNvPr>
            <p:cNvGrpSpPr/>
            <p:nvPr/>
          </p:nvGrpSpPr>
          <p:grpSpPr>
            <a:xfrm>
              <a:off x="6051629" y="1420998"/>
              <a:ext cx="386080" cy="661613"/>
              <a:chOff x="5584269" y="1421186"/>
              <a:chExt cx="386080" cy="661613"/>
            </a:xfrm>
          </p:grpSpPr>
          <p:sp>
            <p:nvSpPr>
              <p:cNvPr id="207" name="Rectangle 206">
                <a:extLst>
                  <a:ext uri="{FF2B5EF4-FFF2-40B4-BE49-F238E27FC236}">
                    <a16:creationId xmlns:a16="http://schemas.microsoft.com/office/drawing/2014/main" id="{505C5DCE-FD98-4BE6-9839-BC87238E0523}"/>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35CE5DCC-65C2-41E3-9E4E-B5FE9AA21C3C}"/>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585AC51D-A080-4241-B1AD-75342E5905C2}"/>
                </a:ext>
              </a:extLst>
            </p:cNvPr>
            <p:cNvGrpSpPr/>
            <p:nvPr/>
          </p:nvGrpSpPr>
          <p:grpSpPr>
            <a:xfrm>
              <a:off x="6051629" y="1112364"/>
              <a:ext cx="386080" cy="554373"/>
              <a:chOff x="5584269" y="1528426"/>
              <a:chExt cx="386080" cy="554373"/>
            </a:xfrm>
          </p:grpSpPr>
          <p:sp>
            <p:nvSpPr>
              <p:cNvPr id="205" name="Rectangle 204">
                <a:extLst>
                  <a:ext uri="{FF2B5EF4-FFF2-40B4-BE49-F238E27FC236}">
                    <a16:creationId xmlns:a16="http://schemas.microsoft.com/office/drawing/2014/main" id="{7E53D2B5-AA7A-4D39-B7F0-83043ECF81F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494D0C9-C411-4CB0-AEF6-DB3039F5FD7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a:extLst>
              <a:ext uri="{FF2B5EF4-FFF2-40B4-BE49-F238E27FC236}">
                <a16:creationId xmlns:a16="http://schemas.microsoft.com/office/drawing/2014/main" id="{D5A6BE57-0CC4-4449-B6E2-54EFE8B2A7C1}"/>
              </a:ext>
            </a:extLst>
          </p:cNvPr>
          <p:cNvGrpSpPr/>
          <p:nvPr/>
        </p:nvGrpSpPr>
        <p:grpSpPr>
          <a:xfrm>
            <a:off x="7103713" y="2504371"/>
            <a:ext cx="230478" cy="241869"/>
            <a:chOff x="5584269" y="1528426"/>
            <a:chExt cx="386080" cy="554373"/>
          </a:xfrm>
        </p:grpSpPr>
        <p:sp>
          <p:nvSpPr>
            <p:cNvPr id="201" name="Rectangle 200">
              <a:extLst>
                <a:ext uri="{FF2B5EF4-FFF2-40B4-BE49-F238E27FC236}">
                  <a16:creationId xmlns:a16="http://schemas.microsoft.com/office/drawing/2014/main" id="{80F0607F-B0B4-4C84-A64D-260423362503}"/>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20BC5E-6F69-49C9-9CB5-0795FF672ABB}"/>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Rectangle 199">
            <a:extLst>
              <a:ext uri="{FF2B5EF4-FFF2-40B4-BE49-F238E27FC236}">
                <a16:creationId xmlns:a16="http://schemas.microsoft.com/office/drawing/2014/main" id="{E211D041-73CA-4F85-B149-3EB317332AF5}"/>
              </a:ext>
            </a:extLst>
          </p:cNvPr>
          <p:cNvSpPr/>
          <p:nvPr/>
        </p:nvSpPr>
        <p:spPr>
          <a:xfrm>
            <a:off x="7103713" y="2326737"/>
            <a:ext cx="230478" cy="7354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361D80C4-C775-4363-95A2-393210FE84A7}"/>
              </a:ext>
            </a:extLst>
          </p:cNvPr>
          <p:cNvSpPr/>
          <p:nvPr/>
        </p:nvSpPr>
        <p:spPr>
          <a:xfrm>
            <a:off x="7103713" y="2324787"/>
            <a:ext cx="230478" cy="7390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CDFE2A69-83FB-4C45-AD34-9ACAB28A3E21}"/>
              </a:ext>
            </a:extLst>
          </p:cNvPr>
          <p:cNvSpPr txBox="1"/>
          <p:nvPr/>
        </p:nvSpPr>
        <p:spPr>
          <a:xfrm>
            <a:off x="7103713" y="3062503"/>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21" name="Group 20">
            <a:extLst>
              <a:ext uri="{FF2B5EF4-FFF2-40B4-BE49-F238E27FC236}">
                <a16:creationId xmlns:a16="http://schemas.microsoft.com/office/drawing/2014/main" id="{EB666E2B-B98A-40CE-8E61-262E58EE2D27}"/>
              </a:ext>
            </a:extLst>
          </p:cNvPr>
          <p:cNvGrpSpPr/>
          <p:nvPr/>
        </p:nvGrpSpPr>
        <p:grpSpPr>
          <a:xfrm>
            <a:off x="6818834" y="3557110"/>
            <a:ext cx="515357" cy="1282421"/>
            <a:chOff x="7346318" y="3562958"/>
            <a:chExt cx="515357" cy="1282421"/>
          </a:xfrm>
        </p:grpSpPr>
        <p:sp>
          <p:nvSpPr>
            <p:cNvPr id="188" name="Rectangle 187">
              <a:extLst>
                <a:ext uri="{FF2B5EF4-FFF2-40B4-BE49-F238E27FC236}">
                  <a16:creationId xmlns:a16="http://schemas.microsoft.com/office/drawing/2014/main" id="{B37E9190-3456-4C1C-AB5A-EE5136B88805}"/>
                </a:ext>
              </a:extLst>
            </p:cNvPr>
            <p:cNvSpPr/>
            <p:nvPr/>
          </p:nvSpPr>
          <p:spPr>
            <a:xfrm>
              <a:off x="7631197" y="3562958"/>
              <a:ext cx="230478" cy="101194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TextBox 192">
              <a:extLst>
                <a:ext uri="{FF2B5EF4-FFF2-40B4-BE49-F238E27FC236}">
                  <a16:creationId xmlns:a16="http://schemas.microsoft.com/office/drawing/2014/main" id="{98B22BB2-EF60-431B-A12D-5F4C32A84D69}"/>
                </a:ext>
              </a:extLst>
            </p:cNvPr>
            <p:cNvSpPr txBox="1"/>
            <p:nvPr/>
          </p:nvSpPr>
          <p:spPr>
            <a:xfrm>
              <a:off x="7630529" y="4568380"/>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94" name="Rectangle 193">
              <a:extLst>
                <a:ext uri="{FF2B5EF4-FFF2-40B4-BE49-F238E27FC236}">
                  <a16:creationId xmlns:a16="http://schemas.microsoft.com/office/drawing/2014/main" id="{E5E51AE9-BF47-485F-865C-556B3DA5D428}"/>
                </a:ext>
              </a:extLst>
            </p:cNvPr>
            <p:cNvSpPr/>
            <p:nvPr/>
          </p:nvSpPr>
          <p:spPr>
            <a:xfrm>
              <a:off x="7346318" y="3835824"/>
              <a:ext cx="230478" cy="739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a:extLst>
                <a:ext uri="{FF2B5EF4-FFF2-40B4-BE49-F238E27FC236}">
                  <a16:creationId xmlns:a16="http://schemas.microsoft.com/office/drawing/2014/main" id="{EE87BC75-3D7F-4A82-A37A-3C9140D39524}"/>
                </a:ext>
              </a:extLst>
            </p:cNvPr>
            <p:cNvSpPr txBox="1"/>
            <p:nvPr/>
          </p:nvSpPr>
          <p:spPr>
            <a:xfrm>
              <a:off x="7346318" y="456395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spTree>
    <p:extLst>
      <p:ext uri="{BB962C8B-B14F-4D97-AF65-F5344CB8AC3E}">
        <p14:creationId xmlns:p14="http://schemas.microsoft.com/office/powerpoint/2010/main" val="1740306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921"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0" name="Group 9">
            <a:extLst>
              <a:ext uri="{FF2B5EF4-FFF2-40B4-BE49-F238E27FC236}">
                <a16:creationId xmlns:a16="http://schemas.microsoft.com/office/drawing/2014/main" id="{D49655FA-3E12-4CF2-8DEB-E509AB699EE1}"/>
              </a:ext>
            </a:extLst>
          </p:cNvPr>
          <p:cNvGrpSpPr/>
          <p:nvPr/>
        </p:nvGrpSpPr>
        <p:grpSpPr>
          <a:xfrm>
            <a:off x="6520294" y="4503146"/>
            <a:ext cx="234636" cy="335162"/>
            <a:chOff x="6304066" y="4508994"/>
            <a:chExt cx="234636" cy="335162"/>
          </a:xfrm>
        </p:grpSpPr>
        <p:sp>
          <p:nvSpPr>
            <p:cNvPr id="180" name="Rectangle 179">
              <a:extLst>
                <a:ext uri="{FF2B5EF4-FFF2-40B4-BE49-F238E27FC236}">
                  <a16:creationId xmlns:a16="http://schemas.microsoft.com/office/drawing/2014/main" id="{F5BFF618-E4A5-4CFA-B503-227DA0C6C6E9}"/>
                </a:ext>
              </a:extLst>
            </p:cNvPr>
            <p:cNvSpPr/>
            <p:nvPr/>
          </p:nvSpPr>
          <p:spPr>
            <a:xfrm>
              <a:off x="6308224" y="4508994"/>
              <a:ext cx="230478" cy="681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9266EB1D-3EE3-4FDF-ACCC-F250E1622832}"/>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6" name="Group 5">
            <a:extLst>
              <a:ext uri="{FF2B5EF4-FFF2-40B4-BE49-F238E27FC236}">
                <a16:creationId xmlns:a16="http://schemas.microsoft.com/office/drawing/2014/main" id="{9F02C823-F7E2-4993-936D-AFDEBF6007D7}"/>
              </a:ext>
            </a:extLst>
          </p:cNvPr>
          <p:cNvGrpSpPr/>
          <p:nvPr/>
        </p:nvGrpSpPr>
        <p:grpSpPr>
          <a:xfrm>
            <a:off x="6541559" y="2047146"/>
            <a:ext cx="792632" cy="1292356"/>
            <a:chOff x="6541559" y="2047146"/>
            <a:chExt cx="792632" cy="1292356"/>
          </a:xfrm>
        </p:grpSpPr>
        <p:sp>
          <p:nvSpPr>
            <p:cNvPr id="225" name="Rectangle 224">
              <a:extLst>
                <a:ext uri="{FF2B5EF4-FFF2-40B4-BE49-F238E27FC236}">
                  <a16:creationId xmlns:a16="http://schemas.microsoft.com/office/drawing/2014/main" id="{6A657684-E394-43D1-93C1-B1B607E1040F}"/>
                </a:ext>
              </a:extLst>
            </p:cNvPr>
            <p:cNvSpPr/>
            <p:nvPr/>
          </p:nvSpPr>
          <p:spPr>
            <a:xfrm>
              <a:off x="6545715" y="2997697"/>
              <a:ext cx="230478" cy="681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6EA64C67-4F6A-4C85-9EDD-20C86BA5A2A0}"/>
                </a:ext>
              </a:extLst>
            </p:cNvPr>
            <p:cNvSpPr txBox="1"/>
            <p:nvPr/>
          </p:nvSpPr>
          <p:spPr>
            <a:xfrm>
              <a:off x="6541559" y="305585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sp>
          <p:nvSpPr>
            <p:cNvPr id="218" name="Rectangle 217">
              <a:extLst>
                <a:ext uri="{FF2B5EF4-FFF2-40B4-BE49-F238E27FC236}">
                  <a16:creationId xmlns:a16="http://schemas.microsoft.com/office/drawing/2014/main" id="{FD63F7F7-68B3-4652-A975-85A06C431154}"/>
                </a:ext>
              </a:extLst>
            </p:cNvPr>
            <p:cNvSpPr/>
            <p:nvPr/>
          </p:nvSpPr>
          <p:spPr>
            <a:xfrm>
              <a:off x="6823879" y="2047146"/>
              <a:ext cx="230478" cy="10119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TextBox 209">
              <a:extLst>
                <a:ext uri="{FF2B5EF4-FFF2-40B4-BE49-F238E27FC236}">
                  <a16:creationId xmlns:a16="http://schemas.microsoft.com/office/drawing/2014/main" id="{F8304B33-08B9-4566-A4BD-2CB75F6A0C6B}"/>
                </a:ext>
              </a:extLst>
            </p:cNvPr>
            <p:cNvSpPr txBox="1"/>
            <p:nvPr/>
          </p:nvSpPr>
          <p:spPr>
            <a:xfrm>
              <a:off x="6824714" y="3058336"/>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200" name="Rectangle 199">
              <a:extLst>
                <a:ext uri="{FF2B5EF4-FFF2-40B4-BE49-F238E27FC236}">
                  <a16:creationId xmlns:a16="http://schemas.microsoft.com/office/drawing/2014/main" id="{E211D041-73CA-4F85-B149-3EB317332AF5}"/>
                </a:ext>
              </a:extLst>
            </p:cNvPr>
            <p:cNvSpPr/>
            <p:nvPr/>
          </p:nvSpPr>
          <p:spPr>
            <a:xfrm>
              <a:off x="7103713" y="2326737"/>
              <a:ext cx="230478" cy="73540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CDFE2A69-83FB-4C45-AD34-9ACAB28A3E21}"/>
                </a:ext>
              </a:extLst>
            </p:cNvPr>
            <p:cNvSpPr txBox="1"/>
            <p:nvPr/>
          </p:nvSpPr>
          <p:spPr>
            <a:xfrm>
              <a:off x="7103713" y="3062503"/>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253" name="Group 252" hidden="1">
            <a:extLst>
              <a:ext uri="{FF2B5EF4-FFF2-40B4-BE49-F238E27FC236}">
                <a16:creationId xmlns:a16="http://schemas.microsoft.com/office/drawing/2014/main" id="{3475109D-1455-4DB8-8EE9-72F9AE0711C5}"/>
              </a:ext>
            </a:extLst>
          </p:cNvPr>
          <p:cNvGrpSpPr/>
          <p:nvPr/>
        </p:nvGrpSpPr>
        <p:grpSpPr>
          <a:xfrm>
            <a:off x="4637783" y="3908736"/>
            <a:ext cx="791798" cy="841726"/>
            <a:chOff x="3317593" y="2471830"/>
            <a:chExt cx="1326363" cy="1409998"/>
          </a:xfrm>
        </p:grpSpPr>
        <p:grpSp>
          <p:nvGrpSpPr>
            <p:cNvPr id="254" name="Group 253" hidden="1">
              <a:extLst>
                <a:ext uri="{FF2B5EF4-FFF2-40B4-BE49-F238E27FC236}">
                  <a16:creationId xmlns:a16="http://schemas.microsoft.com/office/drawing/2014/main" id="{293186A9-75AB-4952-9641-BEC1433B4F0A}"/>
                </a:ext>
              </a:extLst>
            </p:cNvPr>
            <p:cNvGrpSpPr/>
            <p:nvPr/>
          </p:nvGrpSpPr>
          <p:grpSpPr>
            <a:xfrm>
              <a:off x="3317593" y="2471830"/>
              <a:ext cx="386080" cy="1226168"/>
              <a:chOff x="4643986" y="1110131"/>
              <a:chExt cx="386080" cy="1226168"/>
            </a:xfrm>
          </p:grpSpPr>
          <p:grpSp>
            <p:nvGrpSpPr>
              <p:cNvPr id="263" name="Group 262" hidden="1">
                <a:extLst>
                  <a:ext uri="{FF2B5EF4-FFF2-40B4-BE49-F238E27FC236}">
                    <a16:creationId xmlns:a16="http://schemas.microsoft.com/office/drawing/2014/main" id="{231CCD38-0C8C-472E-85F2-900A6C99B66F}"/>
                  </a:ext>
                </a:extLst>
              </p:cNvPr>
              <p:cNvGrpSpPr/>
              <p:nvPr/>
            </p:nvGrpSpPr>
            <p:grpSpPr>
              <a:xfrm>
                <a:off x="4643986" y="1110131"/>
                <a:ext cx="386080" cy="970247"/>
                <a:chOff x="6051629" y="1112364"/>
                <a:chExt cx="386080" cy="970247"/>
              </a:xfrm>
            </p:grpSpPr>
            <p:grpSp>
              <p:nvGrpSpPr>
                <p:cNvPr id="265" name="Group 264" hidden="1">
                  <a:extLst>
                    <a:ext uri="{FF2B5EF4-FFF2-40B4-BE49-F238E27FC236}">
                      <a16:creationId xmlns:a16="http://schemas.microsoft.com/office/drawing/2014/main" id="{F26F1DC1-91A4-40F5-BAD1-9740B932F538}"/>
                    </a:ext>
                  </a:extLst>
                </p:cNvPr>
                <p:cNvGrpSpPr/>
                <p:nvPr/>
              </p:nvGrpSpPr>
              <p:grpSpPr>
                <a:xfrm>
                  <a:off x="6051629" y="1437334"/>
                  <a:ext cx="386080" cy="645277"/>
                  <a:chOff x="5584269" y="1437522"/>
                  <a:chExt cx="386080" cy="645277"/>
                </a:xfrm>
              </p:grpSpPr>
              <p:sp>
                <p:nvSpPr>
                  <p:cNvPr id="269" name="Rectangle 268">
                    <a:extLst>
                      <a:ext uri="{FF2B5EF4-FFF2-40B4-BE49-F238E27FC236}">
                        <a16:creationId xmlns:a16="http://schemas.microsoft.com/office/drawing/2014/main" id="{5C31A20F-4432-43DD-8683-5A6871E3588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150BD86-AE22-4DAC-A7F2-1A0C7D1F6410}"/>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E240481B-B80B-495F-AEC2-45C0FF32DF05}"/>
                    </a:ext>
                  </a:extLst>
                </p:cNvPr>
                <p:cNvGrpSpPr/>
                <p:nvPr/>
              </p:nvGrpSpPr>
              <p:grpSpPr>
                <a:xfrm>
                  <a:off x="6051629" y="1112364"/>
                  <a:ext cx="386080" cy="554373"/>
                  <a:chOff x="5584269" y="1528426"/>
                  <a:chExt cx="386080" cy="554373"/>
                </a:xfrm>
              </p:grpSpPr>
              <p:sp>
                <p:nvSpPr>
                  <p:cNvPr id="267" name="Rectangle 266">
                    <a:extLst>
                      <a:ext uri="{FF2B5EF4-FFF2-40B4-BE49-F238E27FC236}">
                        <a16:creationId xmlns:a16="http://schemas.microsoft.com/office/drawing/2014/main" id="{0E45052A-840B-4FE1-8823-D3A4DF60818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B6EE047F-5A2B-4F24-91D5-46BD491ABD8E}"/>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4" name="TextBox 263">
                <a:extLst>
                  <a:ext uri="{FF2B5EF4-FFF2-40B4-BE49-F238E27FC236}">
                    <a16:creationId xmlns:a16="http://schemas.microsoft.com/office/drawing/2014/main" id="{CEBC7092-7C5B-48E4-8DC6-B17C855E20CC}"/>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5" name="Group 254">
              <a:extLst>
                <a:ext uri="{FF2B5EF4-FFF2-40B4-BE49-F238E27FC236}">
                  <a16:creationId xmlns:a16="http://schemas.microsoft.com/office/drawing/2014/main" id="{76C6FA94-2EA5-4930-8C1E-764D51578500}"/>
                </a:ext>
              </a:extLst>
            </p:cNvPr>
            <p:cNvGrpSpPr/>
            <p:nvPr/>
          </p:nvGrpSpPr>
          <p:grpSpPr>
            <a:xfrm>
              <a:off x="3784953" y="3167499"/>
              <a:ext cx="391643" cy="714329"/>
              <a:chOff x="5111346" y="1805800"/>
              <a:chExt cx="391643" cy="714329"/>
            </a:xfrm>
          </p:grpSpPr>
          <p:sp>
            <p:nvSpPr>
              <p:cNvPr id="261" name="Rectangle 260">
                <a:extLst>
                  <a:ext uri="{FF2B5EF4-FFF2-40B4-BE49-F238E27FC236}">
                    <a16:creationId xmlns:a16="http://schemas.microsoft.com/office/drawing/2014/main" id="{57F47A9E-5DCB-4A0E-A74E-3270C2498651}"/>
                  </a:ext>
                </a:extLst>
              </p:cNvPr>
              <p:cNvSpPr/>
              <p:nvPr/>
            </p:nvSpPr>
            <p:spPr>
              <a:xfrm>
                <a:off x="5116909" y="1805800"/>
                <a:ext cx="386080" cy="276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8B765FD0-1A97-4348-B062-7FD3A6CB3087}"/>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56" name="Group 255">
              <a:extLst>
                <a:ext uri="{FF2B5EF4-FFF2-40B4-BE49-F238E27FC236}">
                  <a16:creationId xmlns:a16="http://schemas.microsoft.com/office/drawing/2014/main" id="{D990D7EF-FE13-4C5A-94B7-D684E9C9967C}"/>
                </a:ext>
              </a:extLst>
            </p:cNvPr>
            <p:cNvGrpSpPr/>
            <p:nvPr/>
          </p:nvGrpSpPr>
          <p:grpSpPr>
            <a:xfrm>
              <a:off x="4257876" y="2890123"/>
              <a:ext cx="386080" cy="991703"/>
              <a:chOff x="5584269" y="1528424"/>
              <a:chExt cx="386080" cy="991703"/>
            </a:xfrm>
          </p:grpSpPr>
          <p:sp>
            <p:nvSpPr>
              <p:cNvPr id="260" name="Rectangle 259">
                <a:extLst>
                  <a:ext uri="{FF2B5EF4-FFF2-40B4-BE49-F238E27FC236}">
                    <a16:creationId xmlns:a16="http://schemas.microsoft.com/office/drawing/2014/main" id="{0A77E64D-C593-4B85-90FE-C4F5B89AD452}"/>
                  </a:ext>
                </a:extLst>
              </p:cNvPr>
              <p:cNvSpPr/>
              <p:nvPr/>
            </p:nvSpPr>
            <p:spPr>
              <a:xfrm>
                <a:off x="5584269" y="1528424"/>
                <a:ext cx="386080" cy="5519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335A7A8-DA74-4882-A36F-EFD66068B193}"/>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463" name="Group 462">
            <a:extLst>
              <a:ext uri="{FF2B5EF4-FFF2-40B4-BE49-F238E27FC236}">
                <a16:creationId xmlns:a16="http://schemas.microsoft.com/office/drawing/2014/main" id="{FEF23C7A-6366-4A0C-B06F-17FEEAE840DC}"/>
              </a:ext>
            </a:extLst>
          </p:cNvPr>
          <p:cNvGrpSpPr/>
          <p:nvPr/>
        </p:nvGrpSpPr>
        <p:grpSpPr>
          <a:xfrm>
            <a:off x="3860615" y="2474578"/>
            <a:ext cx="791798" cy="841726"/>
            <a:chOff x="3317593" y="2471830"/>
            <a:chExt cx="1326363" cy="1409998"/>
          </a:xfrm>
        </p:grpSpPr>
        <p:grpSp>
          <p:nvGrpSpPr>
            <p:cNvPr id="467" name="Group 466" hidden="1">
              <a:extLst>
                <a:ext uri="{FF2B5EF4-FFF2-40B4-BE49-F238E27FC236}">
                  <a16:creationId xmlns:a16="http://schemas.microsoft.com/office/drawing/2014/main" id="{723992D6-55BA-4D46-A0BB-A8DBEFDB109E}"/>
                </a:ext>
              </a:extLst>
            </p:cNvPr>
            <p:cNvGrpSpPr/>
            <p:nvPr/>
          </p:nvGrpSpPr>
          <p:grpSpPr>
            <a:xfrm>
              <a:off x="3317593" y="2471830"/>
              <a:ext cx="386080" cy="1226168"/>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3784953" y="3167499"/>
              <a:ext cx="391643" cy="714329"/>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257876" y="2890123"/>
              <a:ext cx="386080" cy="991703"/>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grpSp>
        <p:nvGrpSpPr>
          <p:cNvPr id="21" name="Group 20">
            <a:extLst>
              <a:ext uri="{FF2B5EF4-FFF2-40B4-BE49-F238E27FC236}">
                <a16:creationId xmlns:a16="http://schemas.microsoft.com/office/drawing/2014/main" id="{EB666E2B-B98A-40CE-8E61-262E58EE2D27}"/>
              </a:ext>
            </a:extLst>
          </p:cNvPr>
          <p:cNvGrpSpPr/>
          <p:nvPr/>
        </p:nvGrpSpPr>
        <p:grpSpPr>
          <a:xfrm>
            <a:off x="6818834" y="3557110"/>
            <a:ext cx="515357" cy="1282421"/>
            <a:chOff x="7346318" y="3562958"/>
            <a:chExt cx="515357" cy="1282421"/>
          </a:xfrm>
        </p:grpSpPr>
        <p:sp>
          <p:nvSpPr>
            <p:cNvPr id="188" name="Rectangle 187">
              <a:extLst>
                <a:ext uri="{FF2B5EF4-FFF2-40B4-BE49-F238E27FC236}">
                  <a16:creationId xmlns:a16="http://schemas.microsoft.com/office/drawing/2014/main" id="{B37E9190-3456-4C1C-AB5A-EE5136B88805}"/>
                </a:ext>
              </a:extLst>
            </p:cNvPr>
            <p:cNvSpPr/>
            <p:nvPr/>
          </p:nvSpPr>
          <p:spPr>
            <a:xfrm>
              <a:off x="7631197" y="3562958"/>
              <a:ext cx="230478" cy="10119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TextBox 192">
              <a:extLst>
                <a:ext uri="{FF2B5EF4-FFF2-40B4-BE49-F238E27FC236}">
                  <a16:creationId xmlns:a16="http://schemas.microsoft.com/office/drawing/2014/main" id="{98B22BB2-EF60-431B-A12D-5F4C32A84D69}"/>
                </a:ext>
              </a:extLst>
            </p:cNvPr>
            <p:cNvSpPr txBox="1"/>
            <p:nvPr/>
          </p:nvSpPr>
          <p:spPr>
            <a:xfrm>
              <a:off x="7630529" y="4568380"/>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94" name="Rectangle 193">
              <a:extLst>
                <a:ext uri="{FF2B5EF4-FFF2-40B4-BE49-F238E27FC236}">
                  <a16:creationId xmlns:a16="http://schemas.microsoft.com/office/drawing/2014/main" id="{E5E51AE9-BF47-485F-865C-556B3DA5D428}"/>
                </a:ext>
              </a:extLst>
            </p:cNvPr>
            <p:cNvSpPr/>
            <p:nvPr/>
          </p:nvSpPr>
          <p:spPr>
            <a:xfrm>
              <a:off x="7346318" y="3835824"/>
              <a:ext cx="230478" cy="7390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a:extLst>
                <a:ext uri="{FF2B5EF4-FFF2-40B4-BE49-F238E27FC236}">
                  <a16:creationId xmlns:a16="http://schemas.microsoft.com/office/drawing/2014/main" id="{EE87BC75-3D7F-4A82-A37A-3C9140D39524}"/>
                </a:ext>
              </a:extLst>
            </p:cNvPr>
            <p:cNvSpPr txBox="1"/>
            <p:nvPr/>
          </p:nvSpPr>
          <p:spPr>
            <a:xfrm>
              <a:off x="7346318" y="4563959"/>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spTree>
    <p:extLst>
      <p:ext uri="{BB962C8B-B14F-4D97-AF65-F5344CB8AC3E}">
        <p14:creationId xmlns:p14="http://schemas.microsoft.com/office/powerpoint/2010/main" val="248210919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45833E-6 0.0037 L 1.45833E-6 -0.21945 " pathEditMode="relative" rAng="0" ptsTypes="AA">
                                      <p:cBhvr>
                                        <p:cTn id="6" dur="500" fill="hold"/>
                                        <p:tgtEl>
                                          <p:spTgt spid="21"/>
                                        </p:tgtEl>
                                        <p:attrNameLst>
                                          <p:attrName>ppt_x</p:attrName>
                                          <p:attrName>ppt_y</p:attrName>
                                        </p:attrNameLst>
                                      </p:cBhvr>
                                      <p:rCtr x="0" y="-11157"/>
                                    </p:animMotion>
                                  </p:childTnLst>
                                </p:cTn>
                              </p:par>
                              <p:par>
                                <p:cTn id="7" presetID="64" presetClass="path" presetSubtype="0" accel="50000" decel="50000" fill="hold" nodeType="withEffect">
                                  <p:stCondLst>
                                    <p:cond delay="0"/>
                                  </p:stCondLst>
                                  <p:childTnLst>
                                    <p:animMotion origin="layout" path="M -1.04167E-6 0.00555 L -1.04167E-6 -0.21991 " pathEditMode="relative" rAng="0" ptsTypes="AA">
                                      <p:cBhvr>
                                        <p:cTn id="8" dur="500" fill="hold"/>
                                        <p:tgtEl>
                                          <p:spTgt spid="10"/>
                                        </p:tgtEl>
                                        <p:attrNameLst>
                                          <p:attrName>ppt_x</p:attrName>
                                          <p:attrName>ppt_y</p:attrName>
                                        </p:attrNameLst>
                                      </p:cBhvr>
                                      <p:rCtr x="0" y="-11273"/>
                                    </p:animMotion>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6161" y="-8294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4698956" y="248576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4139615" y="2889871"/>
            <a:ext cx="233799" cy="426433"/>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4421935" y="2724286"/>
            <a:ext cx="230478" cy="592017"/>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82" name="Group 181">
            <a:extLst>
              <a:ext uri="{FF2B5EF4-FFF2-40B4-BE49-F238E27FC236}">
                <a16:creationId xmlns:a16="http://schemas.microsoft.com/office/drawing/2014/main" id="{235BF725-B3FA-43F1-AFE1-AAA8D340C7EA}"/>
              </a:ext>
            </a:extLst>
          </p:cNvPr>
          <p:cNvGrpSpPr/>
          <p:nvPr/>
        </p:nvGrpSpPr>
        <p:grpSpPr>
          <a:xfrm>
            <a:off x="6526390" y="2993370"/>
            <a:ext cx="234636" cy="335162"/>
            <a:chOff x="6304066" y="4508994"/>
            <a:chExt cx="234636" cy="335162"/>
          </a:xfrm>
        </p:grpSpPr>
        <p:sp>
          <p:nvSpPr>
            <p:cNvPr id="183" name="Rectangle 182">
              <a:extLst>
                <a:ext uri="{FF2B5EF4-FFF2-40B4-BE49-F238E27FC236}">
                  <a16:creationId xmlns:a16="http://schemas.microsoft.com/office/drawing/2014/main" id="{8AFC7F10-1906-4EC0-82C5-D4DFEA5B6F45}"/>
                </a:ext>
              </a:extLst>
            </p:cNvPr>
            <p:cNvSpPr/>
            <p:nvPr/>
          </p:nvSpPr>
          <p:spPr>
            <a:xfrm>
              <a:off x="6308224" y="4508994"/>
              <a:ext cx="230478" cy="681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TextBox 183">
              <a:extLst>
                <a:ext uri="{FF2B5EF4-FFF2-40B4-BE49-F238E27FC236}">
                  <a16:creationId xmlns:a16="http://schemas.microsoft.com/office/drawing/2014/main" id="{6AD3C6C6-5136-4367-9527-940755B3FC7D}"/>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9" name="Group 28">
            <a:extLst>
              <a:ext uri="{FF2B5EF4-FFF2-40B4-BE49-F238E27FC236}">
                <a16:creationId xmlns:a16="http://schemas.microsoft.com/office/drawing/2014/main" id="{04062EC6-6E44-4BBE-8360-8F7C908B85F8}"/>
              </a:ext>
            </a:extLst>
          </p:cNvPr>
          <p:cNvGrpSpPr/>
          <p:nvPr/>
        </p:nvGrpSpPr>
        <p:grpSpPr>
          <a:xfrm>
            <a:off x="7103045" y="2053430"/>
            <a:ext cx="231146" cy="1282421"/>
            <a:chOff x="7103045" y="2053430"/>
            <a:chExt cx="231146" cy="1282421"/>
          </a:xfrm>
        </p:grpSpPr>
        <p:sp>
          <p:nvSpPr>
            <p:cNvPr id="186" name="Rectangle 185">
              <a:extLst>
                <a:ext uri="{FF2B5EF4-FFF2-40B4-BE49-F238E27FC236}">
                  <a16:creationId xmlns:a16="http://schemas.microsoft.com/office/drawing/2014/main" id="{B89BF378-AAC4-4CF7-B9F5-0A145308F515}"/>
                </a:ext>
              </a:extLst>
            </p:cNvPr>
            <p:cNvSpPr/>
            <p:nvPr/>
          </p:nvSpPr>
          <p:spPr>
            <a:xfrm>
              <a:off x="7103713" y="2053430"/>
              <a:ext cx="230478" cy="10119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B0448DC6-CF5E-41D4-AD0C-96A9FAC765D3}"/>
                </a:ext>
              </a:extLst>
            </p:cNvPr>
            <p:cNvSpPr txBox="1"/>
            <p:nvPr/>
          </p:nvSpPr>
          <p:spPr>
            <a:xfrm>
              <a:off x="7103045" y="3058852"/>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22" name="Group 21">
            <a:extLst>
              <a:ext uri="{FF2B5EF4-FFF2-40B4-BE49-F238E27FC236}">
                <a16:creationId xmlns:a16="http://schemas.microsoft.com/office/drawing/2014/main" id="{5417D986-2D65-4426-8B59-F2F7738A1CD7}"/>
              </a:ext>
            </a:extLst>
          </p:cNvPr>
          <p:cNvGrpSpPr/>
          <p:nvPr/>
        </p:nvGrpSpPr>
        <p:grpSpPr>
          <a:xfrm>
            <a:off x="6818834" y="2326296"/>
            <a:ext cx="230478" cy="1005135"/>
            <a:chOff x="6818834" y="2326296"/>
            <a:chExt cx="230478" cy="1005135"/>
          </a:xfrm>
        </p:grpSpPr>
        <p:sp>
          <p:nvSpPr>
            <p:cNvPr id="192" name="Rectangle 191">
              <a:extLst>
                <a:ext uri="{FF2B5EF4-FFF2-40B4-BE49-F238E27FC236}">
                  <a16:creationId xmlns:a16="http://schemas.microsoft.com/office/drawing/2014/main" id="{EB7F2B28-80C9-4A63-A69A-3EB0786E0089}"/>
                </a:ext>
              </a:extLst>
            </p:cNvPr>
            <p:cNvSpPr/>
            <p:nvPr/>
          </p:nvSpPr>
          <p:spPr>
            <a:xfrm>
              <a:off x="6818834" y="2326296"/>
              <a:ext cx="230478" cy="7390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34562CCA-6A8F-4193-821B-37B060DAF4C8}"/>
                </a:ext>
              </a:extLst>
            </p:cNvPr>
            <p:cNvSpPr txBox="1"/>
            <p:nvPr/>
          </p:nvSpPr>
          <p:spPr>
            <a:xfrm>
              <a:off x="6818834" y="3054431"/>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spTree>
    <p:extLst>
      <p:ext uri="{BB962C8B-B14F-4D97-AF65-F5344CB8AC3E}">
        <p14:creationId xmlns:p14="http://schemas.microsoft.com/office/powerpoint/2010/main" val="1473310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16161" y="-88028"/>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8" name="Group 7">
            <a:extLst>
              <a:ext uri="{FF2B5EF4-FFF2-40B4-BE49-F238E27FC236}">
                <a16:creationId xmlns:a16="http://schemas.microsoft.com/office/drawing/2014/main" id="{70B14732-5871-4B5B-A23F-F11796DA403A}"/>
              </a:ext>
            </a:extLst>
          </p:cNvPr>
          <p:cNvGrpSpPr/>
          <p:nvPr/>
        </p:nvGrpSpPr>
        <p:grpSpPr>
          <a:xfrm>
            <a:off x="5765756" y="2490841"/>
            <a:ext cx="233882" cy="828152"/>
            <a:chOff x="3900304" y="3912225"/>
            <a:chExt cx="233882" cy="82815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337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5210980" y="2905111"/>
            <a:ext cx="233799" cy="426433"/>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5489558" y="2737136"/>
            <a:ext cx="230478" cy="592017"/>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82" name="Group 181">
            <a:extLst>
              <a:ext uri="{FF2B5EF4-FFF2-40B4-BE49-F238E27FC236}">
                <a16:creationId xmlns:a16="http://schemas.microsoft.com/office/drawing/2014/main" id="{235BF725-B3FA-43F1-AFE1-AAA8D340C7EA}"/>
              </a:ext>
            </a:extLst>
          </p:cNvPr>
          <p:cNvGrpSpPr/>
          <p:nvPr/>
        </p:nvGrpSpPr>
        <p:grpSpPr>
          <a:xfrm>
            <a:off x="4941430" y="2999466"/>
            <a:ext cx="234636" cy="335162"/>
            <a:chOff x="6304066" y="4508994"/>
            <a:chExt cx="234636" cy="335162"/>
          </a:xfrm>
        </p:grpSpPr>
        <p:sp>
          <p:nvSpPr>
            <p:cNvPr id="183" name="Rectangle 182">
              <a:extLst>
                <a:ext uri="{FF2B5EF4-FFF2-40B4-BE49-F238E27FC236}">
                  <a16:creationId xmlns:a16="http://schemas.microsoft.com/office/drawing/2014/main" id="{8AFC7F10-1906-4EC0-82C5-D4DFEA5B6F45}"/>
                </a:ext>
              </a:extLst>
            </p:cNvPr>
            <p:cNvSpPr/>
            <p:nvPr/>
          </p:nvSpPr>
          <p:spPr>
            <a:xfrm>
              <a:off x="6308224" y="4508994"/>
              <a:ext cx="230478" cy="681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TextBox 183">
              <a:extLst>
                <a:ext uri="{FF2B5EF4-FFF2-40B4-BE49-F238E27FC236}">
                  <a16:creationId xmlns:a16="http://schemas.microsoft.com/office/drawing/2014/main" id="{6AD3C6C6-5136-4367-9527-940755B3FC7D}"/>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9" name="Group 28">
            <a:extLst>
              <a:ext uri="{FF2B5EF4-FFF2-40B4-BE49-F238E27FC236}">
                <a16:creationId xmlns:a16="http://schemas.microsoft.com/office/drawing/2014/main" id="{04062EC6-6E44-4BBE-8360-8F7C908B85F8}"/>
              </a:ext>
            </a:extLst>
          </p:cNvPr>
          <p:cNvGrpSpPr/>
          <p:nvPr/>
        </p:nvGrpSpPr>
        <p:grpSpPr>
          <a:xfrm>
            <a:off x="6330885" y="2053430"/>
            <a:ext cx="231146" cy="1282421"/>
            <a:chOff x="7103045" y="2053430"/>
            <a:chExt cx="231146" cy="1282421"/>
          </a:xfrm>
        </p:grpSpPr>
        <p:sp>
          <p:nvSpPr>
            <p:cNvPr id="186" name="Rectangle 185">
              <a:extLst>
                <a:ext uri="{FF2B5EF4-FFF2-40B4-BE49-F238E27FC236}">
                  <a16:creationId xmlns:a16="http://schemas.microsoft.com/office/drawing/2014/main" id="{B89BF378-AAC4-4CF7-B9F5-0A145308F515}"/>
                </a:ext>
              </a:extLst>
            </p:cNvPr>
            <p:cNvSpPr/>
            <p:nvPr/>
          </p:nvSpPr>
          <p:spPr>
            <a:xfrm>
              <a:off x="7103713" y="2053430"/>
              <a:ext cx="230478" cy="10119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B0448DC6-CF5E-41D4-AD0C-96A9FAC765D3}"/>
                </a:ext>
              </a:extLst>
            </p:cNvPr>
            <p:cNvSpPr txBox="1"/>
            <p:nvPr/>
          </p:nvSpPr>
          <p:spPr>
            <a:xfrm>
              <a:off x="7103045" y="3058852"/>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22" name="Group 21">
            <a:extLst>
              <a:ext uri="{FF2B5EF4-FFF2-40B4-BE49-F238E27FC236}">
                <a16:creationId xmlns:a16="http://schemas.microsoft.com/office/drawing/2014/main" id="{5417D986-2D65-4426-8B59-F2F7738A1CD7}"/>
              </a:ext>
            </a:extLst>
          </p:cNvPr>
          <p:cNvGrpSpPr/>
          <p:nvPr/>
        </p:nvGrpSpPr>
        <p:grpSpPr>
          <a:xfrm>
            <a:off x="6046674" y="2326296"/>
            <a:ext cx="230478" cy="1005135"/>
            <a:chOff x="6818834" y="2326296"/>
            <a:chExt cx="230478" cy="1005135"/>
          </a:xfrm>
        </p:grpSpPr>
        <p:sp>
          <p:nvSpPr>
            <p:cNvPr id="192" name="Rectangle 191">
              <a:extLst>
                <a:ext uri="{FF2B5EF4-FFF2-40B4-BE49-F238E27FC236}">
                  <a16:creationId xmlns:a16="http://schemas.microsoft.com/office/drawing/2014/main" id="{EB7F2B28-80C9-4A63-A69A-3EB0786E0089}"/>
                </a:ext>
              </a:extLst>
            </p:cNvPr>
            <p:cNvSpPr/>
            <p:nvPr/>
          </p:nvSpPr>
          <p:spPr>
            <a:xfrm>
              <a:off x="6818834" y="2326296"/>
              <a:ext cx="230478" cy="7390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34562CCA-6A8F-4193-821B-37B060DAF4C8}"/>
                </a:ext>
              </a:extLst>
            </p:cNvPr>
            <p:cNvSpPr txBox="1"/>
            <p:nvPr/>
          </p:nvSpPr>
          <p:spPr>
            <a:xfrm>
              <a:off x="6818834" y="3054431"/>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spTree>
    <p:extLst>
      <p:ext uri="{BB962C8B-B14F-4D97-AF65-F5344CB8AC3E}">
        <p14:creationId xmlns:p14="http://schemas.microsoft.com/office/powerpoint/2010/main" val="13580335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0" y="-47652"/>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1A879FA5-F431-4E6D-B5BF-DAB956AF316A}"/>
              </a:ext>
            </a:extLst>
          </p:cNvPr>
          <p:cNvGrpSpPr/>
          <p:nvPr/>
        </p:nvGrpSpPr>
        <p:grpSpPr>
          <a:xfrm>
            <a:off x="-2906527" y="1236332"/>
            <a:ext cx="2767285" cy="1063042"/>
            <a:chOff x="-2906527" y="1236332"/>
            <a:chExt cx="2767285" cy="1063042"/>
          </a:xfrm>
        </p:grpSpPr>
        <p:sp>
          <p:nvSpPr>
            <p:cNvPr id="25" name="Google Shape;359;p18">
              <a:extLst>
                <a:ext uri="{FF2B5EF4-FFF2-40B4-BE49-F238E27FC236}">
                  <a16:creationId xmlns:a16="http://schemas.microsoft.com/office/drawing/2014/main" id="{97CB1006-4296-4E86-9DFB-4311E0A850F1}"/>
                </a:ext>
              </a:extLst>
            </p:cNvPr>
            <p:cNvSpPr/>
            <p:nvPr/>
          </p:nvSpPr>
          <p:spPr>
            <a:xfrm>
              <a:off x="-2845236" y="1302085"/>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360;p18">
              <a:extLst>
                <a:ext uri="{FF2B5EF4-FFF2-40B4-BE49-F238E27FC236}">
                  <a16:creationId xmlns:a16="http://schemas.microsoft.com/office/drawing/2014/main" id="{1E3EB25A-719B-4902-BF93-DC858325085D}"/>
                </a:ext>
              </a:extLst>
            </p:cNvPr>
            <p:cNvSpPr/>
            <p:nvPr/>
          </p:nvSpPr>
          <p:spPr>
            <a:xfrm>
              <a:off x="-2906527" y="1236332"/>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361;p18">
              <a:extLst>
                <a:ext uri="{FF2B5EF4-FFF2-40B4-BE49-F238E27FC236}">
                  <a16:creationId xmlns:a16="http://schemas.microsoft.com/office/drawing/2014/main" id="{CB989A1E-FCA7-4CC1-B3B4-DEED85D7E083}"/>
                </a:ext>
              </a:extLst>
            </p:cNvPr>
            <p:cNvSpPr txBox="1"/>
            <p:nvPr/>
          </p:nvSpPr>
          <p:spPr>
            <a:xfrm>
              <a:off x="-2615504" y="1340325"/>
              <a:ext cx="2414971"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Khái</a:t>
              </a:r>
              <a:r>
                <a:rPr lang="en-US" sz="28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8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niệm</a:t>
              </a:r>
              <a:endParaRPr sz="2800" dirty="0"/>
            </a:p>
          </p:txBody>
        </p:sp>
        <p:cxnSp>
          <p:nvCxnSpPr>
            <p:cNvPr id="28" name="Google Shape;337;p17">
              <a:extLst>
                <a:ext uri="{FF2B5EF4-FFF2-40B4-BE49-F238E27FC236}">
                  <a16:creationId xmlns:a16="http://schemas.microsoft.com/office/drawing/2014/main" id="{0DC650D6-EBF9-472F-89F1-C56B1FD4A913}"/>
                </a:ext>
              </a:extLst>
            </p:cNvPr>
            <p:cNvCxnSpPr>
              <a:cxnSpLocks/>
            </p:cNvCxnSpPr>
            <p:nvPr/>
          </p:nvCxnSpPr>
          <p:spPr>
            <a:xfrm>
              <a:off x="-342629" y="1734795"/>
              <a:ext cx="0" cy="564579"/>
            </a:xfrm>
            <a:prstGeom prst="straightConnector1">
              <a:avLst/>
            </a:prstGeom>
            <a:noFill/>
            <a:ln w="25400" cap="flat" cmpd="sng">
              <a:solidFill>
                <a:schemeClr val="dk1"/>
              </a:solidFill>
              <a:prstDash val="solid"/>
              <a:miter lim="800000"/>
              <a:headEnd type="none" w="sm" len="sm"/>
              <a:tailEnd type="triangle" w="med" len="med"/>
            </a:ln>
          </p:spPr>
        </p:cxnSp>
      </p:grpSp>
      <p:sp>
        <p:nvSpPr>
          <p:cNvPr id="46" name="Rectangle 45">
            <a:extLst>
              <a:ext uri="{FF2B5EF4-FFF2-40B4-BE49-F238E27FC236}">
                <a16:creationId xmlns:a16="http://schemas.microsoft.com/office/drawing/2014/main" id="{834B32DC-F558-42EA-B8F9-F2872FA67121}"/>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52736" y="46353"/>
            <a:ext cx="1101463"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04</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2" name="Google Shape;365;p18">
            <a:extLst>
              <a:ext uri="{FF2B5EF4-FFF2-40B4-BE49-F238E27FC236}">
                <a16:creationId xmlns:a16="http://schemas.microsoft.com/office/drawing/2014/main" id="{9AF7B9AF-E1BD-45B9-8C2B-41125D4ACA5F}"/>
              </a:ext>
            </a:extLst>
          </p:cNvPr>
          <p:cNvSpPr txBox="1"/>
          <p:nvPr/>
        </p:nvSpPr>
        <p:spPr>
          <a:xfrm rot="16200000">
            <a:off x="7488244" y="3397217"/>
            <a:ext cx="5758418" cy="81159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000" dirty="0">
                <a:solidFill>
                  <a:schemeClr val="bg1"/>
                </a:solidFill>
                <a:latin typeface="Futura BdCn BT" panose="020B0706020204020204" pitchFamily="34" charset="0"/>
                <a:ea typeface="Open Sans ExtraBold" panose="020B0906030804020204" pitchFamily="34" charset="0"/>
                <a:cs typeface="Open Sans ExtraBold" panose="020B0906030804020204" pitchFamily="34" charset="0"/>
                <a:sym typeface="Aharoni"/>
              </a:rPr>
              <a:t> TABLE OF  </a:t>
            </a:r>
          </a:p>
          <a:p>
            <a:pPr marL="0" marR="0" lvl="0" indent="0" algn="r" rtl="0">
              <a:spcBef>
                <a:spcPts val="0"/>
              </a:spcBef>
              <a:spcAft>
                <a:spcPts val="0"/>
              </a:spcAft>
              <a:buNone/>
            </a:pPr>
            <a:r>
              <a:rPr lang="en-US" sz="7200" dirty="0">
                <a:solidFill>
                  <a:schemeClr val="tx1">
                    <a:lumMod val="50000"/>
                    <a:lumOff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CONTENTS</a:t>
            </a:r>
            <a:endParaRPr sz="7200" dirty="0">
              <a:solidFill>
                <a:schemeClr val="tx1">
                  <a:lumMod val="50000"/>
                  <a:lumOff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4" name="Rectangle 53">
            <a:extLst>
              <a:ext uri="{FF2B5EF4-FFF2-40B4-BE49-F238E27FC236}">
                <a16:creationId xmlns:a16="http://schemas.microsoft.com/office/drawing/2014/main" id="{3877D4E2-D222-4933-9B70-EBAF70F77050}"/>
              </a:ext>
            </a:extLst>
          </p:cNvPr>
          <p:cNvSpPr/>
          <p:nvPr/>
        </p:nvSpPr>
        <p:spPr>
          <a:xfrm>
            <a:off x="11492568" y="440327"/>
            <a:ext cx="945456"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BCB172-306C-497A-8924-CE3BA1C3038A}"/>
              </a:ext>
            </a:extLst>
          </p:cNvPr>
          <p:cNvSpPr txBox="1"/>
          <p:nvPr/>
        </p:nvSpPr>
        <p:spPr>
          <a:xfrm>
            <a:off x="1073032" y="1340425"/>
            <a:ext cx="5934545" cy="4524315"/>
          </a:xfrm>
          <a:prstGeom prst="rect">
            <a:avLst/>
          </a:prstGeom>
          <a:noFill/>
        </p:spPr>
        <p:txBody>
          <a:bodyPr wrap="square" rtlCol="0">
            <a:spAutoFit/>
          </a:bodyPr>
          <a:lstStyle/>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1</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Đặt</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vấn</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đề</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2</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Khái</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niệm</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3</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Các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bước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thực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hiện</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4</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Phân</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tích</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độ</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phức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tạp</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thuật</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toán</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5</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Các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bài</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toán</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áp</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dụng</a:t>
            </a:r>
            <a:endParaRPr lang="en-US"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6</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Ưu</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điểm</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&amp;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nhược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điểm</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7</a:t>
            </a:r>
            <a:r>
              <a:rPr lang="en-US" sz="2800" i="1" dirty="0">
                <a:latin typeface="Futura" panose="02020800000000000000" pitchFamily="18" charset="0"/>
                <a:ea typeface="Futura" panose="02020800000000000000" pitchFamily="18" charset="0"/>
                <a:cs typeface="Futura" panose="02020800000000000000" pitchFamily="18" charset="0"/>
              </a:rPr>
              <a:t>  </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Quizzes</a:t>
            </a: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8</a:t>
            </a:r>
            <a:r>
              <a:rPr lang="en-US" sz="2800" i="1"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Tổng</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kết</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&amp; BTVN</a:t>
            </a: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9</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Tài</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liệu</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tham</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khảo</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p:txBody>
      </p:sp>
      <p:sp>
        <p:nvSpPr>
          <p:cNvPr id="55" name="Oval 54">
            <a:extLst>
              <a:ext uri="{FF2B5EF4-FFF2-40B4-BE49-F238E27FC236}">
                <a16:creationId xmlns:a16="http://schemas.microsoft.com/office/drawing/2014/main" id="{29EBEF34-E68F-4EC7-B2CE-08BDFA8BAF8B}"/>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58DE3AB9-4727-4331-BA88-CFA4F8985C3A}"/>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Google Shape;365;p18">
            <a:extLst>
              <a:ext uri="{FF2B5EF4-FFF2-40B4-BE49-F238E27FC236}">
                <a16:creationId xmlns:a16="http://schemas.microsoft.com/office/drawing/2014/main" id="{01786F5B-9881-48D9-9463-5D408138CCDF}"/>
              </a:ext>
            </a:extLst>
          </p:cNvPr>
          <p:cNvSpPr txBox="1"/>
          <p:nvPr/>
        </p:nvSpPr>
        <p:spPr>
          <a:xfrm>
            <a:off x="-6787535" y="2447968"/>
            <a:ext cx="6880644"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800" dirty="0">
                <a:ln>
                  <a:solidFill>
                    <a:schemeClr val="tx1"/>
                  </a:solidFill>
                </a:ln>
                <a:solidFill>
                  <a:srgbClr val="F49698"/>
                </a:solid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CHIA ĐỂ TRỊ</a:t>
            </a:r>
            <a:endParaRPr dirty="0">
              <a:ln>
                <a:solidFill>
                  <a:schemeClr val="tx1"/>
                </a:solidFill>
              </a:ln>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3" name="Google Shape;365;p18">
            <a:extLst>
              <a:ext uri="{FF2B5EF4-FFF2-40B4-BE49-F238E27FC236}">
                <a16:creationId xmlns:a16="http://schemas.microsoft.com/office/drawing/2014/main" id="{9F1F8CB2-D5BE-492B-8F7F-6AAEB3220D9D}"/>
              </a:ext>
            </a:extLst>
          </p:cNvPr>
          <p:cNvSpPr txBox="1"/>
          <p:nvPr/>
        </p:nvSpPr>
        <p:spPr>
          <a:xfrm>
            <a:off x="-6679984" y="3728748"/>
            <a:ext cx="6880644"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6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46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57" name="Group 56">
            <a:extLst>
              <a:ext uri="{FF2B5EF4-FFF2-40B4-BE49-F238E27FC236}">
                <a16:creationId xmlns:a16="http://schemas.microsoft.com/office/drawing/2014/main" id="{0D53DB95-D805-4613-84F7-AFF410EB246C}"/>
              </a:ext>
            </a:extLst>
          </p:cNvPr>
          <p:cNvGrpSpPr/>
          <p:nvPr/>
        </p:nvGrpSpPr>
        <p:grpSpPr>
          <a:xfrm>
            <a:off x="-8266372" y="1253418"/>
            <a:ext cx="2957674" cy="773675"/>
            <a:chOff x="12551123" y="1253418"/>
            <a:chExt cx="2957674" cy="773675"/>
          </a:xfrm>
        </p:grpSpPr>
        <p:sp>
          <p:nvSpPr>
            <p:cNvPr id="58" name="Google Shape;359;p18">
              <a:extLst>
                <a:ext uri="{FF2B5EF4-FFF2-40B4-BE49-F238E27FC236}">
                  <a16:creationId xmlns:a16="http://schemas.microsoft.com/office/drawing/2014/main" id="{8EB99AEA-A12B-44A9-8588-432FD031DF2E}"/>
                </a:ext>
              </a:extLst>
            </p:cNvPr>
            <p:cNvSpPr/>
            <p:nvPr/>
          </p:nvSpPr>
          <p:spPr>
            <a:xfrm>
              <a:off x="12612414" y="1319171"/>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360;p18">
              <a:extLst>
                <a:ext uri="{FF2B5EF4-FFF2-40B4-BE49-F238E27FC236}">
                  <a16:creationId xmlns:a16="http://schemas.microsoft.com/office/drawing/2014/main" id="{8DBD478E-EF13-400C-BB48-0895CAE1B03A}"/>
                </a:ext>
              </a:extLst>
            </p:cNvPr>
            <p:cNvSpPr/>
            <p:nvPr/>
          </p:nvSpPr>
          <p:spPr>
            <a:xfrm>
              <a:off x="12551123" y="1253418"/>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60" name="Google Shape;361;p18">
              <a:extLst>
                <a:ext uri="{FF2B5EF4-FFF2-40B4-BE49-F238E27FC236}">
                  <a16:creationId xmlns:a16="http://schemas.microsoft.com/office/drawing/2014/main" id="{9244C5E4-3DAA-464D-8238-C685C2664D4F}"/>
                </a:ext>
              </a:extLst>
            </p:cNvPr>
            <p:cNvSpPr txBox="1"/>
            <p:nvPr/>
          </p:nvSpPr>
          <p:spPr>
            <a:xfrm>
              <a:off x="13093826" y="1376565"/>
              <a:ext cx="2414971"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CHỦ ĐỀ</a:t>
              </a:r>
              <a:endParaRPr sz="2800" dirty="0"/>
            </a:p>
          </p:txBody>
        </p:sp>
      </p:grpSp>
      <p:sp>
        <p:nvSpPr>
          <p:cNvPr id="62" name="Rectangle 61">
            <a:extLst>
              <a:ext uri="{FF2B5EF4-FFF2-40B4-BE49-F238E27FC236}">
                <a16:creationId xmlns:a16="http://schemas.microsoft.com/office/drawing/2014/main" id="{FDF3CF57-9CB9-492A-9559-F9F6567C9A2F}"/>
              </a:ext>
            </a:extLst>
          </p:cNvPr>
          <p:cNvSpPr/>
          <p:nvPr/>
        </p:nvSpPr>
        <p:spPr>
          <a:xfrm>
            <a:off x="-29246" y="589408"/>
            <a:ext cx="841669" cy="5798799"/>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Google Shape;365;p18">
            <a:extLst>
              <a:ext uri="{FF2B5EF4-FFF2-40B4-BE49-F238E27FC236}">
                <a16:creationId xmlns:a16="http://schemas.microsoft.com/office/drawing/2014/main" id="{74FD5C32-7717-4F66-8100-10BB2D7AFA86}"/>
              </a:ext>
            </a:extLst>
          </p:cNvPr>
          <p:cNvSpPr txBox="1"/>
          <p:nvPr/>
        </p:nvSpPr>
        <p:spPr>
          <a:xfrm rot="16200000">
            <a:off x="-3187215"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38" name="Straight Connector 37">
            <a:extLst>
              <a:ext uri="{FF2B5EF4-FFF2-40B4-BE49-F238E27FC236}">
                <a16:creationId xmlns:a16="http://schemas.microsoft.com/office/drawing/2014/main" id="{165F7045-28DF-4522-856B-49BCBF266D3D}"/>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5431AF-563C-4193-9CCA-E19D8157B9B7}"/>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34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5072" y="-95241"/>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299" name="Group 298">
            <a:extLst>
              <a:ext uri="{FF2B5EF4-FFF2-40B4-BE49-F238E27FC236}">
                <a16:creationId xmlns:a16="http://schemas.microsoft.com/office/drawing/2014/main" id="{E8B5ABCC-0D65-40E6-985E-9F94D64A956B}"/>
              </a:ext>
            </a:extLst>
          </p:cNvPr>
          <p:cNvGrpSpPr/>
          <p:nvPr/>
        </p:nvGrpSpPr>
        <p:grpSpPr>
          <a:xfrm>
            <a:off x="4942442" y="575715"/>
            <a:ext cx="1628797" cy="1173988"/>
            <a:chOff x="4643986" y="387478"/>
            <a:chExt cx="2728443" cy="1966580"/>
          </a:xfrm>
        </p:grpSpPr>
        <p:grpSp>
          <p:nvGrpSpPr>
            <p:cNvPr id="12" name="Group 11">
              <a:extLst>
                <a:ext uri="{FF2B5EF4-FFF2-40B4-BE49-F238E27FC236}">
                  <a16:creationId xmlns:a16="http://schemas.microsoft.com/office/drawing/2014/main" id="{81174D91-B6B2-40C1-96F9-CE672137EF8A}"/>
                </a:ext>
              </a:extLst>
            </p:cNvPr>
            <p:cNvGrpSpPr/>
            <p:nvPr/>
          </p:nvGrpSpPr>
          <p:grpSpPr>
            <a:xfrm>
              <a:off x="4643986" y="1109755"/>
              <a:ext cx="386080" cy="1226544"/>
              <a:chOff x="4643986" y="1109755"/>
              <a:chExt cx="386080" cy="1226544"/>
            </a:xfrm>
          </p:grpSpPr>
          <p:sp>
            <p:nvSpPr>
              <p:cNvPr id="40" name="Rectangle 39">
                <a:extLst>
                  <a:ext uri="{FF2B5EF4-FFF2-40B4-BE49-F238E27FC236}">
                    <a16:creationId xmlns:a16="http://schemas.microsoft.com/office/drawing/2014/main" id="{A133D440-47F4-4CE1-B471-9F7F6105C6AA}"/>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293A5A-D62F-422D-B1BB-BA332A02A05D}"/>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3" name="Group 12">
              <a:extLst>
                <a:ext uri="{FF2B5EF4-FFF2-40B4-BE49-F238E27FC236}">
                  <a16:creationId xmlns:a16="http://schemas.microsoft.com/office/drawing/2014/main" id="{681B8548-EB3A-4EB2-855B-34EC6526D2C9}"/>
                </a:ext>
              </a:extLst>
            </p:cNvPr>
            <p:cNvGrpSpPr/>
            <p:nvPr/>
          </p:nvGrpSpPr>
          <p:grpSpPr>
            <a:xfrm>
              <a:off x="5111346" y="1805800"/>
              <a:ext cx="391643" cy="527319"/>
              <a:chOff x="5111346" y="1805800"/>
              <a:chExt cx="391643" cy="527319"/>
            </a:xfrm>
          </p:grpSpPr>
          <p:sp>
            <p:nvSpPr>
              <p:cNvPr id="5" name="Rectangle 4">
                <a:extLst>
                  <a:ext uri="{FF2B5EF4-FFF2-40B4-BE49-F238E27FC236}">
                    <a16:creationId xmlns:a16="http://schemas.microsoft.com/office/drawing/2014/main" id="{3ECB9FE1-3743-4FAF-8D74-DC8DEE7FEFC8}"/>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507ED90F-2573-43FC-811C-EB8935A88536}"/>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4" name="Group 13">
              <a:extLst>
                <a:ext uri="{FF2B5EF4-FFF2-40B4-BE49-F238E27FC236}">
                  <a16:creationId xmlns:a16="http://schemas.microsoft.com/office/drawing/2014/main" id="{D466FFA4-0DA5-4A85-91B0-D2805E12838F}"/>
                </a:ext>
              </a:extLst>
            </p:cNvPr>
            <p:cNvGrpSpPr/>
            <p:nvPr/>
          </p:nvGrpSpPr>
          <p:grpSpPr>
            <a:xfrm>
              <a:off x="5584269" y="1528426"/>
              <a:ext cx="386080" cy="804692"/>
              <a:chOff x="5584269" y="1528426"/>
              <a:chExt cx="386080" cy="804692"/>
            </a:xfrm>
          </p:grpSpPr>
          <p:grpSp>
            <p:nvGrpSpPr>
              <p:cNvPr id="7" name="Group 6">
                <a:extLst>
                  <a:ext uri="{FF2B5EF4-FFF2-40B4-BE49-F238E27FC236}">
                    <a16:creationId xmlns:a16="http://schemas.microsoft.com/office/drawing/2014/main" id="{9D88DF2F-C388-4130-B728-2DD490AD738E}"/>
                  </a:ext>
                </a:extLst>
              </p:cNvPr>
              <p:cNvGrpSpPr/>
              <p:nvPr/>
            </p:nvGrpSpPr>
            <p:grpSpPr>
              <a:xfrm>
                <a:off x="5584269" y="1528426"/>
                <a:ext cx="386080" cy="554373"/>
                <a:chOff x="5584269" y="1528426"/>
                <a:chExt cx="386080" cy="554373"/>
              </a:xfrm>
            </p:grpSpPr>
            <p:sp>
              <p:nvSpPr>
                <p:cNvPr id="27" name="Rectangle 26">
                  <a:extLst>
                    <a:ext uri="{FF2B5EF4-FFF2-40B4-BE49-F238E27FC236}">
                      <a16:creationId xmlns:a16="http://schemas.microsoft.com/office/drawing/2014/main" id="{47BFD0BB-CADE-4E77-9BF5-EBD61CE411D7}"/>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D2DBEA-0B00-43F4-86FE-947F07E07DA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1CFC6A4A-E615-4727-815B-8975C8639D69}"/>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5" name="Group 14">
              <a:extLst>
                <a:ext uri="{FF2B5EF4-FFF2-40B4-BE49-F238E27FC236}">
                  <a16:creationId xmlns:a16="http://schemas.microsoft.com/office/drawing/2014/main" id="{B0508AA6-5F6B-473D-8EBA-42D2332D7788}"/>
                </a:ext>
              </a:extLst>
            </p:cNvPr>
            <p:cNvGrpSpPr/>
            <p:nvPr/>
          </p:nvGrpSpPr>
          <p:grpSpPr>
            <a:xfrm>
              <a:off x="6051629" y="1968501"/>
              <a:ext cx="386080" cy="371597"/>
              <a:chOff x="6051629" y="1968501"/>
              <a:chExt cx="386080" cy="371597"/>
            </a:xfrm>
          </p:grpSpPr>
          <p:sp>
            <p:nvSpPr>
              <p:cNvPr id="66" name="Rectangle 65">
                <a:extLst>
                  <a:ext uri="{FF2B5EF4-FFF2-40B4-BE49-F238E27FC236}">
                    <a16:creationId xmlns:a16="http://schemas.microsoft.com/office/drawing/2014/main" id="{FF310530-685B-41F7-9234-82698002AB83}"/>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E3D4C6B-0D1E-4F6C-B0F9-14E6CC6A1DB5}"/>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6" name="Group 15">
              <a:extLst>
                <a:ext uri="{FF2B5EF4-FFF2-40B4-BE49-F238E27FC236}">
                  <a16:creationId xmlns:a16="http://schemas.microsoft.com/office/drawing/2014/main" id="{4D1E0D79-2205-45F1-A1DB-F85BCE36898E}"/>
                </a:ext>
              </a:extLst>
            </p:cNvPr>
            <p:cNvGrpSpPr/>
            <p:nvPr/>
          </p:nvGrpSpPr>
          <p:grpSpPr>
            <a:xfrm>
              <a:off x="6518989" y="387478"/>
              <a:ext cx="386080" cy="1959600"/>
              <a:chOff x="6518989" y="387478"/>
              <a:chExt cx="386080" cy="1959600"/>
            </a:xfrm>
          </p:grpSpPr>
          <p:grpSp>
            <p:nvGrpSpPr>
              <p:cNvPr id="9" name="Group 8">
                <a:extLst>
                  <a:ext uri="{FF2B5EF4-FFF2-40B4-BE49-F238E27FC236}">
                    <a16:creationId xmlns:a16="http://schemas.microsoft.com/office/drawing/2014/main" id="{2A19C6A2-40C1-4474-A61F-0297E2DD476E}"/>
                  </a:ext>
                </a:extLst>
              </p:cNvPr>
              <p:cNvGrpSpPr/>
              <p:nvPr/>
            </p:nvGrpSpPr>
            <p:grpSpPr>
              <a:xfrm>
                <a:off x="6518989" y="387478"/>
                <a:ext cx="386080" cy="1695133"/>
                <a:chOff x="6518989" y="387478"/>
                <a:chExt cx="386080" cy="1695133"/>
              </a:xfrm>
            </p:grpSpPr>
            <p:grpSp>
              <p:nvGrpSpPr>
                <p:cNvPr id="52" name="Group 51">
                  <a:extLst>
                    <a:ext uri="{FF2B5EF4-FFF2-40B4-BE49-F238E27FC236}">
                      <a16:creationId xmlns:a16="http://schemas.microsoft.com/office/drawing/2014/main" id="{E68AAFBA-FFA1-4045-B93E-D42F03BE3EAA}"/>
                    </a:ext>
                  </a:extLst>
                </p:cNvPr>
                <p:cNvGrpSpPr/>
                <p:nvPr/>
              </p:nvGrpSpPr>
              <p:grpSpPr>
                <a:xfrm>
                  <a:off x="6518989" y="1112364"/>
                  <a:ext cx="386080" cy="970247"/>
                  <a:chOff x="6051629" y="1112364"/>
                  <a:chExt cx="386080" cy="970247"/>
                </a:xfrm>
              </p:grpSpPr>
              <p:grpSp>
                <p:nvGrpSpPr>
                  <p:cNvPr id="53" name="Group 52">
                    <a:extLst>
                      <a:ext uri="{FF2B5EF4-FFF2-40B4-BE49-F238E27FC236}">
                        <a16:creationId xmlns:a16="http://schemas.microsoft.com/office/drawing/2014/main" id="{76FACC36-BC6B-4950-A213-95E5503117D9}"/>
                      </a:ext>
                    </a:extLst>
                  </p:cNvPr>
                  <p:cNvGrpSpPr/>
                  <p:nvPr/>
                </p:nvGrpSpPr>
                <p:grpSpPr>
                  <a:xfrm>
                    <a:off x="6051629" y="1528238"/>
                    <a:ext cx="386080" cy="554373"/>
                    <a:chOff x="5584269" y="1528426"/>
                    <a:chExt cx="386080" cy="554373"/>
                  </a:xfrm>
                </p:grpSpPr>
                <p:sp>
                  <p:nvSpPr>
                    <p:cNvPr id="57" name="Rectangle 56">
                      <a:extLst>
                        <a:ext uri="{FF2B5EF4-FFF2-40B4-BE49-F238E27FC236}">
                          <a16:creationId xmlns:a16="http://schemas.microsoft.com/office/drawing/2014/main" id="{EBBB9E74-E46C-4565-96C1-F6F4FCE18B9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1E73AB-51B8-4967-AB83-D7A58C2E672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CF562F-FEEA-418E-9771-5FE84D3A5228}"/>
                      </a:ext>
                    </a:extLst>
                  </p:cNvPr>
                  <p:cNvGrpSpPr/>
                  <p:nvPr/>
                </p:nvGrpSpPr>
                <p:grpSpPr>
                  <a:xfrm>
                    <a:off x="6051629" y="1112364"/>
                    <a:ext cx="386080" cy="554373"/>
                    <a:chOff x="5584269" y="1528426"/>
                    <a:chExt cx="386080" cy="554373"/>
                  </a:xfrm>
                </p:grpSpPr>
                <p:sp>
                  <p:nvSpPr>
                    <p:cNvPr id="55" name="Rectangle 54">
                      <a:extLst>
                        <a:ext uri="{FF2B5EF4-FFF2-40B4-BE49-F238E27FC236}">
                          <a16:creationId xmlns:a16="http://schemas.microsoft.com/office/drawing/2014/main" id="{5A5DB3CF-34F7-4951-81E5-F4E3F76975F7}"/>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52AE9C-70FD-44A9-A2B4-4DD84700EA4A}"/>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7D5E3957-8F47-4870-9E76-F51F82BBF981}"/>
                    </a:ext>
                  </a:extLst>
                </p:cNvPr>
                <p:cNvGrpSpPr/>
                <p:nvPr/>
              </p:nvGrpSpPr>
              <p:grpSpPr>
                <a:xfrm>
                  <a:off x="6518989" y="387478"/>
                  <a:ext cx="386080" cy="1695133"/>
                  <a:chOff x="6051629" y="1112361"/>
                  <a:chExt cx="386080" cy="1695133"/>
                </a:xfrm>
              </p:grpSpPr>
              <p:grpSp>
                <p:nvGrpSpPr>
                  <p:cNvPr id="60" name="Group 59">
                    <a:extLst>
                      <a:ext uri="{FF2B5EF4-FFF2-40B4-BE49-F238E27FC236}">
                        <a16:creationId xmlns:a16="http://schemas.microsoft.com/office/drawing/2014/main" id="{ADB50FF4-C563-416F-8F4E-60F647A42CAC}"/>
                      </a:ext>
                    </a:extLst>
                  </p:cNvPr>
                  <p:cNvGrpSpPr/>
                  <p:nvPr/>
                </p:nvGrpSpPr>
                <p:grpSpPr>
                  <a:xfrm>
                    <a:off x="6051629" y="1112361"/>
                    <a:ext cx="386080" cy="1695133"/>
                    <a:chOff x="5584269" y="1112549"/>
                    <a:chExt cx="386080" cy="1695133"/>
                  </a:xfrm>
                </p:grpSpPr>
                <p:sp>
                  <p:nvSpPr>
                    <p:cNvPr id="64" name="Rectangle 63">
                      <a:extLst>
                        <a:ext uri="{FF2B5EF4-FFF2-40B4-BE49-F238E27FC236}">
                          <a16:creationId xmlns:a16="http://schemas.microsoft.com/office/drawing/2014/main" id="{407C5CB4-5590-49B7-8788-2C2ED55BA853}"/>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1DA8322-3B75-441E-A641-A1440700DE8D}"/>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7CBF792-0E44-4218-BCB8-3612986210B6}"/>
                      </a:ext>
                    </a:extLst>
                  </p:cNvPr>
                  <p:cNvGrpSpPr/>
                  <p:nvPr/>
                </p:nvGrpSpPr>
                <p:grpSpPr>
                  <a:xfrm>
                    <a:off x="6051629" y="1112364"/>
                    <a:ext cx="386080" cy="554373"/>
                    <a:chOff x="5584269" y="1528426"/>
                    <a:chExt cx="386080" cy="554373"/>
                  </a:xfrm>
                </p:grpSpPr>
                <p:sp>
                  <p:nvSpPr>
                    <p:cNvPr id="62" name="Rectangle 61">
                      <a:extLst>
                        <a:ext uri="{FF2B5EF4-FFF2-40B4-BE49-F238E27FC236}">
                          <a16:creationId xmlns:a16="http://schemas.microsoft.com/office/drawing/2014/main" id="{891CA419-AB68-412F-BF39-26DBD24F7E45}"/>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C569214-7020-478F-98FD-F6C980E7FE3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85" name="TextBox 84">
                <a:extLst>
                  <a:ext uri="{FF2B5EF4-FFF2-40B4-BE49-F238E27FC236}">
                    <a16:creationId xmlns:a16="http://schemas.microsoft.com/office/drawing/2014/main" id="{089BC9E3-2731-4B0C-BC91-AE5A2A0995D5}"/>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7" name="Group 16">
              <a:extLst>
                <a:ext uri="{FF2B5EF4-FFF2-40B4-BE49-F238E27FC236}">
                  <a16:creationId xmlns:a16="http://schemas.microsoft.com/office/drawing/2014/main" id="{C9892ADC-1049-4523-BDF2-D76FF88B0268}"/>
                </a:ext>
              </a:extLst>
            </p:cNvPr>
            <p:cNvGrpSpPr/>
            <p:nvPr/>
          </p:nvGrpSpPr>
          <p:grpSpPr>
            <a:xfrm>
              <a:off x="6986349" y="844559"/>
              <a:ext cx="386080" cy="1509499"/>
              <a:chOff x="6986349" y="844559"/>
              <a:chExt cx="386080" cy="1509499"/>
            </a:xfrm>
          </p:grpSpPr>
          <p:grpSp>
            <p:nvGrpSpPr>
              <p:cNvPr id="67" name="Group 66">
                <a:extLst>
                  <a:ext uri="{FF2B5EF4-FFF2-40B4-BE49-F238E27FC236}">
                    <a16:creationId xmlns:a16="http://schemas.microsoft.com/office/drawing/2014/main" id="{10E7F29D-53A5-401C-B37D-F1585FDCF7D1}"/>
                  </a:ext>
                </a:extLst>
              </p:cNvPr>
              <p:cNvGrpSpPr/>
              <p:nvPr/>
            </p:nvGrpSpPr>
            <p:grpSpPr>
              <a:xfrm>
                <a:off x="6986349" y="844559"/>
                <a:ext cx="386080" cy="1232499"/>
                <a:chOff x="6518989" y="396211"/>
                <a:chExt cx="386080" cy="1686400"/>
              </a:xfrm>
            </p:grpSpPr>
            <p:grpSp>
              <p:nvGrpSpPr>
                <p:cNvPr id="68" name="Group 67">
                  <a:extLst>
                    <a:ext uri="{FF2B5EF4-FFF2-40B4-BE49-F238E27FC236}">
                      <a16:creationId xmlns:a16="http://schemas.microsoft.com/office/drawing/2014/main" id="{F36FB9FC-6EF4-43EB-A75F-C7FAAFE7A48F}"/>
                    </a:ext>
                  </a:extLst>
                </p:cNvPr>
                <p:cNvGrpSpPr/>
                <p:nvPr/>
              </p:nvGrpSpPr>
              <p:grpSpPr>
                <a:xfrm>
                  <a:off x="6518989" y="1112364"/>
                  <a:ext cx="386080" cy="970247"/>
                  <a:chOff x="6051629" y="1112364"/>
                  <a:chExt cx="386080" cy="970247"/>
                </a:xfrm>
              </p:grpSpPr>
              <p:grpSp>
                <p:nvGrpSpPr>
                  <p:cNvPr id="76" name="Group 75">
                    <a:extLst>
                      <a:ext uri="{FF2B5EF4-FFF2-40B4-BE49-F238E27FC236}">
                        <a16:creationId xmlns:a16="http://schemas.microsoft.com/office/drawing/2014/main" id="{7EF3C618-7242-4177-9D26-F9F10835D9D4}"/>
                      </a:ext>
                    </a:extLst>
                  </p:cNvPr>
                  <p:cNvGrpSpPr/>
                  <p:nvPr/>
                </p:nvGrpSpPr>
                <p:grpSpPr>
                  <a:xfrm>
                    <a:off x="6051629" y="1420998"/>
                    <a:ext cx="386080" cy="661613"/>
                    <a:chOff x="5584269" y="1421186"/>
                    <a:chExt cx="386080" cy="661613"/>
                  </a:xfrm>
                </p:grpSpPr>
                <p:sp>
                  <p:nvSpPr>
                    <p:cNvPr id="80" name="Rectangle 79">
                      <a:extLst>
                        <a:ext uri="{FF2B5EF4-FFF2-40B4-BE49-F238E27FC236}">
                          <a16:creationId xmlns:a16="http://schemas.microsoft.com/office/drawing/2014/main" id="{EEAF7F8C-2D2B-4F8E-84CF-64712C21700A}"/>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EC2359-DC07-4464-8B44-406B403E902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63169F4-54F3-41E4-BF5C-B1BE6D12694A}"/>
                      </a:ext>
                    </a:extLst>
                  </p:cNvPr>
                  <p:cNvGrpSpPr/>
                  <p:nvPr/>
                </p:nvGrpSpPr>
                <p:grpSpPr>
                  <a:xfrm>
                    <a:off x="6051629" y="1112364"/>
                    <a:ext cx="386080" cy="554373"/>
                    <a:chOff x="5584269" y="1528426"/>
                    <a:chExt cx="386080" cy="554373"/>
                  </a:xfrm>
                </p:grpSpPr>
                <p:sp>
                  <p:nvSpPr>
                    <p:cNvPr id="78" name="Rectangle 77">
                      <a:extLst>
                        <a:ext uri="{FF2B5EF4-FFF2-40B4-BE49-F238E27FC236}">
                          <a16:creationId xmlns:a16="http://schemas.microsoft.com/office/drawing/2014/main" id="{0CE3224A-41AF-4D27-A344-173672400708}"/>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BAE2D2-6900-408B-AB8E-B847FE2B461F}"/>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A5E0D4F6-8B6B-4E12-B2B5-6783102CB967}"/>
                    </a:ext>
                  </a:extLst>
                </p:cNvPr>
                <p:cNvGrpSpPr/>
                <p:nvPr/>
              </p:nvGrpSpPr>
              <p:grpSpPr>
                <a:xfrm>
                  <a:off x="6518989" y="396211"/>
                  <a:ext cx="386080" cy="1685583"/>
                  <a:chOff x="6051629" y="1121094"/>
                  <a:chExt cx="386080" cy="1685583"/>
                </a:xfrm>
              </p:grpSpPr>
              <p:grpSp>
                <p:nvGrpSpPr>
                  <p:cNvPr id="70" name="Group 69">
                    <a:extLst>
                      <a:ext uri="{FF2B5EF4-FFF2-40B4-BE49-F238E27FC236}">
                        <a16:creationId xmlns:a16="http://schemas.microsoft.com/office/drawing/2014/main" id="{85DCBD1F-6CFC-4E77-ABE8-9594F3639D0F}"/>
                      </a:ext>
                    </a:extLst>
                  </p:cNvPr>
                  <p:cNvGrpSpPr/>
                  <p:nvPr/>
                </p:nvGrpSpPr>
                <p:grpSpPr>
                  <a:xfrm>
                    <a:off x="6051629" y="1528238"/>
                    <a:ext cx="386080" cy="554373"/>
                    <a:chOff x="5584269" y="1528426"/>
                    <a:chExt cx="386080" cy="554373"/>
                  </a:xfrm>
                </p:grpSpPr>
                <p:sp>
                  <p:nvSpPr>
                    <p:cNvPr id="74" name="Rectangle 73">
                      <a:extLst>
                        <a:ext uri="{FF2B5EF4-FFF2-40B4-BE49-F238E27FC236}">
                          <a16:creationId xmlns:a16="http://schemas.microsoft.com/office/drawing/2014/main" id="{AC566522-1FB4-416E-9455-A165D92F52DA}"/>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D277454-ACB2-4EA0-BCAD-CB97E82FF3E6}"/>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F6082F1E-2ABE-4A43-8C0F-C3325329A69E}"/>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6" name="TextBox 85">
                <a:extLst>
                  <a:ext uri="{FF2B5EF4-FFF2-40B4-BE49-F238E27FC236}">
                    <a16:creationId xmlns:a16="http://schemas.microsoft.com/office/drawing/2014/main" id="{666A22D3-34A3-4923-B064-6EA16E268492}"/>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6" name="Group 5">
            <a:extLst>
              <a:ext uri="{FF2B5EF4-FFF2-40B4-BE49-F238E27FC236}">
                <a16:creationId xmlns:a16="http://schemas.microsoft.com/office/drawing/2014/main" id="{D3A27E6B-39CD-4F3D-8518-1409EAD1FF8B}"/>
              </a:ext>
            </a:extLst>
          </p:cNvPr>
          <p:cNvGrpSpPr/>
          <p:nvPr/>
        </p:nvGrpSpPr>
        <p:grpSpPr>
          <a:xfrm>
            <a:off x="4941430" y="2053430"/>
            <a:ext cx="1620601" cy="1282421"/>
            <a:chOff x="4941430" y="2053430"/>
            <a:chExt cx="1620601" cy="1282421"/>
          </a:xfrm>
        </p:grpSpPr>
        <p:grpSp>
          <p:nvGrpSpPr>
            <p:cNvPr id="8" name="Group 7">
              <a:extLst>
                <a:ext uri="{FF2B5EF4-FFF2-40B4-BE49-F238E27FC236}">
                  <a16:creationId xmlns:a16="http://schemas.microsoft.com/office/drawing/2014/main" id="{70B14732-5871-4B5B-A23F-F11796DA403A}"/>
                </a:ext>
              </a:extLst>
            </p:cNvPr>
            <p:cNvGrpSpPr/>
            <p:nvPr/>
          </p:nvGrpSpPr>
          <p:grpSpPr>
            <a:xfrm>
              <a:off x="5765756" y="2490841"/>
              <a:ext cx="233882" cy="833232"/>
              <a:chOff x="3900304" y="3912225"/>
              <a:chExt cx="233882" cy="83323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845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5210980" y="2905111"/>
              <a:ext cx="233799" cy="426433"/>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5489558" y="2737136"/>
              <a:ext cx="230478" cy="592017"/>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82" name="Group 181">
              <a:extLst>
                <a:ext uri="{FF2B5EF4-FFF2-40B4-BE49-F238E27FC236}">
                  <a16:creationId xmlns:a16="http://schemas.microsoft.com/office/drawing/2014/main" id="{235BF725-B3FA-43F1-AFE1-AAA8D340C7EA}"/>
                </a:ext>
              </a:extLst>
            </p:cNvPr>
            <p:cNvGrpSpPr/>
            <p:nvPr/>
          </p:nvGrpSpPr>
          <p:grpSpPr>
            <a:xfrm>
              <a:off x="4941430" y="2999466"/>
              <a:ext cx="234636" cy="335162"/>
              <a:chOff x="6304066" y="4508994"/>
              <a:chExt cx="234636" cy="335162"/>
            </a:xfrm>
          </p:grpSpPr>
          <p:sp>
            <p:nvSpPr>
              <p:cNvPr id="183" name="Rectangle 182">
                <a:extLst>
                  <a:ext uri="{FF2B5EF4-FFF2-40B4-BE49-F238E27FC236}">
                    <a16:creationId xmlns:a16="http://schemas.microsoft.com/office/drawing/2014/main" id="{8AFC7F10-1906-4EC0-82C5-D4DFEA5B6F45}"/>
                  </a:ext>
                </a:extLst>
              </p:cNvPr>
              <p:cNvSpPr/>
              <p:nvPr/>
            </p:nvSpPr>
            <p:spPr>
              <a:xfrm>
                <a:off x="6308224" y="4508994"/>
                <a:ext cx="230478" cy="6812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TextBox 183">
                <a:extLst>
                  <a:ext uri="{FF2B5EF4-FFF2-40B4-BE49-F238E27FC236}">
                    <a16:creationId xmlns:a16="http://schemas.microsoft.com/office/drawing/2014/main" id="{6AD3C6C6-5136-4367-9527-940755B3FC7D}"/>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9" name="Group 28">
              <a:extLst>
                <a:ext uri="{FF2B5EF4-FFF2-40B4-BE49-F238E27FC236}">
                  <a16:creationId xmlns:a16="http://schemas.microsoft.com/office/drawing/2014/main" id="{04062EC6-6E44-4BBE-8360-8F7C908B85F8}"/>
                </a:ext>
              </a:extLst>
            </p:cNvPr>
            <p:cNvGrpSpPr/>
            <p:nvPr/>
          </p:nvGrpSpPr>
          <p:grpSpPr>
            <a:xfrm>
              <a:off x="6330885" y="2053430"/>
              <a:ext cx="231146" cy="1282421"/>
              <a:chOff x="7103045" y="2053430"/>
              <a:chExt cx="231146" cy="1282421"/>
            </a:xfrm>
          </p:grpSpPr>
          <p:sp>
            <p:nvSpPr>
              <p:cNvPr id="186" name="Rectangle 185">
                <a:extLst>
                  <a:ext uri="{FF2B5EF4-FFF2-40B4-BE49-F238E27FC236}">
                    <a16:creationId xmlns:a16="http://schemas.microsoft.com/office/drawing/2014/main" id="{B89BF378-AAC4-4CF7-B9F5-0A145308F515}"/>
                  </a:ext>
                </a:extLst>
              </p:cNvPr>
              <p:cNvSpPr/>
              <p:nvPr/>
            </p:nvSpPr>
            <p:spPr>
              <a:xfrm>
                <a:off x="7103713" y="2053430"/>
                <a:ext cx="230478" cy="101194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B0448DC6-CF5E-41D4-AD0C-96A9FAC765D3}"/>
                  </a:ext>
                </a:extLst>
              </p:cNvPr>
              <p:cNvSpPr txBox="1"/>
              <p:nvPr/>
            </p:nvSpPr>
            <p:spPr>
              <a:xfrm>
                <a:off x="7103045" y="3058852"/>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22" name="Group 21">
              <a:extLst>
                <a:ext uri="{FF2B5EF4-FFF2-40B4-BE49-F238E27FC236}">
                  <a16:creationId xmlns:a16="http://schemas.microsoft.com/office/drawing/2014/main" id="{5417D986-2D65-4426-8B59-F2F7738A1CD7}"/>
                </a:ext>
              </a:extLst>
            </p:cNvPr>
            <p:cNvGrpSpPr/>
            <p:nvPr/>
          </p:nvGrpSpPr>
          <p:grpSpPr>
            <a:xfrm>
              <a:off x="6046674" y="2326296"/>
              <a:ext cx="230478" cy="1005135"/>
              <a:chOff x="6818834" y="2326296"/>
              <a:chExt cx="230478" cy="1005135"/>
            </a:xfrm>
          </p:grpSpPr>
          <p:sp>
            <p:nvSpPr>
              <p:cNvPr id="192" name="Rectangle 191">
                <a:extLst>
                  <a:ext uri="{FF2B5EF4-FFF2-40B4-BE49-F238E27FC236}">
                    <a16:creationId xmlns:a16="http://schemas.microsoft.com/office/drawing/2014/main" id="{EB7F2B28-80C9-4A63-A69A-3EB0786E0089}"/>
                  </a:ext>
                </a:extLst>
              </p:cNvPr>
              <p:cNvSpPr/>
              <p:nvPr/>
            </p:nvSpPr>
            <p:spPr>
              <a:xfrm>
                <a:off x="6818834" y="2326296"/>
                <a:ext cx="230478" cy="739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34562CCA-6A8F-4193-821B-37B060DAF4C8}"/>
                  </a:ext>
                </a:extLst>
              </p:cNvPr>
              <p:cNvSpPr txBox="1"/>
              <p:nvPr/>
            </p:nvSpPr>
            <p:spPr>
              <a:xfrm>
                <a:off x="6818834" y="3054431"/>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spTree>
    <p:extLst>
      <p:ext uri="{BB962C8B-B14F-4D97-AF65-F5344CB8AC3E}">
        <p14:creationId xmlns:p14="http://schemas.microsoft.com/office/powerpoint/2010/main" val="321565117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79167E-6 -0.00208 L -4.79167E-6 -0.21574 " pathEditMode="relative" rAng="0" ptsTypes="AA">
                                      <p:cBhvr>
                                        <p:cTn id="6" dur="500" fill="hold"/>
                                        <p:tgtEl>
                                          <p:spTgt spid="6"/>
                                        </p:tgtEl>
                                        <p:attrNameLst>
                                          <p:attrName>ppt_x</p:attrName>
                                          <p:attrName>ppt_y</p:attrName>
                                        </p:attrNameLst>
                                      </p:cBhvr>
                                      <p:rCtr x="0" y="-10694"/>
                                    </p:animMotion>
                                  </p:childTnLst>
                                </p:cTn>
                              </p:par>
                              <p:par>
                                <p:cTn id="7" presetID="1" presetClass="exit" presetSubtype="0" fill="hold" nodeType="withEffect">
                                  <p:stCondLst>
                                    <p:cond delay="0"/>
                                  </p:stCondLst>
                                  <p:childTnLst>
                                    <p:set>
                                      <p:cBhvr>
                                        <p:cTn id="8" dur="1" fill="hold">
                                          <p:stCondLst>
                                            <p:cond delay="0"/>
                                          </p:stCondLst>
                                        </p:cTn>
                                        <p:tgtEl>
                                          <p:spTgt spid="2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5072" y="-95241"/>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6" name="Group 5">
            <a:extLst>
              <a:ext uri="{FF2B5EF4-FFF2-40B4-BE49-F238E27FC236}">
                <a16:creationId xmlns:a16="http://schemas.microsoft.com/office/drawing/2014/main" id="{D3A27E6B-39CD-4F3D-8518-1409EAD1FF8B}"/>
              </a:ext>
            </a:extLst>
          </p:cNvPr>
          <p:cNvGrpSpPr/>
          <p:nvPr/>
        </p:nvGrpSpPr>
        <p:grpSpPr>
          <a:xfrm>
            <a:off x="4941430" y="583447"/>
            <a:ext cx="1620601" cy="1282421"/>
            <a:chOff x="4941430" y="2053430"/>
            <a:chExt cx="1620601" cy="1282421"/>
          </a:xfrm>
        </p:grpSpPr>
        <p:grpSp>
          <p:nvGrpSpPr>
            <p:cNvPr id="8" name="Group 7">
              <a:extLst>
                <a:ext uri="{FF2B5EF4-FFF2-40B4-BE49-F238E27FC236}">
                  <a16:creationId xmlns:a16="http://schemas.microsoft.com/office/drawing/2014/main" id="{70B14732-5871-4B5B-A23F-F11796DA403A}"/>
                </a:ext>
              </a:extLst>
            </p:cNvPr>
            <p:cNvGrpSpPr/>
            <p:nvPr/>
          </p:nvGrpSpPr>
          <p:grpSpPr>
            <a:xfrm>
              <a:off x="5765756" y="2490841"/>
              <a:ext cx="233882" cy="833232"/>
              <a:chOff x="3900304" y="3912225"/>
              <a:chExt cx="233882" cy="833232"/>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8458"/>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5210980" y="2905111"/>
              <a:ext cx="233799" cy="426433"/>
              <a:chOff x="5111346" y="1805800"/>
              <a:chExt cx="391643" cy="714329"/>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46400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5489558" y="2737136"/>
              <a:ext cx="230478" cy="592017"/>
              <a:chOff x="5584269" y="1528424"/>
              <a:chExt cx="386080" cy="991703"/>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464008"/>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82" name="Group 181">
              <a:extLst>
                <a:ext uri="{FF2B5EF4-FFF2-40B4-BE49-F238E27FC236}">
                  <a16:creationId xmlns:a16="http://schemas.microsoft.com/office/drawing/2014/main" id="{235BF725-B3FA-43F1-AFE1-AAA8D340C7EA}"/>
                </a:ext>
              </a:extLst>
            </p:cNvPr>
            <p:cNvGrpSpPr/>
            <p:nvPr/>
          </p:nvGrpSpPr>
          <p:grpSpPr>
            <a:xfrm>
              <a:off x="4941430" y="2999466"/>
              <a:ext cx="234636" cy="335162"/>
              <a:chOff x="6304066" y="4508994"/>
              <a:chExt cx="234636" cy="335162"/>
            </a:xfrm>
          </p:grpSpPr>
          <p:sp>
            <p:nvSpPr>
              <p:cNvPr id="183" name="Rectangle 182">
                <a:extLst>
                  <a:ext uri="{FF2B5EF4-FFF2-40B4-BE49-F238E27FC236}">
                    <a16:creationId xmlns:a16="http://schemas.microsoft.com/office/drawing/2014/main" id="{8AFC7F10-1906-4EC0-82C5-D4DFEA5B6F45}"/>
                  </a:ext>
                </a:extLst>
              </p:cNvPr>
              <p:cNvSpPr/>
              <p:nvPr/>
            </p:nvSpPr>
            <p:spPr>
              <a:xfrm>
                <a:off x="6308224" y="4508994"/>
                <a:ext cx="230478" cy="6812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TextBox 183">
                <a:extLst>
                  <a:ext uri="{FF2B5EF4-FFF2-40B4-BE49-F238E27FC236}">
                    <a16:creationId xmlns:a16="http://schemas.microsoft.com/office/drawing/2014/main" id="{6AD3C6C6-5136-4367-9527-940755B3FC7D}"/>
                  </a:ext>
                </a:extLst>
              </p:cNvPr>
              <p:cNvSpPr txBox="1"/>
              <p:nvPr/>
            </p:nvSpPr>
            <p:spPr>
              <a:xfrm>
                <a:off x="6304066" y="4567157"/>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9" name="Group 28">
              <a:extLst>
                <a:ext uri="{FF2B5EF4-FFF2-40B4-BE49-F238E27FC236}">
                  <a16:creationId xmlns:a16="http://schemas.microsoft.com/office/drawing/2014/main" id="{04062EC6-6E44-4BBE-8360-8F7C908B85F8}"/>
                </a:ext>
              </a:extLst>
            </p:cNvPr>
            <p:cNvGrpSpPr/>
            <p:nvPr/>
          </p:nvGrpSpPr>
          <p:grpSpPr>
            <a:xfrm>
              <a:off x="6330885" y="2053430"/>
              <a:ext cx="231146" cy="1282421"/>
              <a:chOff x="7103045" y="2053430"/>
              <a:chExt cx="231146" cy="1282421"/>
            </a:xfrm>
          </p:grpSpPr>
          <p:sp>
            <p:nvSpPr>
              <p:cNvPr id="186" name="Rectangle 185">
                <a:extLst>
                  <a:ext uri="{FF2B5EF4-FFF2-40B4-BE49-F238E27FC236}">
                    <a16:creationId xmlns:a16="http://schemas.microsoft.com/office/drawing/2014/main" id="{B89BF378-AAC4-4CF7-B9F5-0A145308F515}"/>
                  </a:ext>
                </a:extLst>
              </p:cNvPr>
              <p:cNvSpPr/>
              <p:nvPr/>
            </p:nvSpPr>
            <p:spPr>
              <a:xfrm>
                <a:off x="7103713" y="2053430"/>
                <a:ext cx="230478" cy="101194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B0448DC6-CF5E-41D4-AD0C-96A9FAC765D3}"/>
                  </a:ext>
                </a:extLst>
              </p:cNvPr>
              <p:cNvSpPr txBox="1"/>
              <p:nvPr/>
            </p:nvSpPr>
            <p:spPr>
              <a:xfrm>
                <a:off x="7103045" y="3058852"/>
                <a:ext cx="230478"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22" name="Group 21">
              <a:extLst>
                <a:ext uri="{FF2B5EF4-FFF2-40B4-BE49-F238E27FC236}">
                  <a16:creationId xmlns:a16="http://schemas.microsoft.com/office/drawing/2014/main" id="{5417D986-2D65-4426-8B59-F2F7738A1CD7}"/>
                </a:ext>
              </a:extLst>
            </p:cNvPr>
            <p:cNvGrpSpPr/>
            <p:nvPr/>
          </p:nvGrpSpPr>
          <p:grpSpPr>
            <a:xfrm>
              <a:off x="6046674" y="2326296"/>
              <a:ext cx="230478" cy="1005135"/>
              <a:chOff x="6818834" y="2326296"/>
              <a:chExt cx="230478" cy="1005135"/>
            </a:xfrm>
          </p:grpSpPr>
          <p:sp>
            <p:nvSpPr>
              <p:cNvPr id="192" name="Rectangle 191">
                <a:extLst>
                  <a:ext uri="{FF2B5EF4-FFF2-40B4-BE49-F238E27FC236}">
                    <a16:creationId xmlns:a16="http://schemas.microsoft.com/office/drawing/2014/main" id="{EB7F2B28-80C9-4A63-A69A-3EB0786E0089}"/>
                  </a:ext>
                </a:extLst>
              </p:cNvPr>
              <p:cNvSpPr/>
              <p:nvPr/>
            </p:nvSpPr>
            <p:spPr>
              <a:xfrm>
                <a:off x="6818834" y="2326296"/>
                <a:ext cx="230478" cy="739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34562CCA-6A8F-4193-821B-37B060DAF4C8}"/>
                  </a:ext>
                </a:extLst>
              </p:cNvPr>
              <p:cNvSpPr txBox="1"/>
              <p:nvPr/>
            </p:nvSpPr>
            <p:spPr>
              <a:xfrm>
                <a:off x="6818834" y="3054431"/>
                <a:ext cx="230478" cy="277000"/>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spTree>
    <p:extLst>
      <p:ext uri="{BB962C8B-B14F-4D97-AF65-F5344CB8AC3E}">
        <p14:creationId xmlns:p14="http://schemas.microsoft.com/office/powerpoint/2010/main" val="271117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5319" y="-95241"/>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EB19BBE0-2973-4CF8-B563-19B8499AFFA8}"/>
              </a:ext>
            </a:extLst>
          </p:cNvPr>
          <p:cNvGrpSpPr/>
          <p:nvPr/>
        </p:nvGrpSpPr>
        <p:grpSpPr>
          <a:xfrm>
            <a:off x="-8280718" y="801996"/>
            <a:ext cx="9524590" cy="2908546"/>
            <a:chOff x="1330642" y="801996"/>
            <a:chExt cx="9524590" cy="2908546"/>
          </a:xfrm>
        </p:grpSpPr>
        <p:sp>
          <p:nvSpPr>
            <p:cNvPr id="121" name="TextBox 120">
              <a:extLst>
                <a:ext uri="{FF2B5EF4-FFF2-40B4-BE49-F238E27FC236}">
                  <a16:creationId xmlns:a16="http://schemas.microsoft.com/office/drawing/2014/main" id="{1AC557C4-9D67-4A0E-819D-8D54A5FBE262}"/>
                </a:ext>
              </a:extLst>
            </p:cNvPr>
            <p:cNvSpPr txBox="1"/>
            <p:nvPr/>
          </p:nvSpPr>
          <p:spPr>
            <a:xfrm>
              <a:off x="1330642" y="801996"/>
              <a:ext cx="8209598" cy="584775"/>
            </a:xfrm>
            <a:prstGeom prst="rect">
              <a:avLst/>
            </a:prstGeom>
            <a:noFill/>
          </p:spPr>
          <p:txBody>
            <a:bodyPr wrap="square" rtlCol="0">
              <a:spAutoFit/>
            </a:bodyPr>
            <a:lstStyle/>
            <a:p>
              <a:r>
                <a:rPr lang="en-US" sz="32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MỘT SỐ BÀI TOÁN KHÁC:</a:t>
              </a:r>
            </a:p>
          </p:txBody>
        </p:sp>
        <p:sp>
          <p:nvSpPr>
            <p:cNvPr id="122" name="TextBox 121">
              <a:extLst>
                <a:ext uri="{FF2B5EF4-FFF2-40B4-BE49-F238E27FC236}">
                  <a16:creationId xmlns:a16="http://schemas.microsoft.com/office/drawing/2014/main" id="{379BB9D1-1D8F-438A-B260-C90DDBCDCD96}"/>
                </a:ext>
              </a:extLst>
            </p:cNvPr>
            <p:cNvSpPr txBox="1"/>
            <p:nvPr/>
          </p:nvSpPr>
          <p:spPr>
            <a:xfrm>
              <a:off x="1330642" y="1584960"/>
              <a:ext cx="9524590" cy="2125582"/>
            </a:xfrm>
            <a:prstGeom prst="rect">
              <a:avLst/>
            </a:prstGeom>
            <a:noFill/>
          </p:spPr>
          <p:txBody>
            <a:bodyPr wrap="square" rtlCol="0">
              <a:spAutoFit/>
            </a:bodyPr>
            <a:lstStyle/>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Binary Search</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Quick Sort</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Multiplication of Large Integers and Strassen’s Matrix Multiplication</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The Closest-Pair and Convex-Hull Problems by Divide-and-Conquer</a:t>
              </a:r>
            </a:p>
            <a:p>
              <a:pPr marL="285750" indent="-285750">
                <a:lnSpc>
                  <a:spcPct val="150000"/>
                </a:lnSpc>
                <a:buFontTx/>
                <a:buChar char="-"/>
              </a:pPr>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4" name="TextBox 3">
            <a:extLst>
              <a:ext uri="{FF2B5EF4-FFF2-40B4-BE49-F238E27FC236}">
                <a16:creationId xmlns:a16="http://schemas.microsoft.com/office/drawing/2014/main" id="{449469AF-9CA9-4EF5-B33B-ECD0B151ADC3}"/>
              </a:ext>
            </a:extLst>
          </p:cNvPr>
          <p:cNvSpPr txBox="1"/>
          <p:nvPr/>
        </p:nvSpPr>
        <p:spPr>
          <a:xfrm>
            <a:off x="1148946"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6" name="Group 5">
            <a:extLst>
              <a:ext uri="{FF2B5EF4-FFF2-40B4-BE49-F238E27FC236}">
                <a16:creationId xmlns:a16="http://schemas.microsoft.com/office/drawing/2014/main" id="{D3A27E6B-39CD-4F3D-8518-1409EAD1FF8B}"/>
              </a:ext>
            </a:extLst>
          </p:cNvPr>
          <p:cNvGrpSpPr/>
          <p:nvPr/>
        </p:nvGrpSpPr>
        <p:grpSpPr>
          <a:xfrm>
            <a:off x="4089826" y="1299654"/>
            <a:ext cx="3334029" cy="2437765"/>
            <a:chOff x="4941430" y="2053430"/>
            <a:chExt cx="1620601" cy="1184946"/>
          </a:xfrm>
        </p:grpSpPr>
        <p:grpSp>
          <p:nvGrpSpPr>
            <p:cNvPr id="8" name="Group 7">
              <a:extLst>
                <a:ext uri="{FF2B5EF4-FFF2-40B4-BE49-F238E27FC236}">
                  <a16:creationId xmlns:a16="http://schemas.microsoft.com/office/drawing/2014/main" id="{70B14732-5871-4B5B-A23F-F11796DA403A}"/>
                </a:ext>
              </a:extLst>
            </p:cNvPr>
            <p:cNvGrpSpPr/>
            <p:nvPr/>
          </p:nvGrpSpPr>
          <p:grpSpPr>
            <a:xfrm>
              <a:off x="5765756" y="2490841"/>
              <a:ext cx="233882" cy="735757"/>
              <a:chOff x="3900304" y="3912225"/>
              <a:chExt cx="233882" cy="735757"/>
            </a:xfrm>
          </p:grpSpPr>
          <p:sp>
            <p:nvSpPr>
              <p:cNvPr id="348" name="Rectangle 347">
                <a:extLst>
                  <a:ext uri="{FF2B5EF4-FFF2-40B4-BE49-F238E27FC236}">
                    <a16:creationId xmlns:a16="http://schemas.microsoft.com/office/drawing/2014/main" id="{2686975D-E589-4656-9A39-37804098A7C5}"/>
                  </a:ext>
                </a:extLst>
              </p:cNvPr>
              <p:cNvSpPr/>
              <p:nvPr/>
            </p:nvSpPr>
            <p:spPr>
              <a:xfrm>
                <a:off x="3900304" y="3912225"/>
                <a:ext cx="230479" cy="5794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AAF29FBC-1123-4878-A8BE-3D7267D39C01}"/>
                  </a:ext>
                </a:extLst>
              </p:cNvPr>
              <p:cNvSpPr txBox="1"/>
              <p:nvPr/>
            </p:nvSpPr>
            <p:spPr>
              <a:xfrm>
                <a:off x="3903708" y="4468458"/>
                <a:ext cx="230478" cy="179524"/>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468" name="Group 467">
              <a:extLst>
                <a:ext uri="{FF2B5EF4-FFF2-40B4-BE49-F238E27FC236}">
                  <a16:creationId xmlns:a16="http://schemas.microsoft.com/office/drawing/2014/main" id="{16906333-1DF6-40A3-8573-49FF68B2829A}"/>
                </a:ext>
              </a:extLst>
            </p:cNvPr>
            <p:cNvGrpSpPr/>
            <p:nvPr/>
          </p:nvGrpSpPr>
          <p:grpSpPr>
            <a:xfrm>
              <a:off x="5210980" y="2905111"/>
              <a:ext cx="233799" cy="328958"/>
              <a:chOff x="5111346" y="1805800"/>
              <a:chExt cx="391643" cy="551046"/>
            </a:xfrm>
          </p:grpSpPr>
          <p:sp>
            <p:nvSpPr>
              <p:cNvPr id="474" name="Rectangle 473">
                <a:extLst>
                  <a:ext uri="{FF2B5EF4-FFF2-40B4-BE49-F238E27FC236}">
                    <a16:creationId xmlns:a16="http://schemas.microsoft.com/office/drawing/2014/main" id="{D9FC6926-0CB2-4583-9618-760460043BB7}"/>
                  </a:ext>
                </a:extLst>
              </p:cNvPr>
              <p:cNvSpPr/>
              <p:nvPr/>
            </p:nvSpPr>
            <p:spPr>
              <a:xfrm>
                <a:off x="5116909" y="1805800"/>
                <a:ext cx="386080" cy="2769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0662E4E4-CEE0-4AA7-AB06-B5DC21F2FEF3}"/>
                  </a:ext>
                </a:extLst>
              </p:cNvPr>
              <p:cNvSpPr txBox="1"/>
              <p:nvPr/>
            </p:nvSpPr>
            <p:spPr>
              <a:xfrm>
                <a:off x="5111346" y="2056120"/>
                <a:ext cx="386080" cy="300726"/>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469" name="Group 468">
              <a:extLst>
                <a:ext uri="{FF2B5EF4-FFF2-40B4-BE49-F238E27FC236}">
                  <a16:creationId xmlns:a16="http://schemas.microsoft.com/office/drawing/2014/main" id="{C6B8746D-622E-430C-8F6C-EC68ECC0F88B}"/>
                </a:ext>
              </a:extLst>
            </p:cNvPr>
            <p:cNvGrpSpPr/>
            <p:nvPr/>
          </p:nvGrpSpPr>
          <p:grpSpPr>
            <a:xfrm>
              <a:off x="5489558" y="2737137"/>
              <a:ext cx="230478" cy="494543"/>
              <a:chOff x="5584269" y="1528424"/>
              <a:chExt cx="386080" cy="828421"/>
            </a:xfrm>
          </p:grpSpPr>
          <p:sp>
            <p:nvSpPr>
              <p:cNvPr id="473" name="Rectangle 472">
                <a:extLst>
                  <a:ext uri="{FF2B5EF4-FFF2-40B4-BE49-F238E27FC236}">
                    <a16:creationId xmlns:a16="http://schemas.microsoft.com/office/drawing/2014/main" id="{4FEF51FB-BCE9-4FDB-87C2-20A58F9A673F}"/>
                  </a:ext>
                </a:extLst>
              </p:cNvPr>
              <p:cNvSpPr/>
              <p:nvPr/>
            </p:nvSpPr>
            <p:spPr>
              <a:xfrm>
                <a:off x="5584269" y="1528424"/>
                <a:ext cx="386080" cy="5505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471" name="TextBox 470">
                <a:extLst>
                  <a:ext uri="{FF2B5EF4-FFF2-40B4-BE49-F238E27FC236}">
                    <a16:creationId xmlns:a16="http://schemas.microsoft.com/office/drawing/2014/main" id="{A7B94241-0810-4766-A766-99DDB16E4AB2}"/>
                  </a:ext>
                </a:extLst>
              </p:cNvPr>
              <p:cNvSpPr txBox="1"/>
              <p:nvPr/>
            </p:nvSpPr>
            <p:spPr>
              <a:xfrm>
                <a:off x="5584269" y="2056119"/>
                <a:ext cx="386080" cy="300726"/>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82" name="Group 181">
              <a:extLst>
                <a:ext uri="{FF2B5EF4-FFF2-40B4-BE49-F238E27FC236}">
                  <a16:creationId xmlns:a16="http://schemas.microsoft.com/office/drawing/2014/main" id="{235BF725-B3FA-43F1-AFE1-AAA8D340C7EA}"/>
                </a:ext>
              </a:extLst>
            </p:cNvPr>
            <p:cNvGrpSpPr/>
            <p:nvPr/>
          </p:nvGrpSpPr>
          <p:grpSpPr>
            <a:xfrm>
              <a:off x="4941430" y="2999466"/>
              <a:ext cx="234636" cy="237687"/>
              <a:chOff x="6304066" y="4508994"/>
              <a:chExt cx="234636" cy="237687"/>
            </a:xfrm>
          </p:grpSpPr>
          <p:sp>
            <p:nvSpPr>
              <p:cNvPr id="183" name="Rectangle 182">
                <a:extLst>
                  <a:ext uri="{FF2B5EF4-FFF2-40B4-BE49-F238E27FC236}">
                    <a16:creationId xmlns:a16="http://schemas.microsoft.com/office/drawing/2014/main" id="{8AFC7F10-1906-4EC0-82C5-D4DFEA5B6F45}"/>
                  </a:ext>
                </a:extLst>
              </p:cNvPr>
              <p:cNvSpPr/>
              <p:nvPr/>
            </p:nvSpPr>
            <p:spPr>
              <a:xfrm>
                <a:off x="6308224" y="4508994"/>
                <a:ext cx="230478" cy="6812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TextBox 183">
                <a:extLst>
                  <a:ext uri="{FF2B5EF4-FFF2-40B4-BE49-F238E27FC236}">
                    <a16:creationId xmlns:a16="http://schemas.microsoft.com/office/drawing/2014/main" id="{6AD3C6C6-5136-4367-9527-940755B3FC7D}"/>
                  </a:ext>
                </a:extLst>
              </p:cNvPr>
              <p:cNvSpPr txBox="1"/>
              <p:nvPr/>
            </p:nvSpPr>
            <p:spPr>
              <a:xfrm>
                <a:off x="6304066" y="4567157"/>
                <a:ext cx="230478" cy="179524"/>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9" name="Group 28">
              <a:extLst>
                <a:ext uri="{FF2B5EF4-FFF2-40B4-BE49-F238E27FC236}">
                  <a16:creationId xmlns:a16="http://schemas.microsoft.com/office/drawing/2014/main" id="{04062EC6-6E44-4BBE-8360-8F7C908B85F8}"/>
                </a:ext>
              </a:extLst>
            </p:cNvPr>
            <p:cNvGrpSpPr/>
            <p:nvPr/>
          </p:nvGrpSpPr>
          <p:grpSpPr>
            <a:xfrm>
              <a:off x="6330885" y="2053430"/>
              <a:ext cx="231146" cy="1184946"/>
              <a:chOff x="7103045" y="2053430"/>
              <a:chExt cx="231146" cy="1184946"/>
            </a:xfrm>
          </p:grpSpPr>
          <p:sp>
            <p:nvSpPr>
              <p:cNvPr id="186" name="Rectangle 185">
                <a:extLst>
                  <a:ext uri="{FF2B5EF4-FFF2-40B4-BE49-F238E27FC236}">
                    <a16:creationId xmlns:a16="http://schemas.microsoft.com/office/drawing/2014/main" id="{B89BF378-AAC4-4CF7-B9F5-0A145308F515}"/>
                  </a:ext>
                </a:extLst>
              </p:cNvPr>
              <p:cNvSpPr/>
              <p:nvPr/>
            </p:nvSpPr>
            <p:spPr>
              <a:xfrm>
                <a:off x="7103713" y="2053430"/>
                <a:ext cx="230478" cy="101194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B0448DC6-CF5E-41D4-AD0C-96A9FAC765D3}"/>
                  </a:ext>
                </a:extLst>
              </p:cNvPr>
              <p:cNvSpPr txBox="1"/>
              <p:nvPr/>
            </p:nvSpPr>
            <p:spPr>
              <a:xfrm>
                <a:off x="7103045" y="3058852"/>
                <a:ext cx="230478" cy="179524"/>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22" name="Group 21">
              <a:extLst>
                <a:ext uri="{FF2B5EF4-FFF2-40B4-BE49-F238E27FC236}">
                  <a16:creationId xmlns:a16="http://schemas.microsoft.com/office/drawing/2014/main" id="{5417D986-2D65-4426-8B59-F2F7738A1CD7}"/>
                </a:ext>
              </a:extLst>
            </p:cNvPr>
            <p:cNvGrpSpPr/>
            <p:nvPr/>
          </p:nvGrpSpPr>
          <p:grpSpPr>
            <a:xfrm>
              <a:off x="6046674" y="2326296"/>
              <a:ext cx="230478" cy="907660"/>
              <a:chOff x="6818834" y="2326296"/>
              <a:chExt cx="230478" cy="907660"/>
            </a:xfrm>
          </p:grpSpPr>
          <p:sp>
            <p:nvSpPr>
              <p:cNvPr id="192" name="Rectangle 191">
                <a:extLst>
                  <a:ext uri="{FF2B5EF4-FFF2-40B4-BE49-F238E27FC236}">
                    <a16:creationId xmlns:a16="http://schemas.microsoft.com/office/drawing/2014/main" id="{EB7F2B28-80C9-4A63-A69A-3EB0786E0089}"/>
                  </a:ext>
                </a:extLst>
              </p:cNvPr>
              <p:cNvSpPr/>
              <p:nvPr/>
            </p:nvSpPr>
            <p:spPr>
              <a:xfrm>
                <a:off x="6818834" y="2326296"/>
                <a:ext cx="230478" cy="739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34562CCA-6A8F-4193-821B-37B060DAF4C8}"/>
                  </a:ext>
                </a:extLst>
              </p:cNvPr>
              <p:cNvSpPr txBox="1"/>
              <p:nvPr/>
            </p:nvSpPr>
            <p:spPr>
              <a:xfrm>
                <a:off x="6818834" y="3054431"/>
                <a:ext cx="230478" cy="179525"/>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p:txBody>
          </p:sp>
        </p:grpSp>
      </p:grpSp>
      <p:pic>
        <p:nvPicPr>
          <p:cNvPr id="7" name="Picture 6">
            <a:extLst>
              <a:ext uri="{FF2B5EF4-FFF2-40B4-BE49-F238E27FC236}">
                <a16:creationId xmlns:a16="http://schemas.microsoft.com/office/drawing/2014/main" id="{6D52E3CA-ED2E-4DB9-80BD-BAA530789726}"/>
              </a:ext>
            </a:extLst>
          </p:cNvPr>
          <p:cNvPicPr>
            <a:picLocks noChangeAspect="1"/>
          </p:cNvPicPr>
          <p:nvPr/>
        </p:nvPicPr>
        <p:blipFill>
          <a:blip r:embed="rId2"/>
          <a:stretch>
            <a:fillRect/>
          </a:stretch>
        </p:blipFill>
        <p:spPr>
          <a:xfrm>
            <a:off x="3847087" y="4136285"/>
            <a:ext cx="3877216" cy="600159"/>
          </a:xfrm>
          <a:prstGeom prst="rect">
            <a:avLst/>
          </a:prstGeom>
        </p:spPr>
      </p:pic>
      <p:sp>
        <p:nvSpPr>
          <p:cNvPr id="123" name="Rectangle 122">
            <a:extLst>
              <a:ext uri="{FF2B5EF4-FFF2-40B4-BE49-F238E27FC236}">
                <a16:creationId xmlns:a16="http://schemas.microsoft.com/office/drawing/2014/main" id="{116C5D6C-CC71-468D-8DFC-FF4BC47D806B}"/>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13771DB3-675F-4369-B8DB-DBFC64720209}"/>
              </a:ext>
            </a:extLst>
          </p:cNvPr>
          <p:cNvSpPr/>
          <p:nvPr/>
        </p:nvSpPr>
        <p:spPr>
          <a:xfrm>
            <a:off x="11489465" y="447960"/>
            <a:ext cx="763823"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14</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125" name="TextBox 124">
            <a:extLst>
              <a:ext uri="{FF2B5EF4-FFF2-40B4-BE49-F238E27FC236}">
                <a16:creationId xmlns:a16="http://schemas.microsoft.com/office/drawing/2014/main" id="{D99A2AD0-3C16-4FC9-9AB5-2724B1D8EF6D}"/>
              </a:ext>
            </a:extLst>
          </p:cNvPr>
          <p:cNvSpPr txBox="1"/>
          <p:nvPr/>
        </p:nvSpPr>
        <p:spPr>
          <a:xfrm>
            <a:off x="4954871" y="5472463"/>
            <a:ext cx="2926080" cy="461665"/>
          </a:xfrm>
          <a:prstGeom prst="rect">
            <a:avLst/>
          </a:prstGeom>
          <a:noFill/>
        </p:spPr>
        <p:txBody>
          <a:bodyPr wrap="square" rtlCol="0">
            <a:spAutoFit/>
          </a:bodyPr>
          <a:lstStyle/>
          <a:p>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Code</a:t>
            </a:r>
          </a:p>
        </p:txBody>
      </p:sp>
      <p:sp>
        <p:nvSpPr>
          <p:cNvPr id="126" name="TextBox 125">
            <a:extLst>
              <a:ext uri="{FF2B5EF4-FFF2-40B4-BE49-F238E27FC236}">
                <a16:creationId xmlns:a16="http://schemas.microsoft.com/office/drawing/2014/main" id="{C5350FB9-0676-4416-826C-E31CE039A8F8}"/>
              </a:ext>
            </a:extLst>
          </p:cNvPr>
          <p:cNvSpPr txBox="1"/>
          <p:nvPr/>
        </p:nvSpPr>
        <p:spPr>
          <a:xfrm>
            <a:off x="4965955" y="5847472"/>
            <a:ext cx="7586432" cy="369332"/>
          </a:xfrm>
          <a:prstGeom prst="rect">
            <a:avLst/>
          </a:prstGeom>
          <a:noFill/>
        </p:spPr>
        <p:txBody>
          <a:bodyPr wrap="square" rtlCol="0">
            <a:spAutoFit/>
          </a:bodyPr>
          <a:lstStyle/>
          <a:p>
            <a:r>
              <a:rPr lang="en-US" dirty="0">
                <a:hlinkClick r:id="rId3"/>
              </a:rPr>
              <a:t>Code </a:t>
            </a:r>
            <a:r>
              <a:rPr lang="en-US" dirty="0" err="1">
                <a:hlinkClick r:id="rId3"/>
              </a:rPr>
              <a:t>minh</a:t>
            </a:r>
            <a:r>
              <a:rPr lang="en-US" dirty="0">
                <a:hlinkClick r:id="rId3"/>
              </a:rPr>
              <a:t> </a:t>
            </a:r>
            <a:r>
              <a:rPr lang="en-US" dirty="0" err="1">
                <a:hlinkClick r:id="rId3"/>
              </a:rPr>
              <a:t>họa</a:t>
            </a:r>
            <a:endParaRPr lang="en-US" dirty="0"/>
          </a:p>
        </p:txBody>
      </p:sp>
    </p:spTree>
    <p:extLst>
      <p:ext uri="{BB962C8B-B14F-4D97-AF65-F5344CB8AC3E}">
        <p14:creationId xmlns:p14="http://schemas.microsoft.com/office/powerpoint/2010/main" val="6175237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250"/>
                                        <p:tgtEl>
                                          <p:spTgt spid="125"/>
                                        </p:tgtEl>
                                      </p:cBhvr>
                                    </p:animEffect>
                                    <p:anim calcmode="lin" valueType="num">
                                      <p:cBhvr>
                                        <p:cTn id="8" dur="250" fill="hold"/>
                                        <p:tgtEl>
                                          <p:spTgt spid="125"/>
                                        </p:tgtEl>
                                        <p:attrNameLst>
                                          <p:attrName>ppt_x</p:attrName>
                                        </p:attrNameLst>
                                      </p:cBhvr>
                                      <p:tavLst>
                                        <p:tav tm="0">
                                          <p:val>
                                            <p:strVal val="#ppt_x"/>
                                          </p:val>
                                        </p:tav>
                                        <p:tav tm="100000">
                                          <p:val>
                                            <p:strVal val="#ppt_x"/>
                                          </p:val>
                                        </p:tav>
                                      </p:tavLst>
                                    </p:anim>
                                    <p:anim calcmode="lin" valueType="num">
                                      <p:cBhvr>
                                        <p:cTn id="9" dur="250" fill="hold"/>
                                        <p:tgtEl>
                                          <p:spTgt spid="1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250"/>
                                        <p:tgtEl>
                                          <p:spTgt spid="126"/>
                                        </p:tgtEl>
                                      </p:cBhvr>
                                    </p:animEffect>
                                    <p:anim calcmode="lin" valueType="num">
                                      <p:cBhvr>
                                        <p:cTn id="13" dur="250" fill="hold"/>
                                        <p:tgtEl>
                                          <p:spTgt spid="126"/>
                                        </p:tgtEl>
                                        <p:attrNameLst>
                                          <p:attrName>ppt_x</p:attrName>
                                        </p:attrNameLst>
                                      </p:cBhvr>
                                      <p:tavLst>
                                        <p:tav tm="0">
                                          <p:val>
                                            <p:strVal val="#ppt_x"/>
                                          </p:val>
                                        </p:tav>
                                        <p:tav tm="100000">
                                          <p:val>
                                            <p:strVal val="#ppt_x"/>
                                          </p:val>
                                        </p:tav>
                                      </p:tavLst>
                                    </p:anim>
                                    <p:anim calcmode="lin" valueType="num">
                                      <p:cBhvr>
                                        <p:cTn id="14" dur="25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5319" y="-95241"/>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16C5D6C-CC71-468D-8DFC-FF4BC47D806B}"/>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13771DB3-675F-4369-B8DB-DBFC64720209}"/>
              </a:ext>
            </a:extLst>
          </p:cNvPr>
          <p:cNvSpPr/>
          <p:nvPr/>
        </p:nvSpPr>
        <p:spPr>
          <a:xfrm>
            <a:off x="11489465" y="447960"/>
            <a:ext cx="763823"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15</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101" name="TextBox 100">
            <a:extLst>
              <a:ext uri="{FF2B5EF4-FFF2-40B4-BE49-F238E27FC236}">
                <a16:creationId xmlns:a16="http://schemas.microsoft.com/office/drawing/2014/main" id="{534EC6D2-E943-4AF9-9B45-E5B3BF878695}"/>
              </a:ext>
            </a:extLst>
          </p:cNvPr>
          <p:cNvSpPr txBox="1"/>
          <p:nvPr/>
        </p:nvSpPr>
        <p:spPr>
          <a:xfrm>
            <a:off x="1148945" y="768430"/>
            <a:ext cx="7902458" cy="1077218"/>
          </a:xfrm>
          <a:prstGeom prst="rect">
            <a:avLst/>
          </a:prstGeom>
          <a:noFill/>
        </p:spPr>
        <p:txBody>
          <a:bodyPr wrap="square" rtlCol="0">
            <a:spAutoFit/>
          </a:bodyPr>
          <a:lstStyle/>
          <a:p>
            <a:r>
              <a:rPr lang="en-US" sz="3600" dirty="0">
                <a:solidFill>
                  <a:schemeClr val="tx1">
                    <a:lumMod val="85000"/>
                    <a:lumOff val="15000"/>
                  </a:schemeClr>
                </a:solidFill>
                <a:latin typeface="Aharoni" panose="02010803020104030203" pitchFamily="2" charset="-79"/>
                <a:cs typeface="Aharoni" panose="02010803020104030203" pitchFamily="2" charset="-79"/>
              </a:rPr>
              <a:t>Karatsuba’s Algorithm</a:t>
            </a:r>
          </a:p>
          <a:p>
            <a:r>
              <a:rPr lang="en-US" sz="2600" dirty="0">
                <a:solidFill>
                  <a:schemeClr val="tx1">
                    <a:lumMod val="65000"/>
                    <a:lumOff val="35000"/>
                  </a:schemeClr>
                </a:solidFill>
                <a:latin typeface="Aharoni" panose="02010803020104030203" pitchFamily="2" charset="-79"/>
                <a:cs typeface="Aharoni" panose="02010803020104030203" pitchFamily="2" charset="-79"/>
              </a:rPr>
              <a:t>Multiplication of Large Integers</a:t>
            </a:r>
          </a:p>
        </p:txBody>
      </p:sp>
      <p:pic>
        <p:nvPicPr>
          <p:cNvPr id="9" name="Picture 8">
            <a:extLst>
              <a:ext uri="{FF2B5EF4-FFF2-40B4-BE49-F238E27FC236}">
                <a16:creationId xmlns:a16="http://schemas.microsoft.com/office/drawing/2014/main" id="{7C94C9D5-2420-4E5C-BA71-9576016F9357}"/>
              </a:ext>
            </a:extLst>
          </p:cNvPr>
          <p:cNvPicPr>
            <a:picLocks noChangeAspect="1"/>
          </p:cNvPicPr>
          <p:nvPr/>
        </p:nvPicPr>
        <p:blipFill>
          <a:blip r:embed="rId2"/>
          <a:stretch>
            <a:fillRect/>
          </a:stretch>
        </p:blipFill>
        <p:spPr>
          <a:xfrm>
            <a:off x="1255585" y="2592042"/>
            <a:ext cx="2182762" cy="824260"/>
          </a:xfrm>
          <a:prstGeom prst="rect">
            <a:avLst/>
          </a:prstGeom>
        </p:spPr>
      </p:pic>
      <p:pic>
        <p:nvPicPr>
          <p:cNvPr id="14" name="Picture 13">
            <a:extLst>
              <a:ext uri="{FF2B5EF4-FFF2-40B4-BE49-F238E27FC236}">
                <a16:creationId xmlns:a16="http://schemas.microsoft.com/office/drawing/2014/main" id="{1935D783-705E-4440-8D66-071911757CF4}"/>
              </a:ext>
            </a:extLst>
          </p:cNvPr>
          <p:cNvPicPr>
            <a:picLocks noChangeAspect="1"/>
          </p:cNvPicPr>
          <p:nvPr/>
        </p:nvPicPr>
        <p:blipFill>
          <a:blip r:embed="rId3"/>
          <a:stretch>
            <a:fillRect/>
          </a:stretch>
        </p:blipFill>
        <p:spPr>
          <a:xfrm>
            <a:off x="1241364" y="3512281"/>
            <a:ext cx="5658727" cy="741752"/>
          </a:xfrm>
          <a:prstGeom prst="rect">
            <a:avLst/>
          </a:prstGeom>
        </p:spPr>
      </p:pic>
      <p:pic>
        <p:nvPicPr>
          <p:cNvPr id="16" name="Picture 15">
            <a:extLst>
              <a:ext uri="{FF2B5EF4-FFF2-40B4-BE49-F238E27FC236}">
                <a16:creationId xmlns:a16="http://schemas.microsoft.com/office/drawing/2014/main" id="{CB0553AD-DCEF-4A56-AC1E-702AA6E08E45}"/>
              </a:ext>
            </a:extLst>
          </p:cNvPr>
          <p:cNvPicPr>
            <a:picLocks noChangeAspect="1"/>
          </p:cNvPicPr>
          <p:nvPr/>
        </p:nvPicPr>
        <p:blipFill>
          <a:blip r:embed="rId4"/>
          <a:stretch>
            <a:fillRect/>
          </a:stretch>
        </p:blipFill>
        <p:spPr>
          <a:xfrm>
            <a:off x="1241364" y="4347779"/>
            <a:ext cx="5658727" cy="498485"/>
          </a:xfrm>
          <a:prstGeom prst="rect">
            <a:avLst/>
          </a:prstGeom>
        </p:spPr>
      </p:pic>
      <p:pic>
        <p:nvPicPr>
          <p:cNvPr id="21" name="Picture 20">
            <a:extLst>
              <a:ext uri="{FF2B5EF4-FFF2-40B4-BE49-F238E27FC236}">
                <a16:creationId xmlns:a16="http://schemas.microsoft.com/office/drawing/2014/main" id="{8849E152-3507-4F56-904F-B04112726107}"/>
              </a:ext>
            </a:extLst>
          </p:cNvPr>
          <p:cNvPicPr>
            <a:picLocks noChangeAspect="1"/>
          </p:cNvPicPr>
          <p:nvPr/>
        </p:nvPicPr>
        <p:blipFill>
          <a:blip r:embed="rId5"/>
          <a:stretch>
            <a:fillRect/>
          </a:stretch>
        </p:blipFill>
        <p:spPr>
          <a:xfrm>
            <a:off x="1241364" y="4937243"/>
            <a:ext cx="7606914" cy="741753"/>
          </a:xfrm>
          <a:prstGeom prst="rect">
            <a:avLst/>
          </a:prstGeom>
        </p:spPr>
      </p:pic>
      <p:sp>
        <p:nvSpPr>
          <p:cNvPr id="27" name="TextBox 26">
            <a:extLst>
              <a:ext uri="{FF2B5EF4-FFF2-40B4-BE49-F238E27FC236}">
                <a16:creationId xmlns:a16="http://schemas.microsoft.com/office/drawing/2014/main" id="{EDF3B3C2-0EB7-4025-8869-FCB77345A70F}"/>
              </a:ext>
            </a:extLst>
          </p:cNvPr>
          <p:cNvSpPr txBox="1"/>
          <p:nvPr/>
        </p:nvSpPr>
        <p:spPr>
          <a:xfrm>
            <a:off x="6892534" y="3675491"/>
            <a:ext cx="3139241" cy="400110"/>
          </a:xfrm>
          <a:prstGeom prst="rect">
            <a:avLst/>
          </a:prstGeom>
          <a:noFill/>
        </p:spPr>
        <p:txBody>
          <a:bodyPr wrap="square" rtlCol="0">
            <a:spAutoFit/>
          </a:bodyPr>
          <a:lstStyle/>
          <a:p>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4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phép</a:t>
            </a:r>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nhân</a:t>
            </a:r>
            <a:endPar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4" name="TextBox 113">
            <a:extLst>
              <a:ext uri="{FF2B5EF4-FFF2-40B4-BE49-F238E27FC236}">
                <a16:creationId xmlns:a16="http://schemas.microsoft.com/office/drawing/2014/main" id="{395A5D0C-1507-4A64-81B0-BEAA64F2B873}"/>
              </a:ext>
            </a:extLst>
          </p:cNvPr>
          <p:cNvSpPr txBox="1"/>
          <p:nvPr/>
        </p:nvSpPr>
        <p:spPr>
          <a:xfrm>
            <a:off x="8840955" y="5096489"/>
            <a:ext cx="3139241" cy="400110"/>
          </a:xfrm>
          <a:prstGeom prst="rect">
            <a:avLst/>
          </a:prstGeom>
          <a:noFill/>
        </p:spPr>
        <p:txBody>
          <a:bodyPr wrap="square" rtlCol="0">
            <a:spAutoFit/>
          </a:bodyPr>
          <a:lstStyle/>
          <a:p>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3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phép</a:t>
            </a:r>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nhân</a:t>
            </a:r>
            <a:endPar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5" name="TextBox 114">
            <a:extLst>
              <a:ext uri="{FF2B5EF4-FFF2-40B4-BE49-F238E27FC236}">
                <a16:creationId xmlns:a16="http://schemas.microsoft.com/office/drawing/2014/main" id="{34EFEAE1-8B81-4D1B-AC2C-25F6BCC4BC95}"/>
              </a:ext>
            </a:extLst>
          </p:cNvPr>
          <p:cNvSpPr txBox="1"/>
          <p:nvPr/>
        </p:nvSpPr>
        <p:spPr>
          <a:xfrm>
            <a:off x="1195392" y="2138172"/>
            <a:ext cx="3139241" cy="461665"/>
          </a:xfrm>
          <a:prstGeom prst="rect">
            <a:avLst/>
          </a:prstGeom>
          <a:noFill/>
        </p:spPr>
        <p:txBody>
          <a:bodyPr wrap="square" rtlCol="0">
            <a:spAutoFit/>
          </a:bodyPr>
          <a:lstStyle/>
          <a:p>
            <a:r>
              <a:rPr lang="en-US" sz="2400" b="1"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Ví</a:t>
            </a:r>
            <a:r>
              <a:rPr lang="en-US" sz="2400" b="1"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b="1"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dụ</a:t>
            </a:r>
            <a:r>
              <a:rPr lang="en-US" sz="2400" b="1"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b="1"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23*14</a:t>
            </a:r>
            <a:endParaRPr lang="en-US" sz="2400" b="1"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1457364810"/>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250"/>
                                        <p:tgtEl>
                                          <p:spTgt spid="115"/>
                                        </p:tgtEl>
                                      </p:cBhvr>
                                    </p:animEffect>
                                    <p:anim calcmode="lin" valueType="num">
                                      <p:cBhvr>
                                        <p:cTn id="8" dur="250" fill="hold"/>
                                        <p:tgtEl>
                                          <p:spTgt spid="115"/>
                                        </p:tgtEl>
                                        <p:attrNameLst>
                                          <p:attrName>ppt_x</p:attrName>
                                        </p:attrNameLst>
                                      </p:cBhvr>
                                      <p:tavLst>
                                        <p:tav tm="0">
                                          <p:val>
                                            <p:strVal val="#ppt_x"/>
                                          </p:val>
                                        </p:tav>
                                        <p:tav tm="100000">
                                          <p:val>
                                            <p:strVal val="#ppt_x"/>
                                          </p:val>
                                        </p:tav>
                                      </p:tavLst>
                                    </p:anim>
                                    <p:anim calcmode="lin" valueType="num">
                                      <p:cBhvr>
                                        <p:cTn id="9" dur="25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50"/>
                                        <p:tgtEl>
                                          <p:spTgt spid="9"/>
                                        </p:tgtEl>
                                      </p:cBhvr>
                                    </p:animEffect>
                                    <p:anim calcmode="lin" valueType="num">
                                      <p:cBhvr>
                                        <p:cTn id="15" dur="250" fill="hold"/>
                                        <p:tgtEl>
                                          <p:spTgt spid="9"/>
                                        </p:tgtEl>
                                        <p:attrNameLst>
                                          <p:attrName>ppt_x</p:attrName>
                                        </p:attrNameLst>
                                      </p:cBhvr>
                                      <p:tavLst>
                                        <p:tav tm="0">
                                          <p:val>
                                            <p:strVal val="#ppt_x"/>
                                          </p:val>
                                        </p:tav>
                                        <p:tav tm="100000">
                                          <p:val>
                                            <p:strVal val="#ppt_x"/>
                                          </p:val>
                                        </p:tav>
                                      </p:tavLst>
                                    </p:anim>
                                    <p:anim calcmode="lin" valueType="num">
                                      <p:cBhvr>
                                        <p:cTn id="16"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50"/>
                                        <p:tgtEl>
                                          <p:spTgt spid="14"/>
                                        </p:tgtEl>
                                      </p:cBhvr>
                                    </p:animEffect>
                                    <p:anim calcmode="lin" valueType="num">
                                      <p:cBhvr>
                                        <p:cTn id="22" dur="250" fill="hold"/>
                                        <p:tgtEl>
                                          <p:spTgt spid="14"/>
                                        </p:tgtEl>
                                        <p:attrNameLst>
                                          <p:attrName>ppt_x</p:attrName>
                                        </p:attrNameLst>
                                      </p:cBhvr>
                                      <p:tavLst>
                                        <p:tav tm="0">
                                          <p:val>
                                            <p:strVal val="#ppt_x"/>
                                          </p:val>
                                        </p:tav>
                                        <p:tav tm="100000">
                                          <p:val>
                                            <p:strVal val="#ppt_x"/>
                                          </p:val>
                                        </p:tav>
                                      </p:tavLst>
                                    </p:anim>
                                    <p:anim calcmode="lin" valueType="num">
                                      <p:cBhvr>
                                        <p:cTn id="23"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200"/>
                                        <p:tgtEl>
                                          <p:spTgt spid="27"/>
                                        </p:tgtEl>
                                      </p:cBhvr>
                                    </p:animEffect>
                                    <p:anim calcmode="lin" valueType="num">
                                      <p:cBhvr>
                                        <p:cTn id="29" dur="200" fill="hold"/>
                                        <p:tgtEl>
                                          <p:spTgt spid="27"/>
                                        </p:tgtEl>
                                        <p:attrNameLst>
                                          <p:attrName>ppt_x</p:attrName>
                                        </p:attrNameLst>
                                      </p:cBhvr>
                                      <p:tavLst>
                                        <p:tav tm="0">
                                          <p:val>
                                            <p:strVal val="#ppt_x"/>
                                          </p:val>
                                        </p:tav>
                                        <p:tav tm="100000">
                                          <p:val>
                                            <p:strVal val="#ppt_x"/>
                                          </p:val>
                                        </p:tav>
                                      </p:tavLst>
                                    </p:anim>
                                    <p:anim calcmode="lin" valueType="num">
                                      <p:cBhvr>
                                        <p:cTn id="30" dur="2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00"/>
                                        <p:tgtEl>
                                          <p:spTgt spid="16"/>
                                        </p:tgtEl>
                                      </p:cBhvr>
                                    </p:animEffect>
                                    <p:anim calcmode="lin" valueType="num">
                                      <p:cBhvr>
                                        <p:cTn id="36" dur="200" fill="hold"/>
                                        <p:tgtEl>
                                          <p:spTgt spid="16"/>
                                        </p:tgtEl>
                                        <p:attrNameLst>
                                          <p:attrName>ppt_x</p:attrName>
                                        </p:attrNameLst>
                                      </p:cBhvr>
                                      <p:tavLst>
                                        <p:tav tm="0">
                                          <p:val>
                                            <p:strVal val="#ppt_x"/>
                                          </p:val>
                                        </p:tav>
                                        <p:tav tm="100000">
                                          <p:val>
                                            <p:strVal val="#ppt_x"/>
                                          </p:val>
                                        </p:tav>
                                      </p:tavLst>
                                    </p:anim>
                                    <p:anim calcmode="lin" valueType="num">
                                      <p:cBhvr>
                                        <p:cTn id="37" dur="2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200"/>
                                        <p:tgtEl>
                                          <p:spTgt spid="21"/>
                                        </p:tgtEl>
                                      </p:cBhvr>
                                    </p:animEffect>
                                    <p:anim calcmode="lin" valueType="num">
                                      <p:cBhvr>
                                        <p:cTn id="43" dur="200" fill="hold"/>
                                        <p:tgtEl>
                                          <p:spTgt spid="21"/>
                                        </p:tgtEl>
                                        <p:attrNameLst>
                                          <p:attrName>ppt_x</p:attrName>
                                        </p:attrNameLst>
                                      </p:cBhvr>
                                      <p:tavLst>
                                        <p:tav tm="0">
                                          <p:val>
                                            <p:strVal val="#ppt_x"/>
                                          </p:val>
                                        </p:tav>
                                        <p:tav tm="100000">
                                          <p:val>
                                            <p:strVal val="#ppt_x"/>
                                          </p:val>
                                        </p:tav>
                                      </p:tavLst>
                                    </p:anim>
                                    <p:anim calcmode="lin" valueType="num">
                                      <p:cBhvr>
                                        <p:cTn id="44" dur="2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fade">
                                      <p:cBhvr>
                                        <p:cTn id="49" dur="200"/>
                                        <p:tgtEl>
                                          <p:spTgt spid="114"/>
                                        </p:tgtEl>
                                      </p:cBhvr>
                                    </p:animEffect>
                                    <p:anim calcmode="lin" valueType="num">
                                      <p:cBhvr>
                                        <p:cTn id="50" dur="200" fill="hold"/>
                                        <p:tgtEl>
                                          <p:spTgt spid="114"/>
                                        </p:tgtEl>
                                        <p:attrNameLst>
                                          <p:attrName>ppt_x</p:attrName>
                                        </p:attrNameLst>
                                      </p:cBhvr>
                                      <p:tavLst>
                                        <p:tav tm="0">
                                          <p:val>
                                            <p:strVal val="#ppt_x"/>
                                          </p:val>
                                        </p:tav>
                                        <p:tav tm="100000">
                                          <p:val>
                                            <p:strVal val="#ppt_x"/>
                                          </p:val>
                                        </p:tav>
                                      </p:tavLst>
                                    </p:anim>
                                    <p:anim calcmode="lin" valueType="num">
                                      <p:cBhvr>
                                        <p:cTn id="51" dur="200" fill="hold"/>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14" grpId="0"/>
      <p:bldP spid="1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5319" y="-95241"/>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C94C9D5-2420-4E5C-BA71-9576016F9357}"/>
              </a:ext>
            </a:extLst>
          </p:cNvPr>
          <p:cNvPicPr>
            <a:picLocks noChangeAspect="1"/>
          </p:cNvPicPr>
          <p:nvPr/>
        </p:nvPicPr>
        <p:blipFill>
          <a:blip r:embed="rId2"/>
          <a:stretch>
            <a:fillRect/>
          </a:stretch>
        </p:blipFill>
        <p:spPr>
          <a:xfrm>
            <a:off x="12540775" y="2591114"/>
            <a:ext cx="2182762" cy="824260"/>
          </a:xfrm>
          <a:prstGeom prst="rect">
            <a:avLst/>
          </a:prstGeom>
        </p:spPr>
      </p:pic>
      <p:pic>
        <p:nvPicPr>
          <p:cNvPr id="14" name="Picture 13">
            <a:extLst>
              <a:ext uri="{FF2B5EF4-FFF2-40B4-BE49-F238E27FC236}">
                <a16:creationId xmlns:a16="http://schemas.microsoft.com/office/drawing/2014/main" id="{1935D783-705E-4440-8D66-071911757CF4}"/>
              </a:ext>
            </a:extLst>
          </p:cNvPr>
          <p:cNvPicPr>
            <a:picLocks noChangeAspect="1"/>
          </p:cNvPicPr>
          <p:nvPr/>
        </p:nvPicPr>
        <p:blipFill>
          <a:blip r:embed="rId3"/>
          <a:stretch>
            <a:fillRect/>
          </a:stretch>
        </p:blipFill>
        <p:spPr>
          <a:xfrm>
            <a:off x="12538267" y="3512281"/>
            <a:ext cx="5658727" cy="741752"/>
          </a:xfrm>
          <a:prstGeom prst="rect">
            <a:avLst/>
          </a:prstGeom>
        </p:spPr>
      </p:pic>
      <p:pic>
        <p:nvPicPr>
          <p:cNvPr id="16" name="Picture 15">
            <a:extLst>
              <a:ext uri="{FF2B5EF4-FFF2-40B4-BE49-F238E27FC236}">
                <a16:creationId xmlns:a16="http://schemas.microsoft.com/office/drawing/2014/main" id="{CB0553AD-DCEF-4A56-AC1E-702AA6E08E45}"/>
              </a:ext>
            </a:extLst>
          </p:cNvPr>
          <p:cNvPicPr>
            <a:picLocks noChangeAspect="1"/>
          </p:cNvPicPr>
          <p:nvPr/>
        </p:nvPicPr>
        <p:blipFill>
          <a:blip r:embed="rId4"/>
          <a:stretch>
            <a:fillRect/>
          </a:stretch>
        </p:blipFill>
        <p:spPr>
          <a:xfrm>
            <a:off x="12538267" y="4347779"/>
            <a:ext cx="5658727" cy="498485"/>
          </a:xfrm>
          <a:prstGeom prst="rect">
            <a:avLst/>
          </a:prstGeom>
        </p:spPr>
      </p:pic>
      <p:pic>
        <p:nvPicPr>
          <p:cNvPr id="21" name="Picture 20">
            <a:extLst>
              <a:ext uri="{FF2B5EF4-FFF2-40B4-BE49-F238E27FC236}">
                <a16:creationId xmlns:a16="http://schemas.microsoft.com/office/drawing/2014/main" id="{8849E152-3507-4F56-904F-B04112726107}"/>
              </a:ext>
            </a:extLst>
          </p:cNvPr>
          <p:cNvPicPr>
            <a:picLocks noChangeAspect="1"/>
          </p:cNvPicPr>
          <p:nvPr/>
        </p:nvPicPr>
        <p:blipFill>
          <a:blip r:embed="rId5"/>
          <a:stretch>
            <a:fillRect/>
          </a:stretch>
        </p:blipFill>
        <p:spPr>
          <a:xfrm>
            <a:off x="12538267" y="4937243"/>
            <a:ext cx="7606914" cy="741753"/>
          </a:xfrm>
          <a:prstGeom prst="rect">
            <a:avLst/>
          </a:prstGeom>
        </p:spPr>
      </p:pic>
      <p:sp>
        <p:nvSpPr>
          <p:cNvPr id="27" name="TextBox 26">
            <a:extLst>
              <a:ext uri="{FF2B5EF4-FFF2-40B4-BE49-F238E27FC236}">
                <a16:creationId xmlns:a16="http://schemas.microsoft.com/office/drawing/2014/main" id="{EDF3B3C2-0EB7-4025-8869-FCB77345A70F}"/>
              </a:ext>
            </a:extLst>
          </p:cNvPr>
          <p:cNvSpPr txBox="1"/>
          <p:nvPr/>
        </p:nvSpPr>
        <p:spPr>
          <a:xfrm>
            <a:off x="18189437" y="3675491"/>
            <a:ext cx="3139241" cy="400110"/>
          </a:xfrm>
          <a:prstGeom prst="rect">
            <a:avLst/>
          </a:prstGeom>
          <a:noFill/>
        </p:spPr>
        <p:txBody>
          <a:bodyPr wrap="square" rtlCol="0">
            <a:spAutoFit/>
          </a:bodyPr>
          <a:lstStyle/>
          <a:p>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4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phép</a:t>
            </a:r>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nhân</a:t>
            </a:r>
            <a:endPar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4" name="TextBox 113">
            <a:extLst>
              <a:ext uri="{FF2B5EF4-FFF2-40B4-BE49-F238E27FC236}">
                <a16:creationId xmlns:a16="http://schemas.microsoft.com/office/drawing/2014/main" id="{395A5D0C-1507-4A64-81B0-BEAA64F2B873}"/>
              </a:ext>
            </a:extLst>
          </p:cNvPr>
          <p:cNvSpPr txBox="1"/>
          <p:nvPr/>
        </p:nvSpPr>
        <p:spPr>
          <a:xfrm>
            <a:off x="20137858" y="5096489"/>
            <a:ext cx="3139241" cy="400110"/>
          </a:xfrm>
          <a:prstGeom prst="rect">
            <a:avLst/>
          </a:prstGeom>
          <a:noFill/>
        </p:spPr>
        <p:txBody>
          <a:bodyPr wrap="square" rtlCol="0">
            <a:spAutoFit/>
          </a:bodyPr>
          <a:lstStyle/>
          <a:p>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3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phép</a:t>
            </a:r>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nhân</a:t>
            </a:r>
            <a:endPar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5" name="TextBox 114">
            <a:extLst>
              <a:ext uri="{FF2B5EF4-FFF2-40B4-BE49-F238E27FC236}">
                <a16:creationId xmlns:a16="http://schemas.microsoft.com/office/drawing/2014/main" id="{34EFEAE1-8B81-4D1B-AC2C-25F6BCC4BC95}"/>
              </a:ext>
            </a:extLst>
          </p:cNvPr>
          <p:cNvSpPr txBox="1"/>
          <p:nvPr/>
        </p:nvSpPr>
        <p:spPr>
          <a:xfrm>
            <a:off x="12492295" y="2138172"/>
            <a:ext cx="3139241" cy="461665"/>
          </a:xfrm>
          <a:prstGeom prst="rect">
            <a:avLst/>
          </a:prstGeom>
          <a:noFill/>
        </p:spPr>
        <p:txBody>
          <a:bodyPr wrap="square" rtlCol="0">
            <a:spAutoFit/>
          </a:bodyPr>
          <a:lstStyle/>
          <a:p>
            <a:r>
              <a:rPr lang="en-US" sz="2400" b="1"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Ví</a:t>
            </a:r>
            <a:r>
              <a:rPr lang="en-US" sz="2400" b="1"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b="1"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dụ</a:t>
            </a:r>
            <a:r>
              <a:rPr lang="en-US" sz="2400" b="1"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b="1"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23*14</a:t>
            </a:r>
            <a:endParaRPr lang="en-US" sz="2400" b="1"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EB19BBE0-2973-4CF8-B563-19B8499AFFA8}"/>
              </a:ext>
            </a:extLst>
          </p:cNvPr>
          <p:cNvGrpSpPr/>
          <p:nvPr/>
        </p:nvGrpSpPr>
        <p:grpSpPr>
          <a:xfrm>
            <a:off x="-8280718" y="801996"/>
            <a:ext cx="9524590" cy="2908546"/>
            <a:chOff x="1330642" y="801996"/>
            <a:chExt cx="9524590" cy="2908546"/>
          </a:xfrm>
        </p:grpSpPr>
        <p:sp>
          <p:nvSpPr>
            <p:cNvPr id="121" name="TextBox 120">
              <a:extLst>
                <a:ext uri="{FF2B5EF4-FFF2-40B4-BE49-F238E27FC236}">
                  <a16:creationId xmlns:a16="http://schemas.microsoft.com/office/drawing/2014/main" id="{1AC557C4-9D67-4A0E-819D-8D54A5FBE262}"/>
                </a:ext>
              </a:extLst>
            </p:cNvPr>
            <p:cNvSpPr txBox="1"/>
            <p:nvPr/>
          </p:nvSpPr>
          <p:spPr>
            <a:xfrm>
              <a:off x="1330642" y="801996"/>
              <a:ext cx="8209598" cy="584775"/>
            </a:xfrm>
            <a:prstGeom prst="rect">
              <a:avLst/>
            </a:prstGeom>
            <a:noFill/>
          </p:spPr>
          <p:txBody>
            <a:bodyPr wrap="square" rtlCol="0">
              <a:spAutoFit/>
            </a:bodyPr>
            <a:lstStyle/>
            <a:p>
              <a:r>
                <a:rPr lang="en-US" sz="32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MỘT SỐ BÀI TOÁN KHÁC:</a:t>
              </a:r>
            </a:p>
          </p:txBody>
        </p:sp>
        <p:sp>
          <p:nvSpPr>
            <p:cNvPr id="122" name="TextBox 121">
              <a:extLst>
                <a:ext uri="{FF2B5EF4-FFF2-40B4-BE49-F238E27FC236}">
                  <a16:creationId xmlns:a16="http://schemas.microsoft.com/office/drawing/2014/main" id="{379BB9D1-1D8F-438A-B260-C90DDBCDCD96}"/>
                </a:ext>
              </a:extLst>
            </p:cNvPr>
            <p:cNvSpPr txBox="1"/>
            <p:nvPr/>
          </p:nvSpPr>
          <p:spPr>
            <a:xfrm>
              <a:off x="1330642" y="1584960"/>
              <a:ext cx="9524590" cy="2125582"/>
            </a:xfrm>
            <a:prstGeom prst="rect">
              <a:avLst/>
            </a:prstGeom>
            <a:noFill/>
          </p:spPr>
          <p:txBody>
            <a:bodyPr wrap="square" rtlCol="0">
              <a:spAutoFit/>
            </a:bodyPr>
            <a:lstStyle/>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Binary Search</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Quick Sort</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Multiplication of Large Integers and Strassen’s Matrix Multiplication</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The Closest-Pair and Convex-Hull Problems by Divide-and-Conquer</a:t>
              </a:r>
            </a:p>
            <a:p>
              <a:pPr marL="285750" indent="-285750">
                <a:lnSpc>
                  <a:spcPct val="150000"/>
                </a:lnSpc>
                <a:buFontTx/>
                <a:buChar char="-"/>
              </a:pPr>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123" name="Rectangle 122">
            <a:extLst>
              <a:ext uri="{FF2B5EF4-FFF2-40B4-BE49-F238E27FC236}">
                <a16:creationId xmlns:a16="http://schemas.microsoft.com/office/drawing/2014/main" id="{116C5D6C-CC71-468D-8DFC-FF4BC47D806B}"/>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13771DB3-675F-4369-B8DB-DBFC64720209}"/>
              </a:ext>
            </a:extLst>
          </p:cNvPr>
          <p:cNvSpPr/>
          <p:nvPr/>
        </p:nvSpPr>
        <p:spPr>
          <a:xfrm>
            <a:off x="11489465" y="447960"/>
            <a:ext cx="763823"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16</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101" name="TextBox 100">
            <a:extLst>
              <a:ext uri="{FF2B5EF4-FFF2-40B4-BE49-F238E27FC236}">
                <a16:creationId xmlns:a16="http://schemas.microsoft.com/office/drawing/2014/main" id="{534EC6D2-E943-4AF9-9B45-E5B3BF878695}"/>
              </a:ext>
            </a:extLst>
          </p:cNvPr>
          <p:cNvSpPr txBox="1"/>
          <p:nvPr/>
        </p:nvSpPr>
        <p:spPr>
          <a:xfrm>
            <a:off x="1148945" y="768430"/>
            <a:ext cx="7902458" cy="1077218"/>
          </a:xfrm>
          <a:prstGeom prst="rect">
            <a:avLst/>
          </a:prstGeom>
          <a:noFill/>
        </p:spPr>
        <p:txBody>
          <a:bodyPr wrap="square" rtlCol="0">
            <a:spAutoFit/>
          </a:bodyPr>
          <a:lstStyle/>
          <a:p>
            <a:r>
              <a:rPr lang="en-US" sz="3600" dirty="0">
                <a:solidFill>
                  <a:schemeClr val="tx1">
                    <a:lumMod val="85000"/>
                    <a:lumOff val="15000"/>
                  </a:schemeClr>
                </a:solidFill>
                <a:latin typeface="Aharoni" panose="02010803020104030203" pitchFamily="2" charset="-79"/>
                <a:cs typeface="Aharoni" panose="02010803020104030203" pitchFamily="2" charset="-79"/>
              </a:rPr>
              <a:t>Karatsuba’s Algorithm</a:t>
            </a:r>
          </a:p>
          <a:p>
            <a:r>
              <a:rPr lang="en-US" sz="2600" dirty="0">
                <a:solidFill>
                  <a:schemeClr val="tx1">
                    <a:lumMod val="65000"/>
                    <a:lumOff val="35000"/>
                  </a:schemeClr>
                </a:solidFill>
                <a:latin typeface="Aharoni" panose="02010803020104030203" pitchFamily="2" charset="-79"/>
                <a:cs typeface="Aharoni" panose="02010803020104030203" pitchFamily="2" charset="-79"/>
              </a:rPr>
              <a:t>Multiplication of Large Integers</a:t>
            </a:r>
          </a:p>
        </p:txBody>
      </p:sp>
      <p:sp>
        <p:nvSpPr>
          <p:cNvPr id="86" name="TextBox 85">
            <a:extLst>
              <a:ext uri="{FF2B5EF4-FFF2-40B4-BE49-F238E27FC236}">
                <a16:creationId xmlns:a16="http://schemas.microsoft.com/office/drawing/2014/main" id="{16D51E4D-D18E-4A6F-BDE2-48B255CC9BA2}"/>
              </a:ext>
            </a:extLst>
          </p:cNvPr>
          <p:cNvSpPr txBox="1"/>
          <p:nvPr/>
        </p:nvSpPr>
        <p:spPr>
          <a:xfrm>
            <a:off x="1162256" y="1875604"/>
            <a:ext cx="5039566" cy="461665"/>
          </a:xfrm>
          <a:prstGeom prst="rect">
            <a:avLst/>
          </a:prstGeom>
          <a:noFill/>
        </p:spPr>
        <p:txBody>
          <a:bodyPr wrap="square" rtlCol="0">
            <a:spAutoFit/>
          </a:bodyPr>
          <a:lstStyle/>
          <a:p>
            <a:r>
              <a:rPr lang="en-US" sz="2400" b="1"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Tổng</a:t>
            </a:r>
            <a:r>
              <a:rPr lang="en-US" sz="2400" b="1"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b="1"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quát</a:t>
            </a:r>
            <a:r>
              <a:rPr lang="en-US" sz="2400" b="1"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pic>
        <p:nvPicPr>
          <p:cNvPr id="5" name="Picture 4">
            <a:extLst>
              <a:ext uri="{FF2B5EF4-FFF2-40B4-BE49-F238E27FC236}">
                <a16:creationId xmlns:a16="http://schemas.microsoft.com/office/drawing/2014/main" id="{0F0FBF40-ABDA-45B9-98B3-BF350488F9BF}"/>
              </a:ext>
            </a:extLst>
          </p:cNvPr>
          <p:cNvPicPr>
            <a:picLocks noChangeAspect="1"/>
          </p:cNvPicPr>
          <p:nvPr/>
        </p:nvPicPr>
        <p:blipFill>
          <a:blip r:embed="rId6"/>
          <a:stretch>
            <a:fillRect/>
          </a:stretch>
        </p:blipFill>
        <p:spPr>
          <a:xfrm>
            <a:off x="1217930" y="2832053"/>
            <a:ext cx="4839375" cy="2953162"/>
          </a:xfrm>
          <a:prstGeom prst="rect">
            <a:avLst/>
          </a:prstGeom>
        </p:spPr>
      </p:pic>
      <p:sp>
        <p:nvSpPr>
          <p:cNvPr id="91" name="TextBox 90">
            <a:extLst>
              <a:ext uri="{FF2B5EF4-FFF2-40B4-BE49-F238E27FC236}">
                <a16:creationId xmlns:a16="http://schemas.microsoft.com/office/drawing/2014/main" id="{8E031BA5-AB5F-41B8-9EDA-35F5C7D3DD31}"/>
              </a:ext>
            </a:extLst>
          </p:cNvPr>
          <p:cNvSpPr txBox="1"/>
          <p:nvPr/>
        </p:nvSpPr>
        <p:spPr>
          <a:xfrm>
            <a:off x="6192120" y="2155641"/>
            <a:ext cx="5039566" cy="646331"/>
          </a:xfrm>
          <a:prstGeom prst="rect">
            <a:avLst/>
          </a:prstGeom>
          <a:noFill/>
        </p:spPr>
        <p:txBody>
          <a:bodyPr wrap="square" rtlCol="0">
            <a:spAutoFit/>
          </a:bodyPr>
          <a:lstStyle/>
          <a:p>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Nhân</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hai</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số</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có</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chữ</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số</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p>
          <a:p>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với</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là</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số</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nguyên</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dương</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chẵn</a:t>
            </a:r>
            <a:endPar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93" name="TextBox 92">
            <a:extLst>
              <a:ext uri="{FF2B5EF4-FFF2-40B4-BE49-F238E27FC236}">
                <a16:creationId xmlns:a16="http://schemas.microsoft.com/office/drawing/2014/main" id="{5DCA41E1-C52B-4495-9FA5-9CAE625D5649}"/>
              </a:ext>
            </a:extLst>
          </p:cNvPr>
          <p:cNvSpPr txBox="1"/>
          <p:nvPr/>
        </p:nvSpPr>
        <p:spPr>
          <a:xfrm>
            <a:off x="1162256" y="2366521"/>
            <a:ext cx="2928837" cy="369332"/>
          </a:xfrm>
          <a:prstGeom prst="rect">
            <a:avLst/>
          </a:prstGeom>
          <a:noFill/>
        </p:spPr>
        <p:txBody>
          <a:bodyPr wrap="square">
            <a:spAutoFit/>
          </a:bodyPr>
          <a:lstStyle/>
          <a:p>
            <a:r>
              <a:rPr lang="en-US" sz="1800"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Nhân</a:t>
            </a:r>
            <a:r>
              <a:rPr lang="en-US" sz="1800"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800"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hai</a:t>
            </a:r>
            <a:r>
              <a:rPr lang="en-US" sz="1800"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800"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số</a:t>
            </a:r>
            <a:r>
              <a:rPr lang="en-US" sz="1800"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800"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có</a:t>
            </a:r>
            <a:r>
              <a:rPr lang="en-US" sz="1800"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2 </a:t>
            </a:r>
            <a:r>
              <a:rPr lang="en-US" sz="1800"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chữ</a:t>
            </a:r>
            <a:r>
              <a:rPr lang="en-US" sz="1800"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800"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số</a:t>
            </a:r>
            <a:endParaRPr lang="en-US" sz="2000"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8" name="Picture 7">
            <a:extLst>
              <a:ext uri="{FF2B5EF4-FFF2-40B4-BE49-F238E27FC236}">
                <a16:creationId xmlns:a16="http://schemas.microsoft.com/office/drawing/2014/main" id="{3168F7AF-C203-4A8E-B664-66EB1490B64F}"/>
              </a:ext>
            </a:extLst>
          </p:cNvPr>
          <p:cNvPicPr>
            <a:picLocks noChangeAspect="1"/>
          </p:cNvPicPr>
          <p:nvPr/>
        </p:nvPicPr>
        <p:blipFill>
          <a:blip r:embed="rId7"/>
          <a:stretch>
            <a:fillRect/>
          </a:stretch>
        </p:blipFill>
        <p:spPr>
          <a:xfrm>
            <a:off x="6252364" y="2847417"/>
            <a:ext cx="3696216" cy="885949"/>
          </a:xfrm>
          <a:prstGeom prst="rect">
            <a:avLst/>
          </a:prstGeom>
        </p:spPr>
      </p:pic>
      <p:pic>
        <p:nvPicPr>
          <p:cNvPr id="11" name="Picture 10">
            <a:extLst>
              <a:ext uri="{FF2B5EF4-FFF2-40B4-BE49-F238E27FC236}">
                <a16:creationId xmlns:a16="http://schemas.microsoft.com/office/drawing/2014/main" id="{18C2EC24-D5FC-4EF6-AC5F-4F3CA1B9E987}"/>
              </a:ext>
            </a:extLst>
          </p:cNvPr>
          <p:cNvPicPr>
            <a:picLocks noChangeAspect="1"/>
          </p:cNvPicPr>
          <p:nvPr/>
        </p:nvPicPr>
        <p:blipFill>
          <a:blip r:embed="rId8"/>
          <a:stretch>
            <a:fillRect/>
          </a:stretch>
        </p:blipFill>
        <p:spPr>
          <a:xfrm>
            <a:off x="6249477" y="3848990"/>
            <a:ext cx="5317865" cy="1247499"/>
          </a:xfrm>
          <a:prstGeom prst="rect">
            <a:avLst/>
          </a:prstGeom>
        </p:spPr>
      </p:pic>
      <p:sp>
        <p:nvSpPr>
          <p:cNvPr id="99" name="TextBox 98">
            <a:extLst>
              <a:ext uri="{FF2B5EF4-FFF2-40B4-BE49-F238E27FC236}">
                <a16:creationId xmlns:a16="http://schemas.microsoft.com/office/drawing/2014/main" id="{20223413-AD0B-4864-832A-C4A9BEFAA3A2}"/>
              </a:ext>
            </a:extLst>
          </p:cNvPr>
          <p:cNvSpPr txBox="1"/>
          <p:nvPr/>
        </p:nvSpPr>
        <p:spPr>
          <a:xfrm>
            <a:off x="6181228" y="5173433"/>
            <a:ext cx="5847170" cy="646331"/>
          </a:xfrm>
          <a:prstGeom prst="rect">
            <a:avLst/>
          </a:prstGeom>
          <a:noFill/>
        </p:spPr>
        <p:txBody>
          <a:bodyPr wrap="square" rtlCol="0">
            <a:spAutoFit/>
          </a:bodyPr>
          <a:lstStyle/>
          <a:p>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Nếu</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n/2</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chẵn</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đệ</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quy</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(Chia </a:t>
            </a:r>
            <a:r>
              <a:rPr lang="en-US" b="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để</a:t>
            </a:r>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trị</a:t>
            </a:r>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a:t>
            </a:r>
          </a:p>
          <a:p>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Base case: </a:t>
            </a:r>
            <a:r>
              <a:rPr lang="en-US" b="1"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n=1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hoặc</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n</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đủ</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nhỏ</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để</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nhân</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trực</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 </a:t>
            </a:r>
            <a:r>
              <a:rPr lang="en-US" b="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tiếp</a:t>
            </a:r>
            <a:r>
              <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Wingdings" panose="05000000000000000000" pitchFamily="2" charset="2"/>
              </a:rPr>
              <a:t>.</a:t>
            </a:r>
            <a:endParaRPr lang="en-US" b="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509540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250"/>
                                        <p:tgtEl>
                                          <p:spTgt spid="93"/>
                                        </p:tgtEl>
                                      </p:cBhvr>
                                    </p:animEffect>
                                    <p:anim calcmode="lin" valueType="num">
                                      <p:cBhvr>
                                        <p:cTn id="8" dur="250" fill="hold"/>
                                        <p:tgtEl>
                                          <p:spTgt spid="93"/>
                                        </p:tgtEl>
                                        <p:attrNameLst>
                                          <p:attrName>ppt_x</p:attrName>
                                        </p:attrNameLst>
                                      </p:cBhvr>
                                      <p:tavLst>
                                        <p:tav tm="0">
                                          <p:val>
                                            <p:strVal val="#ppt_x"/>
                                          </p:val>
                                        </p:tav>
                                        <p:tav tm="100000">
                                          <p:val>
                                            <p:strVal val="#ppt_x"/>
                                          </p:val>
                                        </p:tav>
                                      </p:tavLst>
                                    </p:anim>
                                    <p:anim calcmode="lin" valueType="num">
                                      <p:cBhvr>
                                        <p:cTn id="9" dur="250" fill="hold"/>
                                        <p:tgtEl>
                                          <p:spTgt spid="9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anim calcmode="lin" valueType="num">
                                      <p:cBhvr>
                                        <p:cTn id="13" dur="250" fill="hold"/>
                                        <p:tgtEl>
                                          <p:spTgt spid="5"/>
                                        </p:tgtEl>
                                        <p:attrNameLst>
                                          <p:attrName>ppt_x</p:attrName>
                                        </p:attrNameLst>
                                      </p:cBhvr>
                                      <p:tavLst>
                                        <p:tav tm="0">
                                          <p:val>
                                            <p:strVal val="#ppt_x"/>
                                          </p:val>
                                        </p:tav>
                                        <p:tav tm="100000">
                                          <p:val>
                                            <p:strVal val="#ppt_x"/>
                                          </p:val>
                                        </p:tav>
                                      </p:tavLst>
                                    </p:anim>
                                    <p:anim calcmode="lin" valueType="num">
                                      <p:cBhvr>
                                        <p:cTn id="14"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250"/>
                                        <p:tgtEl>
                                          <p:spTgt spid="91"/>
                                        </p:tgtEl>
                                      </p:cBhvr>
                                    </p:animEffect>
                                    <p:anim calcmode="lin" valueType="num">
                                      <p:cBhvr>
                                        <p:cTn id="20" dur="250" fill="hold"/>
                                        <p:tgtEl>
                                          <p:spTgt spid="91"/>
                                        </p:tgtEl>
                                        <p:attrNameLst>
                                          <p:attrName>ppt_x</p:attrName>
                                        </p:attrNameLst>
                                      </p:cBhvr>
                                      <p:tavLst>
                                        <p:tav tm="0">
                                          <p:val>
                                            <p:strVal val="#ppt_x"/>
                                          </p:val>
                                        </p:tav>
                                        <p:tav tm="100000">
                                          <p:val>
                                            <p:strVal val="#ppt_x"/>
                                          </p:val>
                                        </p:tav>
                                      </p:tavLst>
                                    </p:anim>
                                    <p:anim calcmode="lin" valueType="num">
                                      <p:cBhvr>
                                        <p:cTn id="21" dur="25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50"/>
                                        <p:tgtEl>
                                          <p:spTgt spid="8"/>
                                        </p:tgtEl>
                                      </p:cBhvr>
                                    </p:animEffect>
                                    <p:anim calcmode="lin" valueType="num">
                                      <p:cBhvr>
                                        <p:cTn id="27" dur="250" fill="hold"/>
                                        <p:tgtEl>
                                          <p:spTgt spid="8"/>
                                        </p:tgtEl>
                                        <p:attrNameLst>
                                          <p:attrName>ppt_x</p:attrName>
                                        </p:attrNameLst>
                                      </p:cBhvr>
                                      <p:tavLst>
                                        <p:tav tm="0">
                                          <p:val>
                                            <p:strVal val="#ppt_x"/>
                                          </p:val>
                                        </p:tav>
                                        <p:tav tm="100000">
                                          <p:val>
                                            <p:strVal val="#ppt_x"/>
                                          </p:val>
                                        </p:tav>
                                      </p:tavLst>
                                    </p:anim>
                                    <p:anim calcmode="lin" valueType="num">
                                      <p:cBhvr>
                                        <p:cTn id="28"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250"/>
                                        <p:tgtEl>
                                          <p:spTgt spid="11"/>
                                        </p:tgtEl>
                                      </p:cBhvr>
                                    </p:animEffect>
                                    <p:anim calcmode="lin" valueType="num">
                                      <p:cBhvr>
                                        <p:cTn id="34" dur="250" fill="hold"/>
                                        <p:tgtEl>
                                          <p:spTgt spid="11"/>
                                        </p:tgtEl>
                                        <p:attrNameLst>
                                          <p:attrName>ppt_x</p:attrName>
                                        </p:attrNameLst>
                                      </p:cBhvr>
                                      <p:tavLst>
                                        <p:tav tm="0">
                                          <p:val>
                                            <p:strVal val="#ppt_x"/>
                                          </p:val>
                                        </p:tav>
                                        <p:tav tm="100000">
                                          <p:val>
                                            <p:strVal val="#ppt_x"/>
                                          </p:val>
                                        </p:tav>
                                      </p:tavLst>
                                    </p:anim>
                                    <p:anim calcmode="lin" valueType="num">
                                      <p:cBhvr>
                                        <p:cTn id="35"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9"/>
                                        </p:tgtEl>
                                        <p:attrNameLst>
                                          <p:attrName>style.visibility</p:attrName>
                                        </p:attrNameLst>
                                      </p:cBhvr>
                                      <p:to>
                                        <p:strVal val="visible"/>
                                      </p:to>
                                    </p:set>
                                    <p:animEffect transition="in" filter="fade">
                                      <p:cBhvr>
                                        <p:cTn id="40" dur="250"/>
                                        <p:tgtEl>
                                          <p:spTgt spid="99"/>
                                        </p:tgtEl>
                                      </p:cBhvr>
                                    </p:animEffect>
                                    <p:anim calcmode="lin" valueType="num">
                                      <p:cBhvr>
                                        <p:cTn id="41" dur="250" fill="hold"/>
                                        <p:tgtEl>
                                          <p:spTgt spid="99"/>
                                        </p:tgtEl>
                                        <p:attrNameLst>
                                          <p:attrName>ppt_x</p:attrName>
                                        </p:attrNameLst>
                                      </p:cBhvr>
                                      <p:tavLst>
                                        <p:tav tm="0">
                                          <p:val>
                                            <p:strVal val="#ppt_x"/>
                                          </p:val>
                                        </p:tav>
                                        <p:tav tm="100000">
                                          <p:val>
                                            <p:strVal val="#ppt_x"/>
                                          </p:val>
                                        </p:tav>
                                      </p:tavLst>
                                    </p:anim>
                                    <p:anim calcmode="lin" valueType="num">
                                      <p:cBhvr>
                                        <p:cTn id="42" dur="25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3" grpId="0"/>
      <p:bldP spid="9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5319" y="-95241"/>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DF3B3C2-0EB7-4025-8869-FCB77345A70F}"/>
              </a:ext>
            </a:extLst>
          </p:cNvPr>
          <p:cNvSpPr txBox="1"/>
          <p:nvPr/>
        </p:nvSpPr>
        <p:spPr>
          <a:xfrm>
            <a:off x="18189437" y="3675491"/>
            <a:ext cx="3139241" cy="400110"/>
          </a:xfrm>
          <a:prstGeom prst="rect">
            <a:avLst/>
          </a:prstGeom>
          <a:noFill/>
        </p:spPr>
        <p:txBody>
          <a:bodyPr wrap="square" rtlCol="0">
            <a:spAutoFit/>
          </a:bodyPr>
          <a:lstStyle/>
          <a:p>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4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phép</a:t>
            </a:r>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nhân</a:t>
            </a:r>
            <a:endPar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4" name="TextBox 113">
            <a:extLst>
              <a:ext uri="{FF2B5EF4-FFF2-40B4-BE49-F238E27FC236}">
                <a16:creationId xmlns:a16="http://schemas.microsoft.com/office/drawing/2014/main" id="{395A5D0C-1507-4A64-81B0-BEAA64F2B873}"/>
              </a:ext>
            </a:extLst>
          </p:cNvPr>
          <p:cNvSpPr txBox="1"/>
          <p:nvPr/>
        </p:nvSpPr>
        <p:spPr>
          <a:xfrm>
            <a:off x="20137858" y="5096489"/>
            <a:ext cx="3139241" cy="400110"/>
          </a:xfrm>
          <a:prstGeom prst="rect">
            <a:avLst/>
          </a:prstGeom>
          <a:noFill/>
        </p:spPr>
        <p:txBody>
          <a:bodyPr wrap="square" rtlCol="0">
            <a:spAutoFit/>
          </a:bodyPr>
          <a:lstStyle/>
          <a:p>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3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phép</a:t>
            </a:r>
            <a:r>
              <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rPr>
              <a:t>nhân</a:t>
            </a:r>
            <a:endParaRPr lang="en-US" sz="2000" dirty="0">
              <a:solidFill>
                <a:srgbClr val="FF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16C5D6C-CC71-468D-8DFC-FF4BC47D806B}"/>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13771DB3-675F-4369-B8DB-DBFC64720209}"/>
              </a:ext>
            </a:extLst>
          </p:cNvPr>
          <p:cNvSpPr/>
          <p:nvPr/>
        </p:nvSpPr>
        <p:spPr>
          <a:xfrm>
            <a:off x="11489465" y="447960"/>
            <a:ext cx="763823"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17</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101" name="TextBox 100">
            <a:extLst>
              <a:ext uri="{FF2B5EF4-FFF2-40B4-BE49-F238E27FC236}">
                <a16:creationId xmlns:a16="http://schemas.microsoft.com/office/drawing/2014/main" id="{534EC6D2-E943-4AF9-9B45-E5B3BF878695}"/>
              </a:ext>
            </a:extLst>
          </p:cNvPr>
          <p:cNvSpPr txBox="1"/>
          <p:nvPr/>
        </p:nvSpPr>
        <p:spPr>
          <a:xfrm>
            <a:off x="1148945" y="768430"/>
            <a:ext cx="7902458" cy="1077218"/>
          </a:xfrm>
          <a:prstGeom prst="rect">
            <a:avLst/>
          </a:prstGeom>
          <a:noFill/>
        </p:spPr>
        <p:txBody>
          <a:bodyPr wrap="square" rtlCol="0">
            <a:spAutoFit/>
          </a:bodyPr>
          <a:lstStyle/>
          <a:p>
            <a:r>
              <a:rPr lang="en-US" sz="3600" dirty="0">
                <a:solidFill>
                  <a:schemeClr val="tx1">
                    <a:lumMod val="85000"/>
                    <a:lumOff val="15000"/>
                  </a:schemeClr>
                </a:solidFill>
                <a:latin typeface="Aharoni" panose="02010803020104030203" pitchFamily="2" charset="-79"/>
                <a:cs typeface="Aharoni" panose="02010803020104030203" pitchFamily="2" charset="-79"/>
              </a:rPr>
              <a:t>Karatsuba’s Algorithm</a:t>
            </a:r>
          </a:p>
          <a:p>
            <a:r>
              <a:rPr lang="en-US" sz="2600" dirty="0">
                <a:solidFill>
                  <a:schemeClr val="tx1">
                    <a:lumMod val="65000"/>
                    <a:lumOff val="35000"/>
                  </a:schemeClr>
                </a:solidFill>
                <a:latin typeface="Aharoni" panose="02010803020104030203" pitchFamily="2" charset="-79"/>
                <a:cs typeface="Aharoni" panose="02010803020104030203" pitchFamily="2" charset="-79"/>
              </a:rPr>
              <a:t>Multiplication of Large Integers</a:t>
            </a:r>
          </a:p>
        </p:txBody>
      </p:sp>
      <p:sp>
        <p:nvSpPr>
          <p:cNvPr id="94" name="TextBox 93">
            <a:extLst>
              <a:ext uri="{FF2B5EF4-FFF2-40B4-BE49-F238E27FC236}">
                <a16:creationId xmlns:a16="http://schemas.microsoft.com/office/drawing/2014/main" id="{FD5571F8-1061-4B8D-BA24-10C596D2417E}"/>
              </a:ext>
            </a:extLst>
          </p:cNvPr>
          <p:cNvSpPr txBox="1"/>
          <p:nvPr/>
        </p:nvSpPr>
        <p:spPr>
          <a:xfrm>
            <a:off x="3111806" y="2209764"/>
            <a:ext cx="7902458" cy="584775"/>
          </a:xfrm>
          <a:prstGeom prst="rect">
            <a:avLst/>
          </a:prstGeom>
          <a:noFill/>
        </p:spPr>
        <p:txBody>
          <a:bodyPr wrap="square" rtlCol="0">
            <a:spAutoFit/>
          </a:bodyPr>
          <a:lstStyle/>
          <a:p>
            <a:r>
              <a:rPr lang="en-US" sz="3200" dirty="0">
                <a:solidFill>
                  <a:schemeClr val="tx1">
                    <a:lumMod val="65000"/>
                    <a:lumOff val="35000"/>
                  </a:schemeClr>
                </a:solidFill>
                <a:latin typeface="Aharoni" panose="02010803020104030203" pitchFamily="2" charset="-79"/>
                <a:cs typeface="Aharoni" panose="02010803020104030203" pitchFamily="2" charset="-79"/>
              </a:rPr>
              <a:t>Recurrence Relation</a:t>
            </a:r>
          </a:p>
        </p:txBody>
      </p:sp>
      <p:pic>
        <p:nvPicPr>
          <p:cNvPr id="6" name="Picture 5">
            <a:extLst>
              <a:ext uri="{FF2B5EF4-FFF2-40B4-BE49-F238E27FC236}">
                <a16:creationId xmlns:a16="http://schemas.microsoft.com/office/drawing/2014/main" id="{30FF4EE6-DC2B-4B70-AB41-F35A377972A9}"/>
              </a:ext>
            </a:extLst>
          </p:cNvPr>
          <p:cNvPicPr>
            <a:picLocks noChangeAspect="1"/>
          </p:cNvPicPr>
          <p:nvPr/>
        </p:nvPicPr>
        <p:blipFill>
          <a:blip r:embed="rId2"/>
          <a:stretch>
            <a:fillRect/>
          </a:stretch>
        </p:blipFill>
        <p:spPr>
          <a:xfrm>
            <a:off x="3203676" y="2750650"/>
            <a:ext cx="5449060" cy="581106"/>
          </a:xfrm>
          <a:prstGeom prst="rect">
            <a:avLst/>
          </a:prstGeom>
        </p:spPr>
      </p:pic>
      <p:pic>
        <p:nvPicPr>
          <p:cNvPr id="10" name="Picture 9">
            <a:extLst>
              <a:ext uri="{FF2B5EF4-FFF2-40B4-BE49-F238E27FC236}">
                <a16:creationId xmlns:a16="http://schemas.microsoft.com/office/drawing/2014/main" id="{6B53A91E-A459-44D6-89C2-CEB343F3F3D5}"/>
              </a:ext>
            </a:extLst>
          </p:cNvPr>
          <p:cNvPicPr>
            <a:picLocks noChangeAspect="1"/>
          </p:cNvPicPr>
          <p:nvPr/>
        </p:nvPicPr>
        <p:blipFill>
          <a:blip r:embed="rId3"/>
          <a:stretch>
            <a:fillRect/>
          </a:stretch>
        </p:blipFill>
        <p:spPr>
          <a:xfrm>
            <a:off x="3209762" y="4082531"/>
            <a:ext cx="2857899" cy="543001"/>
          </a:xfrm>
          <a:prstGeom prst="rect">
            <a:avLst/>
          </a:prstGeom>
        </p:spPr>
      </p:pic>
      <p:sp>
        <p:nvSpPr>
          <p:cNvPr id="98" name="TextBox 97">
            <a:extLst>
              <a:ext uri="{FF2B5EF4-FFF2-40B4-BE49-F238E27FC236}">
                <a16:creationId xmlns:a16="http://schemas.microsoft.com/office/drawing/2014/main" id="{5160389A-BAC9-47E6-A6B1-0240622223AC}"/>
              </a:ext>
            </a:extLst>
          </p:cNvPr>
          <p:cNvSpPr txBox="1"/>
          <p:nvPr/>
        </p:nvSpPr>
        <p:spPr>
          <a:xfrm>
            <a:off x="3111806" y="3576992"/>
            <a:ext cx="7902458" cy="492443"/>
          </a:xfrm>
          <a:prstGeom prst="rect">
            <a:avLst/>
          </a:prstGeom>
          <a:noFill/>
        </p:spPr>
        <p:txBody>
          <a:bodyPr wrap="square" rtlCol="0">
            <a:spAutoFit/>
          </a:bodyPr>
          <a:lstStyle/>
          <a:p>
            <a:r>
              <a:rPr lang="en-US" sz="26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Độ</a:t>
            </a:r>
            <a:r>
              <a:rPr lang="en-US" sz="26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6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phức</a:t>
            </a:r>
            <a:r>
              <a:rPr lang="en-US" sz="26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6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tạp</a:t>
            </a:r>
            <a:endParaRPr lang="en-US" sz="26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00" name="TextBox 99">
            <a:extLst>
              <a:ext uri="{FF2B5EF4-FFF2-40B4-BE49-F238E27FC236}">
                <a16:creationId xmlns:a16="http://schemas.microsoft.com/office/drawing/2014/main" id="{F30D40EE-BE6D-4140-BF5B-7CD5BEE4C3FD}"/>
              </a:ext>
            </a:extLst>
          </p:cNvPr>
          <p:cNvSpPr txBox="1"/>
          <p:nvPr/>
        </p:nvSpPr>
        <p:spPr>
          <a:xfrm>
            <a:off x="3111806" y="4866575"/>
            <a:ext cx="7902458" cy="553998"/>
          </a:xfrm>
          <a:prstGeom prst="rect">
            <a:avLst/>
          </a:prstGeom>
          <a:noFill/>
        </p:spPr>
        <p:txBody>
          <a:bodyPr wrap="square" rtlCol="0">
            <a:spAutoFit/>
          </a:bodyPr>
          <a:lstStyle/>
          <a:p>
            <a:r>
              <a:rPr lang="en-US" sz="3000" dirty="0">
                <a:solidFill>
                  <a:schemeClr val="tx1">
                    <a:lumMod val="65000"/>
                    <a:lumOff val="35000"/>
                  </a:schemeClr>
                </a:solidFill>
                <a:latin typeface="Aharoni" panose="02010803020104030203" pitchFamily="2" charset="-79"/>
                <a:cs typeface="Aharoni" panose="02010803020104030203" pitchFamily="2" charset="-79"/>
              </a:rPr>
              <a:t>Code</a:t>
            </a:r>
          </a:p>
        </p:txBody>
      </p:sp>
      <p:sp>
        <p:nvSpPr>
          <p:cNvPr id="102" name="TextBox 101">
            <a:extLst>
              <a:ext uri="{FF2B5EF4-FFF2-40B4-BE49-F238E27FC236}">
                <a16:creationId xmlns:a16="http://schemas.microsoft.com/office/drawing/2014/main" id="{D1F1BAEA-2F69-431C-B51D-ED4024C7E87B}"/>
              </a:ext>
            </a:extLst>
          </p:cNvPr>
          <p:cNvSpPr txBox="1"/>
          <p:nvPr/>
        </p:nvSpPr>
        <p:spPr>
          <a:xfrm>
            <a:off x="3110547" y="5311933"/>
            <a:ext cx="7586432" cy="369332"/>
          </a:xfrm>
          <a:prstGeom prst="rect">
            <a:avLst/>
          </a:prstGeom>
          <a:noFill/>
        </p:spPr>
        <p:txBody>
          <a:bodyPr wrap="square" rtlCol="0">
            <a:spAutoFit/>
          </a:bodyPr>
          <a:lstStyle/>
          <a:p>
            <a:r>
              <a:rPr lang="en-US" dirty="0">
                <a:hlinkClick r:id="rId4"/>
              </a:rPr>
              <a:t>Code </a:t>
            </a:r>
            <a:r>
              <a:rPr lang="en-US" dirty="0" err="1">
                <a:hlinkClick r:id="rId4"/>
              </a:rPr>
              <a:t>minh</a:t>
            </a:r>
            <a:r>
              <a:rPr lang="en-US" dirty="0">
                <a:hlinkClick r:id="rId4"/>
              </a:rPr>
              <a:t> </a:t>
            </a:r>
            <a:r>
              <a:rPr lang="en-US" dirty="0" err="1">
                <a:hlinkClick r:id="rId4"/>
              </a:rPr>
              <a:t>họa</a:t>
            </a:r>
            <a:endParaRPr lang="en-US" dirty="0"/>
          </a:p>
        </p:txBody>
      </p:sp>
    </p:spTree>
    <p:extLst>
      <p:ext uri="{BB962C8B-B14F-4D97-AF65-F5344CB8AC3E}">
        <p14:creationId xmlns:p14="http://schemas.microsoft.com/office/powerpoint/2010/main" val="2285384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angle 438">
            <a:extLst>
              <a:ext uri="{FF2B5EF4-FFF2-40B4-BE49-F238E27FC236}">
                <a16:creationId xmlns:a16="http://schemas.microsoft.com/office/drawing/2014/main" id="{C6748108-256C-4DEC-9E19-032B1684E8BF}"/>
              </a:ext>
            </a:extLst>
          </p:cNvPr>
          <p:cNvSpPr/>
          <p:nvPr/>
        </p:nvSpPr>
        <p:spPr>
          <a:xfrm>
            <a:off x="-5072" y="-95241"/>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6BB9C6FD-E8D9-44CB-BD71-1CE6E429E861}"/>
              </a:ext>
            </a:extLst>
          </p:cNvPr>
          <p:cNvGrpSpPr/>
          <p:nvPr/>
        </p:nvGrpSpPr>
        <p:grpSpPr>
          <a:xfrm>
            <a:off x="-4796817" y="898746"/>
            <a:ext cx="4686823" cy="927072"/>
            <a:chOff x="1320371" y="918111"/>
            <a:chExt cx="3165336" cy="773675"/>
          </a:xfrm>
        </p:grpSpPr>
        <p:sp>
          <p:nvSpPr>
            <p:cNvPr id="126" name="Google Shape;359;p18">
              <a:extLst>
                <a:ext uri="{FF2B5EF4-FFF2-40B4-BE49-F238E27FC236}">
                  <a16:creationId xmlns:a16="http://schemas.microsoft.com/office/drawing/2014/main" id="{27489B20-C3FE-43CD-8C9A-1B0EC17BAEF2}"/>
                </a:ext>
              </a:extLst>
            </p:cNvPr>
            <p:cNvSpPr/>
            <p:nvPr/>
          </p:nvSpPr>
          <p:spPr>
            <a:xfrm>
              <a:off x="1611334" y="983864"/>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dirty="0">
                <a:solidFill>
                  <a:schemeClr val="lt1"/>
                </a:solidFill>
                <a:latin typeface="Calibri"/>
                <a:ea typeface="Calibri"/>
                <a:cs typeface="Calibri"/>
                <a:sym typeface="Calibri"/>
              </a:endParaRPr>
            </a:p>
          </p:txBody>
        </p:sp>
        <p:sp>
          <p:nvSpPr>
            <p:cNvPr id="127" name="Google Shape;360;p18">
              <a:extLst>
                <a:ext uri="{FF2B5EF4-FFF2-40B4-BE49-F238E27FC236}">
                  <a16:creationId xmlns:a16="http://schemas.microsoft.com/office/drawing/2014/main" id="{E363FB2F-E4A1-4584-9BB6-59A999208952}"/>
                </a:ext>
              </a:extLst>
            </p:cNvPr>
            <p:cNvSpPr/>
            <p:nvPr/>
          </p:nvSpPr>
          <p:spPr>
            <a:xfrm>
              <a:off x="1550043" y="918111"/>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361;p18">
              <a:extLst>
                <a:ext uri="{FF2B5EF4-FFF2-40B4-BE49-F238E27FC236}">
                  <a16:creationId xmlns:a16="http://schemas.microsoft.com/office/drawing/2014/main" id="{383FA84F-9E13-45F9-BB01-670544156795}"/>
                </a:ext>
              </a:extLst>
            </p:cNvPr>
            <p:cNvSpPr txBox="1"/>
            <p:nvPr/>
          </p:nvSpPr>
          <p:spPr>
            <a:xfrm>
              <a:off x="1320371" y="937710"/>
              <a:ext cx="3165336" cy="6120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Ưu</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điểm</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&amp;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nhược</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điểm</a:t>
              </a:r>
              <a:endPar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algn="ct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của</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thuật</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toán</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DAC</a:t>
              </a:r>
              <a:endParaRPr sz="2300" dirty="0"/>
            </a:p>
          </p:txBody>
        </p:sp>
      </p:grpSp>
      <p:sp>
        <p:nvSpPr>
          <p:cNvPr id="97" name="TextBox 96">
            <a:extLst>
              <a:ext uri="{FF2B5EF4-FFF2-40B4-BE49-F238E27FC236}">
                <a16:creationId xmlns:a16="http://schemas.microsoft.com/office/drawing/2014/main" id="{28C7E5A1-DAE9-48A4-B60E-A8643ED6460E}"/>
              </a:ext>
            </a:extLst>
          </p:cNvPr>
          <p:cNvSpPr txBox="1"/>
          <p:nvPr/>
        </p:nvSpPr>
        <p:spPr>
          <a:xfrm>
            <a:off x="12161653" y="872605"/>
            <a:ext cx="2753360" cy="584775"/>
          </a:xfrm>
          <a:prstGeom prst="rect">
            <a:avLst/>
          </a:prstGeom>
          <a:noFill/>
        </p:spPr>
        <p:txBody>
          <a:bodyPr wrap="square" rtlCol="0">
            <a:spAutoFit/>
          </a:bodyPr>
          <a:lstStyle/>
          <a:p>
            <a:r>
              <a:rPr lang="en-US" sz="3200" dirty="0">
                <a:solidFill>
                  <a:schemeClr val="tx1">
                    <a:lumMod val="85000"/>
                    <a:lumOff val="15000"/>
                  </a:schemeClr>
                </a:solidFill>
                <a:latin typeface="Aharoni" panose="02010803020104030203" pitchFamily="2" charset="-79"/>
                <a:cs typeface="Aharoni" panose="02010803020104030203" pitchFamily="2" charset="-79"/>
              </a:rPr>
              <a:t>MERGE SORT</a:t>
            </a:r>
          </a:p>
        </p:txBody>
      </p:sp>
      <p:grpSp>
        <p:nvGrpSpPr>
          <p:cNvPr id="98" name="Group 97">
            <a:extLst>
              <a:ext uri="{FF2B5EF4-FFF2-40B4-BE49-F238E27FC236}">
                <a16:creationId xmlns:a16="http://schemas.microsoft.com/office/drawing/2014/main" id="{F33213FA-CDC2-4D6D-AE08-3ABBC02FD27E}"/>
              </a:ext>
            </a:extLst>
          </p:cNvPr>
          <p:cNvGrpSpPr/>
          <p:nvPr/>
        </p:nvGrpSpPr>
        <p:grpSpPr>
          <a:xfrm>
            <a:off x="15102533" y="1299654"/>
            <a:ext cx="3334029" cy="2437765"/>
            <a:chOff x="4941430" y="2053430"/>
            <a:chExt cx="1620601" cy="1184946"/>
          </a:xfrm>
        </p:grpSpPr>
        <p:grpSp>
          <p:nvGrpSpPr>
            <p:cNvPr id="100" name="Group 99">
              <a:extLst>
                <a:ext uri="{FF2B5EF4-FFF2-40B4-BE49-F238E27FC236}">
                  <a16:creationId xmlns:a16="http://schemas.microsoft.com/office/drawing/2014/main" id="{5B5B97D6-C63A-4EE1-A4E5-99B9472EB62A}"/>
                </a:ext>
              </a:extLst>
            </p:cNvPr>
            <p:cNvGrpSpPr/>
            <p:nvPr/>
          </p:nvGrpSpPr>
          <p:grpSpPr>
            <a:xfrm>
              <a:off x="5765756" y="2490841"/>
              <a:ext cx="233882" cy="735757"/>
              <a:chOff x="3900304" y="3912225"/>
              <a:chExt cx="233882" cy="735757"/>
            </a:xfrm>
          </p:grpSpPr>
          <p:sp>
            <p:nvSpPr>
              <p:cNvPr id="116" name="Rectangle 115">
                <a:extLst>
                  <a:ext uri="{FF2B5EF4-FFF2-40B4-BE49-F238E27FC236}">
                    <a16:creationId xmlns:a16="http://schemas.microsoft.com/office/drawing/2014/main" id="{8F7302C4-43CF-402B-B9D2-09AA23403288}"/>
                  </a:ext>
                </a:extLst>
              </p:cNvPr>
              <p:cNvSpPr/>
              <p:nvPr/>
            </p:nvSpPr>
            <p:spPr>
              <a:xfrm>
                <a:off x="3900304" y="3912225"/>
                <a:ext cx="230479" cy="5794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7ABB3B7F-E23E-4687-AD98-2E93BBA7AE63}"/>
                  </a:ext>
                </a:extLst>
              </p:cNvPr>
              <p:cNvSpPr txBox="1"/>
              <p:nvPr/>
            </p:nvSpPr>
            <p:spPr>
              <a:xfrm>
                <a:off x="3903708" y="4468458"/>
                <a:ext cx="230478" cy="179524"/>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01" name="Group 100">
              <a:extLst>
                <a:ext uri="{FF2B5EF4-FFF2-40B4-BE49-F238E27FC236}">
                  <a16:creationId xmlns:a16="http://schemas.microsoft.com/office/drawing/2014/main" id="{F0751F6D-04E2-43AA-9DC7-BF01F7EAD5D2}"/>
                </a:ext>
              </a:extLst>
            </p:cNvPr>
            <p:cNvGrpSpPr/>
            <p:nvPr/>
          </p:nvGrpSpPr>
          <p:grpSpPr>
            <a:xfrm>
              <a:off x="5210980" y="2905111"/>
              <a:ext cx="233799" cy="328958"/>
              <a:chOff x="5111346" y="1805800"/>
              <a:chExt cx="391643" cy="551046"/>
            </a:xfrm>
          </p:grpSpPr>
          <p:sp>
            <p:nvSpPr>
              <p:cNvPr id="114" name="Rectangle 113">
                <a:extLst>
                  <a:ext uri="{FF2B5EF4-FFF2-40B4-BE49-F238E27FC236}">
                    <a16:creationId xmlns:a16="http://schemas.microsoft.com/office/drawing/2014/main" id="{8693B0C2-E4F6-4A2F-8DFF-E0679CEF93A5}"/>
                  </a:ext>
                </a:extLst>
              </p:cNvPr>
              <p:cNvSpPr/>
              <p:nvPr/>
            </p:nvSpPr>
            <p:spPr>
              <a:xfrm>
                <a:off x="5116909" y="1805800"/>
                <a:ext cx="386080" cy="2769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920A5AF4-2E27-42A7-8819-B36D328C561A}"/>
                  </a:ext>
                </a:extLst>
              </p:cNvPr>
              <p:cNvSpPr txBox="1"/>
              <p:nvPr/>
            </p:nvSpPr>
            <p:spPr>
              <a:xfrm>
                <a:off x="5111346" y="2056120"/>
                <a:ext cx="386080" cy="300726"/>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02" name="Group 101">
              <a:extLst>
                <a:ext uri="{FF2B5EF4-FFF2-40B4-BE49-F238E27FC236}">
                  <a16:creationId xmlns:a16="http://schemas.microsoft.com/office/drawing/2014/main" id="{A74EF696-146F-4C0A-A165-8E2D4B15C442}"/>
                </a:ext>
              </a:extLst>
            </p:cNvPr>
            <p:cNvGrpSpPr/>
            <p:nvPr/>
          </p:nvGrpSpPr>
          <p:grpSpPr>
            <a:xfrm>
              <a:off x="5489558" y="2737137"/>
              <a:ext cx="230478" cy="494543"/>
              <a:chOff x="5584269" y="1528424"/>
              <a:chExt cx="386080" cy="828421"/>
            </a:xfrm>
          </p:grpSpPr>
          <p:sp>
            <p:nvSpPr>
              <p:cNvPr id="112" name="Rectangle 111">
                <a:extLst>
                  <a:ext uri="{FF2B5EF4-FFF2-40B4-BE49-F238E27FC236}">
                    <a16:creationId xmlns:a16="http://schemas.microsoft.com/office/drawing/2014/main" id="{A16F7BF6-7E90-4F12-A5F7-C800405FCFF8}"/>
                  </a:ext>
                </a:extLst>
              </p:cNvPr>
              <p:cNvSpPr/>
              <p:nvPr/>
            </p:nvSpPr>
            <p:spPr>
              <a:xfrm>
                <a:off x="5584269" y="1528424"/>
                <a:ext cx="386080" cy="5505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113" name="TextBox 112">
                <a:extLst>
                  <a:ext uri="{FF2B5EF4-FFF2-40B4-BE49-F238E27FC236}">
                    <a16:creationId xmlns:a16="http://schemas.microsoft.com/office/drawing/2014/main" id="{8EB78810-62A3-4638-AC61-FEE21A3F8916}"/>
                  </a:ext>
                </a:extLst>
              </p:cNvPr>
              <p:cNvSpPr txBox="1"/>
              <p:nvPr/>
            </p:nvSpPr>
            <p:spPr>
              <a:xfrm>
                <a:off x="5584269" y="2056119"/>
                <a:ext cx="386080" cy="300726"/>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03" name="Group 102">
              <a:extLst>
                <a:ext uri="{FF2B5EF4-FFF2-40B4-BE49-F238E27FC236}">
                  <a16:creationId xmlns:a16="http://schemas.microsoft.com/office/drawing/2014/main" id="{987E26BE-5598-41B7-BBC7-CD8A5A2C5E7E}"/>
                </a:ext>
              </a:extLst>
            </p:cNvPr>
            <p:cNvGrpSpPr/>
            <p:nvPr/>
          </p:nvGrpSpPr>
          <p:grpSpPr>
            <a:xfrm>
              <a:off x="4941430" y="2999466"/>
              <a:ext cx="234636" cy="237687"/>
              <a:chOff x="6304066" y="4508994"/>
              <a:chExt cx="234636" cy="237687"/>
            </a:xfrm>
          </p:grpSpPr>
          <p:sp>
            <p:nvSpPr>
              <p:cNvPr id="110" name="Rectangle 109">
                <a:extLst>
                  <a:ext uri="{FF2B5EF4-FFF2-40B4-BE49-F238E27FC236}">
                    <a16:creationId xmlns:a16="http://schemas.microsoft.com/office/drawing/2014/main" id="{29CF7670-682C-4D74-AB47-91963B70CA54}"/>
                  </a:ext>
                </a:extLst>
              </p:cNvPr>
              <p:cNvSpPr/>
              <p:nvPr/>
            </p:nvSpPr>
            <p:spPr>
              <a:xfrm>
                <a:off x="6308224" y="4508994"/>
                <a:ext cx="230478" cy="6812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92FB75A2-05A1-46BA-B8D4-376E25118CA5}"/>
                  </a:ext>
                </a:extLst>
              </p:cNvPr>
              <p:cNvSpPr txBox="1"/>
              <p:nvPr/>
            </p:nvSpPr>
            <p:spPr>
              <a:xfrm>
                <a:off x="6304066" y="4567157"/>
                <a:ext cx="230478" cy="179524"/>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04" name="Group 103">
              <a:extLst>
                <a:ext uri="{FF2B5EF4-FFF2-40B4-BE49-F238E27FC236}">
                  <a16:creationId xmlns:a16="http://schemas.microsoft.com/office/drawing/2014/main" id="{6D7A0BA6-A1F0-43E2-9D83-9BC2454CE5B8}"/>
                </a:ext>
              </a:extLst>
            </p:cNvPr>
            <p:cNvGrpSpPr/>
            <p:nvPr/>
          </p:nvGrpSpPr>
          <p:grpSpPr>
            <a:xfrm>
              <a:off x="6330885" y="2053430"/>
              <a:ext cx="231146" cy="1184946"/>
              <a:chOff x="7103045" y="2053430"/>
              <a:chExt cx="231146" cy="1184946"/>
            </a:xfrm>
          </p:grpSpPr>
          <p:sp>
            <p:nvSpPr>
              <p:cNvPr id="108" name="Rectangle 107">
                <a:extLst>
                  <a:ext uri="{FF2B5EF4-FFF2-40B4-BE49-F238E27FC236}">
                    <a16:creationId xmlns:a16="http://schemas.microsoft.com/office/drawing/2014/main" id="{CDE5C4B3-BA81-4351-BDFB-BE51260A980A}"/>
                  </a:ext>
                </a:extLst>
              </p:cNvPr>
              <p:cNvSpPr/>
              <p:nvPr/>
            </p:nvSpPr>
            <p:spPr>
              <a:xfrm>
                <a:off x="7103713" y="2053430"/>
                <a:ext cx="230478" cy="101194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6AC7C7E0-E804-43FB-9334-6D66F71BB588}"/>
                  </a:ext>
                </a:extLst>
              </p:cNvPr>
              <p:cNvSpPr txBox="1"/>
              <p:nvPr/>
            </p:nvSpPr>
            <p:spPr>
              <a:xfrm>
                <a:off x="7103045" y="3058852"/>
                <a:ext cx="230478" cy="179524"/>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05" name="Group 104">
              <a:extLst>
                <a:ext uri="{FF2B5EF4-FFF2-40B4-BE49-F238E27FC236}">
                  <a16:creationId xmlns:a16="http://schemas.microsoft.com/office/drawing/2014/main" id="{E2F8C312-2E97-4B34-AEA5-A44E36412CDE}"/>
                </a:ext>
              </a:extLst>
            </p:cNvPr>
            <p:cNvGrpSpPr/>
            <p:nvPr/>
          </p:nvGrpSpPr>
          <p:grpSpPr>
            <a:xfrm>
              <a:off x="6046674" y="2326296"/>
              <a:ext cx="230478" cy="907660"/>
              <a:chOff x="6818834" y="2326296"/>
              <a:chExt cx="230478" cy="907660"/>
            </a:xfrm>
          </p:grpSpPr>
          <p:sp>
            <p:nvSpPr>
              <p:cNvPr id="106" name="Rectangle 105">
                <a:extLst>
                  <a:ext uri="{FF2B5EF4-FFF2-40B4-BE49-F238E27FC236}">
                    <a16:creationId xmlns:a16="http://schemas.microsoft.com/office/drawing/2014/main" id="{E244F08E-4B14-497B-AB45-277DD01C481E}"/>
                  </a:ext>
                </a:extLst>
              </p:cNvPr>
              <p:cNvSpPr/>
              <p:nvPr/>
            </p:nvSpPr>
            <p:spPr>
              <a:xfrm>
                <a:off x="6818834" y="2326296"/>
                <a:ext cx="230478" cy="739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954524FA-9C33-4ABC-8DC3-918E84D35CD1}"/>
                  </a:ext>
                </a:extLst>
              </p:cNvPr>
              <p:cNvSpPr txBox="1"/>
              <p:nvPr/>
            </p:nvSpPr>
            <p:spPr>
              <a:xfrm>
                <a:off x="6818834" y="3054431"/>
                <a:ext cx="230478" cy="179525"/>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p:txBody>
          </p:sp>
        </p:grpSp>
      </p:grpSp>
      <p:pic>
        <p:nvPicPr>
          <p:cNvPr id="99" name="Picture 98">
            <a:extLst>
              <a:ext uri="{FF2B5EF4-FFF2-40B4-BE49-F238E27FC236}">
                <a16:creationId xmlns:a16="http://schemas.microsoft.com/office/drawing/2014/main" id="{3FEB90DD-2C4B-4818-A5B3-3FA8AA1BB8F8}"/>
              </a:ext>
            </a:extLst>
          </p:cNvPr>
          <p:cNvPicPr>
            <a:picLocks noChangeAspect="1"/>
          </p:cNvPicPr>
          <p:nvPr/>
        </p:nvPicPr>
        <p:blipFill>
          <a:blip r:embed="rId2"/>
          <a:stretch>
            <a:fillRect/>
          </a:stretch>
        </p:blipFill>
        <p:spPr>
          <a:xfrm>
            <a:off x="14859794" y="4136285"/>
            <a:ext cx="3877216" cy="600159"/>
          </a:xfrm>
          <a:prstGeom prst="rect">
            <a:avLst/>
          </a:prstGeom>
        </p:spPr>
      </p:pic>
      <p:grpSp>
        <p:nvGrpSpPr>
          <p:cNvPr id="122" name="Group 121">
            <a:extLst>
              <a:ext uri="{FF2B5EF4-FFF2-40B4-BE49-F238E27FC236}">
                <a16:creationId xmlns:a16="http://schemas.microsoft.com/office/drawing/2014/main" id="{5F0B5C15-AA82-43E0-AE7E-3B332F7E6FF7}"/>
              </a:ext>
            </a:extLst>
          </p:cNvPr>
          <p:cNvGrpSpPr/>
          <p:nvPr/>
        </p:nvGrpSpPr>
        <p:grpSpPr>
          <a:xfrm>
            <a:off x="1330642" y="804643"/>
            <a:ext cx="9524590" cy="3324044"/>
            <a:chOff x="1330642" y="801996"/>
            <a:chExt cx="9524590" cy="3324044"/>
          </a:xfrm>
        </p:grpSpPr>
        <p:sp>
          <p:nvSpPr>
            <p:cNvPr id="123" name="TextBox 122">
              <a:extLst>
                <a:ext uri="{FF2B5EF4-FFF2-40B4-BE49-F238E27FC236}">
                  <a16:creationId xmlns:a16="http://schemas.microsoft.com/office/drawing/2014/main" id="{09EDD12E-9365-4A76-AE5F-66936415ACA7}"/>
                </a:ext>
              </a:extLst>
            </p:cNvPr>
            <p:cNvSpPr txBox="1"/>
            <p:nvPr/>
          </p:nvSpPr>
          <p:spPr>
            <a:xfrm>
              <a:off x="1330642" y="801996"/>
              <a:ext cx="8209598" cy="584775"/>
            </a:xfrm>
            <a:prstGeom prst="rect">
              <a:avLst/>
            </a:prstGeom>
            <a:noFill/>
          </p:spPr>
          <p:txBody>
            <a:bodyPr wrap="square" rtlCol="0">
              <a:spAutoFit/>
            </a:bodyPr>
            <a:lstStyle/>
            <a:p>
              <a:r>
                <a:rPr lang="en-US" sz="32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MỘT SỐ BÀI TOÁN KHÁC:</a:t>
              </a:r>
            </a:p>
          </p:txBody>
        </p:sp>
        <p:sp>
          <p:nvSpPr>
            <p:cNvPr id="124" name="TextBox 123">
              <a:extLst>
                <a:ext uri="{FF2B5EF4-FFF2-40B4-BE49-F238E27FC236}">
                  <a16:creationId xmlns:a16="http://schemas.microsoft.com/office/drawing/2014/main" id="{EF10FE9F-1ACE-45F3-A818-60E6CE0EF6AF}"/>
                </a:ext>
              </a:extLst>
            </p:cNvPr>
            <p:cNvSpPr txBox="1"/>
            <p:nvPr/>
          </p:nvSpPr>
          <p:spPr>
            <a:xfrm>
              <a:off x="1330642" y="1584960"/>
              <a:ext cx="9524590" cy="2541080"/>
            </a:xfrm>
            <a:prstGeom prst="rect">
              <a:avLst/>
            </a:prstGeom>
            <a:noFill/>
          </p:spPr>
          <p:txBody>
            <a:bodyPr wrap="square" rtlCol="0">
              <a:spAutoFit/>
            </a:bodyPr>
            <a:lstStyle/>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Binary Search</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Quick Sort</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Binary Tree Traversals and Related Properties</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Strassen’s Matrix Multiplication</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The Closest-Pair and Convex-Hull Problems by Divide-and-Conquer</a:t>
              </a:r>
            </a:p>
            <a:p>
              <a:pPr marL="285750" indent="-285750">
                <a:lnSpc>
                  <a:spcPct val="150000"/>
                </a:lnSpc>
                <a:buFontTx/>
                <a:buChar char="-"/>
              </a:pPr>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120" name="Rectangle 119">
            <a:extLst>
              <a:ext uri="{FF2B5EF4-FFF2-40B4-BE49-F238E27FC236}">
                <a16:creationId xmlns:a16="http://schemas.microsoft.com/office/drawing/2014/main" id="{10012572-C6A0-47EA-8AC7-E3B151F55E83}"/>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91719FFB-5191-4011-96FC-026149A88514}"/>
              </a:ext>
            </a:extLst>
          </p:cNvPr>
          <p:cNvSpPr/>
          <p:nvPr/>
        </p:nvSpPr>
        <p:spPr>
          <a:xfrm>
            <a:off x="11489465" y="447960"/>
            <a:ext cx="763823"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18</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5" name="Straight Connector 24">
            <a:extLst>
              <a:ext uri="{FF2B5EF4-FFF2-40B4-BE49-F238E27FC236}">
                <a16:creationId xmlns:a16="http://schemas.microsoft.com/office/drawing/2014/main" id="{DF42C94C-7D50-4D96-AA0A-A4FBD5DD2FB9}"/>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6F1BC9-F438-4A1A-A41C-DEA2A1EC9002}"/>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5" name="Group 144" hidden="1">
            <a:extLst>
              <a:ext uri="{FF2B5EF4-FFF2-40B4-BE49-F238E27FC236}">
                <a16:creationId xmlns:a16="http://schemas.microsoft.com/office/drawing/2014/main" id="{1A985812-CF5F-425B-8790-2C0BBD3BF635}"/>
              </a:ext>
            </a:extLst>
          </p:cNvPr>
          <p:cNvGrpSpPr/>
          <p:nvPr/>
        </p:nvGrpSpPr>
        <p:grpSpPr>
          <a:xfrm>
            <a:off x="4968362" y="2995747"/>
            <a:ext cx="230478" cy="221832"/>
            <a:chOff x="6051629" y="1968501"/>
            <a:chExt cx="386080" cy="371597"/>
          </a:xfrm>
        </p:grpSpPr>
        <p:sp>
          <p:nvSpPr>
            <p:cNvPr id="178" name="Rectangle 177">
              <a:extLst>
                <a:ext uri="{FF2B5EF4-FFF2-40B4-BE49-F238E27FC236}">
                  <a16:creationId xmlns:a16="http://schemas.microsoft.com/office/drawing/2014/main" id="{A950DFF5-3282-4E8B-997B-183913D23138}"/>
                </a:ext>
              </a:extLst>
            </p:cNvPr>
            <p:cNvSpPr/>
            <p:nvPr/>
          </p:nvSpPr>
          <p:spPr>
            <a:xfrm>
              <a:off x="6051629" y="1968501"/>
              <a:ext cx="386080" cy="1141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9C67E077-192C-4FC1-B6D8-63227F154EA0}"/>
                </a:ext>
              </a:extLst>
            </p:cNvPr>
            <p:cNvSpPr txBox="1"/>
            <p:nvPr/>
          </p:nvSpPr>
          <p:spPr>
            <a:xfrm>
              <a:off x="6051629" y="206309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146" name="Group 145" hidden="1">
            <a:extLst>
              <a:ext uri="{FF2B5EF4-FFF2-40B4-BE49-F238E27FC236}">
                <a16:creationId xmlns:a16="http://schemas.microsoft.com/office/drawing/2014/main" id="{0AEDEEA0-D15B-4268-AC18-9D1144B60FD5}"/>
              </a:ext>
            </a:extLst>
          </p:cNvPr>
          <p:cNvGrpSpPr/>
          <p:nvPr/>
        </p:nvGrpSpPr>
        <p:grpSpPr>
          <a:xfrm>
            <a:off x="5247360" y="2051924"/>
            <a:ext cx="230478" cy="1169821"/>
            <a:chOff x="6518989" y="387478"/>
            <a:chExt cx="386080" cy="1959600"/>
          </a:xfrm>
        </p:grpSpPr>
        <p:grpSp>
          <p:nvGrpSpPr>
            <p:cNvPr id="162" name="Group 161">
              <a:extLst>
                <a:ext uri="{FF2B5EF4-FFF2-40B4-BE49-F238E27FC236}">
                  <a16:creationId xmlns:a16="http://schemas.microsoft.com/office/drawing/2014/main" id="{8F8BD91B-7320-4EE9-9991-1AC95503A3E1}"/>
                </a:ext>
              </a:extLst>
            </p:cNvPr>
            <p:cNvGrpSpPr/>
            <p:nvPr/>
          </p:nvGrpSpPr>
          <p:grpSpPr>
            <a:xfrm>
              <a:off x="6518989" y="387478"/>
              <a:ext cx="386080" cy="1695133"/>
              <a:chOff x="6518989" y="387478"/>
              <a:chExt cx="386080" cy="1695133"/>
            </a:xfrm>
          </p:grpSpPr>
          <p:grpSp>
            <p:nvGrpSpPr>
              <p:cNvPr id="164" name="Group 163">
                <a:extLst>
                  <a:ext uri="{FF2B5EF4-FFF2-40B4-BE49-F238E27FC236}">
                    <a16:creationId xmlns:a16="http://schemas.microsoft.com/office/drawing/2014/main" id="{C2A347A2-8A17-49B8-BFFE-763668280CCE}"/>
                  </a:ext>
                </a:extLst>
              </p:cNvPr>
              <p:cNvGrpSpPr/>
              <p:nvPr/>
            </p:nvGrpSpPr>
            <p:grpSpPr>
              <a:xfrm>
                <a:off x="6518989" y="1112364"/>
                <a:ext cx="386080" cy="970247"/>
                <a:chOff x="6051629" y="1112364"/>
                <a:chExt cx="386080" cy="970247"/>
              </a:xfrm>
            </p:grpSpPr>
            <p:grpSp>
              <p:nvGrpSpPr>
                <p:cNvPr id="172" name="Group 171">
                  <a:extLst>
                    <a:ext uri="{FF2B5EF4-FFF2-40B4-BE49-F238E27FC236}">
                      <a16:creationId xmlns:a16="http://schemas.microsoft.com/office/drawing/2014/main" id="{67680A6C-89C2-4986-B483-8AC189B44878}"/>
                    </a:ext>
                  </a:extLst>
                </p:cNvPr>
                <p:cNvGrpSpPr/>
                <p:nvPr/>
              </p:nvGrpSpPr>
              <p:grpSpPr>
                <a:xfrm>
                  <a:off x="6051629" y="1528238"/>
                  <a:ext cx="386080" cy="554373"/>
                  <a:chOff x="5584269" y="1528426"/>
                  <a:chExt cx="386080" cy="554373"/>
                </a:xfrm>
              </p:grpSpPr>
              <p:sp>
                <p:nvSpPr>
                  <p:cNvPr id="176" name="Rectangle 175">
                    <a:extLst>
                      <a:ext uri="{FF2B5EF4-FFF2-40B4-BE49-F238E27FC236}">
                        <a16:creationId xmlns:a16="http://schemas.microsoft.com/office/drawing/2014/main" id="{5D092B54-2DB4-41E7-9915-827A1FC3A6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3483DC57-62C9-460F-9557-3D1BEB1DC379}"/>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EEF55B70-9388-4B70-B6D7-C4DB7063CB8B}"/>
                    </a:ext>
                  </a:extLst>
                </p:cNvPr>
                <p:cNvGrpSpPr/>
                <p:nvPr/>
              </p:nvGrpSpPr>
              <p:grpSpPr>
                <a:xfrm>
                  <a:off x="6051629" y="1112364"/>
                  <a:ext cx="386080" cy="554373"/>
                  <a:chOff x="5584269" y="1528426"/>
                  <a:chExt cx="386080" cy="554373"/>
                </a:xfrm>
              </p:grpSpPr>
              <p:sp>
                <p:nvSpPr>
                  <p:cNvPr id="174" name="Rectangle 173">
                    <a:extLst>
                      <a:ext uri="{FF2B5EF4-FFF2-40B4-BE49-F238E27FC236}">
                        <a16:creationId xmlns:a16="http://schemas.microsoft.com/office/drawing/2014/main" id="{E2120E9D-018E-4019-94AA-60D3E15A92AB}"/>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6ABD38C-04BD-4F4B-AAEF-5AFF10A093D8}"/>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a:extLst>
                  <a:ext uri="{FF2B5EF4-FFF2-40B4-BE49-F238E27FC236}">
                    <a16:creationId xmlns:a16="http://schemas.microsoft.com/office/drawing/2014/main" id="{DF9EAFF0-DD8F-4B04-94B7-27CFDE55684E}"/>
                  </a:ext>
                </a:extLst>
              </p:cNvPr>
              <p:cNvGrpSpPr/>
              <p:nvPr/>
            </p:nvGrpSpPr>
            <p:grpSpPr>
              <a:xfrm>
                <a:off x="6518989" y="387478"/>
                <a:ext cx="386080" cy="1695133"/>
                <a:chOff x="6051629" y="1112361"/>
                <a:chExt cx="386080" cy="1695133"/>
              </a:xfrm>
            </p:grpSpPr>
            <p:grpSp>
              <p:nvGrpSpPr>
                <p:cNvPr id="166" name="Group 165">
                  <a:extLst>
                    <a:ext uri="{FF2B5EF4-FFF2-40B4-BE49-F238E27FC236}">
                      <a16:creationId xmlns:a16="http://schemas.microsoft.com/office/drawing/2014/main" id="{9A15C514-2810-493B-8477-79C77713615A}"/>
                    </a:ext>
                  </a:extLst>
                </p:cNvPr>
                <p:cNvGrpSpPr/>
                <p:nvPr/>
              </p:nvGrpSpPr>
              <p:grpSpPr>
                <a:xfrm>
                  <a:off x="6051629" y="1112361"/>
                  <a:ext cx="386080" cy="1695133"/>
                  <a:chOff x="5584269" y="1112549"/>
                  <a:chExt cx="386080" cy="1695133"/>
                </a:xfrm>
              </p:grpSpPr>
              <p:sp>
                <p:nvSpPr>
                  <p:cNvPr id="170" name="Rectangle 169">
                    <a:extLst>
                      <a:ext uri="{FF2B5EF4-FFF2-40B4-BE49-F238E27FC236}">
                        <a16:creationId xmlns:a16="http://schemas.microsoft.com/office/drawing/2014/main" id="{3437E437-8261-4674-A222-6E840B7D41BA}"/>
                      </a:ext>
                    </a:extLst>
                  </p:cNvPr>
                  <p:cNvSpPr/>
                  <p:nvPr/>
                </p:nvSpPr>
                <p:spPr>
                  <a:xfrm>
                    <a:off x="5584269" y="1805800"/>
                    <a:ext cx="386080" cy="6766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F6CC38F2-2FB7-47B4-9F52-4D1D2924A6BF}"/>
                      </a:ext>
                    </a:extLst>
                  </p:cNvPr>
                  <p:cNvSpPr/>
                  <p:nvPr/>
                </p:nvSpPr>
                <p:spPr>
                  <a:xfrm>
                    <a:off x="5584269" y="1112549"/>
                    <a:ext cx="386080" cy="16951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CA871C9B-CBC6-4ED7-B864-7557A9ADF2AA}"/>
                    </a:ext>
                  </a:extLst>
                </p:cNvPr>
                <p:cNvGrpSpPr/>
                <p:nvPr/>
              </p:nvGrpSpPr>
              <p:grpSpPr>
                <a:xfrm>
                  <a:off x="6051629" y="1112364"/>
                  <a:ext cx="386080" cy="554373"/>
                  <a:chOff x="5584269" y="1528426"/>
                  <a:chExt cx="386080" cy="554373"/>
                </a:xfrm>
              </p:grpSpPr>
              <p:sp>
                <p:nvSpPr>
                  <p:cNvPr id="168" name="Rectangle 167">
                    <a:extLst>
                      <a:ext uri="{FF2B5EF4-FFF2-40B4-BE49-F238E27FC236}">
                        <a16:creationId xmlns:a16="http://schemas.microsoft.com/office/drawing/2014/main" id="{3CA2B2FA-F739-4EEB-863F-AE5AD9C567B1}"/>
                      </a:ext>
                    </a:extLst>
                  </p:cNvPr>
                  <p:cNvSpPr/>
                  <p:nvPr/>
                </p:nvSpPr>
                <p:spPr>
                  <a:xfrm>
                    <a:off x="5584269" y="1805800"/>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7652485-0197-4F4F-90B7-1D5CB00466F1}"/>
                      </a:ext>
                    </a:extLst>
                  </p:cNvPr>
                  <p:cNvSpPr/>
                  <p:nvPr/>
                </p:nvSpPr>
                <p:spPr>
                  <a:xfrm>
                    <a:off x="5584269" y="1528426"/>
                    <a:ext cx="38608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3" name="TextBox 162">
              <a:extLst>
                <a:ext uri="{FF2B5EF4-FFF2-40B4-BE49-F238E27FC236}">
                  <a16:creationId xmlns:a16="http://schemas.microsoft.com/office/drawing/2014/main" id="{C8D46E02-165E-4539-980D-D4A023FC40EF}"/>
                </a:ext>
              </a:extLst>
            </p:cNvPr>
            <p:cNvSpPr txBox="1"/>
            <p:nvPr/>
          </p:nvSpPr>
          <p:spPr>
            <a:xfrm>
              <a:off x="6518989" y="207007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4</a:t>
              </a:r>
            </a:p>
          </p:txBody>
        </p:sp>
      </p:grpSp>
      <p:grpSp>
        <p:nvGrpSpPr>
          <p:cNvPr id="147" name="Group 146" hidden="1">
            <a:extLst>
              <a:ext uri="{FF2B5EF4-FFF2-40B4-BE49-F238E27FC236}">
                <a16:creationId xmlns:a16="http://schemas.microsoft.com/office/drawing/2014/main" id="{B00F44D4-6B78-4A27-BB91-9A7FA252E93B}"/>
              </a:ext>
            </a:extLst>
          </p:cNvPr>
          <p:cNvGrpSpPr/>
          <p:nvPr/>
        </p:nvGrpSpPr>
        <p:grpSpPr>
          <a:xfrm>
            <a:off x="5526363" y="2324787"/>
            <a:ext cx="230478" cy="901125"/>
            <a:chOff x="6986349" y="844559"/>
            <a:chExt cx="386080" cy="1509499"/>
          </a:xfrm>
        </p:grpSpPr>
        <p:grpSp>
          <p:nvGrpSpPr>
            <p:cNvPr id="148" name="Group 147">
              <a:extLst>
                <a:ext uri="{FF2B5EF4-FFF2-40B4-BE49-F238E27FC236}">
                  <a16:creationId xmlns:a16="http://schemas.microsoft.com/office/drawing/2014/main" id="{93412B68-BB58-4BB1-898E-DE66926DDE0F}"/>
                </a:ext>
              </a:extLst>
            </p:cNvPr>
            <p:cNvGrpSpPr/>
            <p:nvPr/>
          </p:nvGrpSpPr>
          <p:grpSpPr>
            <a:xfrm>
              <a:off x="6986349" y="844559"/>
              <a:ext cx="386080" cy="1232499"/>
              <a:chOff x="6518989" y="396211"/>
              <a:chExt cx="386080" cy="1686400"/>
            </a:xfrm>
          </p:grpSpPr>
          <p:grpSp>
            <p:nvGrpSpPr>
              <p:cNvPr id="150" name="Group 149">
                <a:extLst>
                  <a:ext uri="{FF2B5EF4-FFF2-40B4-BE49-F238E27FC236}">
                    <a16:creationId xmlns:a16="http://schemas.microsoft.com/office/drawing/2014/main" id="{07D58CCB-9C54-46EC-9F9C-F07B102457E7}"/>
                  </a:ext>
                </a:extLst>
              </p:cNvPr>
              <p:cNvGrpSpPr/>
              <p:nvPr/>
            </p:nvGrpSpPr>
            <p:grpSpPr>
              <a:xfrm>
                <a:off x="6518989" y="1112364"/>
                <a:ext cx="386080" cy="970247"/>
                <a:chOff x="6051629" y="1112364"/>
                <a:chExt cx="386080" cy="970247"/>
              </a:xfrm>
            </p:grpSpPr>
            <p:grpSp>
              <p:nvGrpSpPr>
                <p:cNvPr id="156" name="Group 155">
                  <a:extLst>
                    <a:ext uri="{FF2B5EF4-FFF2-40B4-BE49-F238E27FC236}">
                      <a16:creationId xmlns:a16="http://schemas.microsoft.com/office/drawing/2014/main" id="{31A98FDE-08C0-4933-9DEA-DEA1D2DED8F9}"/>
                    </a:ext>
                  </a:extLst>
                </p:cNvPr>
                <p:cNvGrpSpPr/>
                <p:nvPr/>
              </p:nvGrpSpPr>
              <p:grpSpPr>
                <a:xfrm>
                  <a:off x="6051629" y="1420998"/>
                  <a:ext cx="386080" cy="661613"/>
                  <a:chOff x="5584269" y="1421186"/>
                  <a:chExt cx="386080" cy="661613"/>
                </a:xfrm>
              </p:grpSpPr>
              <p:sp>
                <p:nvSpPr>
                  <p:cNvPr id="160" name="Rectangle 159">
                    <a:extLst>
                      <a:ext uri="{FF2B5EF4-FFF2-40B4-BE49-F238E27FC236}">
                        <a16:creationId xmlns:a16="http://schemas.microsoft.com/office/drawing/2014/main" id="{24C7A099-8FB6-4411-B157-4A5529C082F7}"/>
                      </a:ext>
                    </a:extLst>
                  </p:cNvPr>
                  <p:cNvSpPr/>
                  <p:nvPr/>
                </p:nvSpPr>
                <p:spPr>
                  <a:xfrm>
                    <a:off x="5584269" y="1421186"/>
                    <a:ext cx="386080" cy="6616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99986AD-FA0A-4972-8F1A-D7B7EAB073B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3CDDEBDE-53CE-444B-9042-8898F65887CA}"/>
                    </a:ext>
                  </a:extLst>
                </p:cNvPr>
                <p:cNvGrpSpPr/>
                <p:nvPr/>
              </p:nvGrpSpPr>
              <p:grpSpPr>
                <a:xfrm>
                  <a:off x="6051629" y="1112364"/>
                  <a:ext cx="386080" cy="554373"/>
                  <a:chOff x="5584269" y="1528426"/>
                  <a:chExt cx="386080" cy="554373"/>
                </a:xfrm>
              </p:grpSpPr>
              <p:sp>
                <p:nvSpPr>
                  <p:cNvPr id="158" name="Rectangle 157">
                    <a:extLst>
                      <a:ext uri="{FF2B5EF4-FFF2-40B4-BE49-F238E27FC236}">
                        <a16:creationId xmlns:a16="http://schemas.microsoft.com/office/drawing/2014/main" id="{C11EBCC1-B704-4E02-BD8C-22F77A85924F}"/>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6CED959-0E9B-437D-BCF7-5D2499D7E305}"/>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a:extLst>
                  <a:ext uri="{FF2B5EF4-FFF2-40B4-BE49-F238E27FC236}">
                    <a16:creationId xmlns:a16="http://schemas.microsoft.com/office/drawing/2014/main" id="{92B07D30-0FFA-4CB0-B2D6-1941AD80C454}"/>
                  </a:ext>
                </a:extLst>
              </p:cNvPr>
              <p:cNvGrpSpPr/>
              <p:nvPr/>
            </p:nvGrpSpPr>
            <p:grpSpPr>
              <a:xfrm>
                <a:off x="6518989" y="396211"/>
                <a:ext cx="386080" cy="1685583"/>
                <a:chOff x="6051629" y="1121094"/>
                <a:chExt cx="386080" cy="1685583"/>
              </a:xfrm>
            </p:grpSpPr>
            <p:grpSp>
              <p:nvGrpSpPr>
                <p:cNvPr id="152" name="Group 151">
                  <a:extLst>
                    <a:ext uri="{FF2B5EF4-FFF2-40B4-BE49-F238E27FC236}">
                      <a16:creationId xmlns:a16="http://schemas.microsoft.com/office/drawing/2014/main" id="{6203ADC4-0E82-456B-9F2D-3F1F87B47115}"/>
                    </a:ext>
                  </a:extLst>
                </p:cNvPr>
                <p:cNvGrpSpPr/>
                <p:nvPr/>
              </p:nvGrpSpPr>
              <p:grpSpPr>
                <a:xfrm>
                  <a:off x="6051629" y="1528238"/>
                  <a:ext cx="386080" cy="554373"/>
                  <a:chOff x="5584269" y="1528426"/>
                  <a:chExt cx="386080" cy="554373"/>
                </a:xfrm>
              </p:grpSpPr>
              <p:sp>
                <p:nvSpPr>
                  <p:cNvPr id="154" name="Rectangle 153">
                    <a:extLst>
                      <a:ext uri="{FF2B5EF4-FFF2-40B4-BE49-F238E27FC236}">
                        <a16:creationId xmlns:a16="http://schemas.microsoft.com/office/drawing/2014/main" id="{424D95E3-023C-4C4F-B514-F429F430B046}"/>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5253401-D0CD-4B3C-B3C3-3BB2765DE457}"/>
                      </a:ext>
                    </a:extLst>
                  </p:cNvPr>
                  <p:cNvSpPr/>
                  <p:nvPr/>
                </p:nvSpPr>
                <p:spPr>
                  <a:xfrm>
                    <a:off x="5584269" y="1528426"/>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9CFE582-3ED8-4083-AEFD-E3244CD80E24}"/>
                    </a:ext>
                  </a:extLst>
                </p:cNvPr>
                <p:cNvSpPr/>
                <p:nvPr/>
              </p:nvSpPr>
              <p:spPr>
                <a:xfrm>
                  <a:off x="6051629" y="1121094"/>
                  <a:ext cx="386080" cy="16855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9" name="TextBox 148">
              <a:extLst>
                <a:ext uri="{FF2B5EF4-FFF2-40B4-BE49-F238E27FC236}">
                  <a16:creationId xmlns:a16="http://schemas.microsoft.com/office/drawing/2014/main" id="{BCA825A0-651B-4115-8B04-448A16FC4F03}"/>
                </a:ext>
              </a:extLst>
            </p:cNvPr>
            <p:cNvSpPr txBox="1"/>
            <p:nvPr/>
          </p:nvSpPr>
          <p:spPr>
            <a:xfrm>
              <a:off x="6986349" y="207705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189" name="Group 188" hidden="1">
            <a:extLst>
              <a:ext uri="{FF2B5EF4-FFF2-40B4-BE49-F238E27FC236}">
                <a16:creationId xmlns:a16="http://schemas.microsoft.com/office/drawing/2014/main" id="{2261AB85-31D2-43A8-A863-FEF50534B1D5}"/>
              </a:ext>
            </a:extLst>
          </p:cNvPr>
          <p:cNvGrpSpPr/>
          <p:nvPr/>
        </p:nvGrpSpPr>
        <p:grpSpPr>
          <a:xfrm>
            <a:off x="5705394" y="2485051"/>
            <a:ext cx="230478" cy="732211"/>
            <a:chOff x="4643986" y="1109755"/>
            <a:chExt cx="386080" cy="1226544"/>
          </a:xfrm>
        </p:grpSpPr>
        <p:sp>
          <p:nvSpPr>
            <p:cNvPr id="233" name="Rectangle 232">
              <a:extLst>
                <a:ext uri="{FF2B5EF4-FFF2-40B4-BE49-F238E27FC236}">
                  <a16:creationId xmlns:a16="http://schemas.microsoft.com/office/drawing/2014/main" id="{C125C96F-72BE-4C79-97D7-C1E537861AE3}"/>
                </a:ext>
              </a:extLst>
            </p:cNvPr>
            <p:cNvSpPr/>
            <p:nvPr/>
          </p:nvSpPr>
          <p:spPr>
            <a:xfrm>
              <a:off x="4643986" y="1109755"/>
              <a:ext cx="386080" cy="9706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TextBox 233">
              <a:extLst>
                <a:ext uri="{FF2B5EF4-FFF2-40B4-BE49-F238E27FC236}">
                  <a16:creationId xmlns:a16="http://schemas.microsoft.com/office/drawing/2014/main" id="{9F093B8F-37E0-4032-B64E-CA069D6C6FE0}"/>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190" name="Group 189" hidden="1">
            <a:extLst>
              <a:ext uri="{FF2B5EF4-FFF2-40B4-BE49-F238E27FC236}">
                <a16:creationId xmlns:a16="http://schemas.microsoft.com/office/drawing/2014/main" id="{F3828C2C-F9E7-416D-8F37-D904558D9C29}"/>
              </a:ext>
            </a:extLst>
          </p:cNvPr>
          <p:cNvGrpSpPr/>
          <p:nvPr/>
        </p:nvGrpSpPr>
        <p:grpSpPr>
          <a:xfrm>
            <a:off x="5984394" y="2900570"/>
            <a:ext cx="233799" cy="314794"/>
            <a:chOff x="5111346" y="1805800"/>
            <a:chExt cx="391643" cy="527319"/>
          </a:xfrm>
        </p:grpSpPr>
        <p:sp>
          <p:nvSpPr>
            <p:cNvPr id="231" name="Rectangle 230">
              <a:extLst>
                <a:ext uri="{FF2B5EF4-FFF2-40B4-BE49-F238E27FC236}">
                  <a16:creationId xmlns:a16="http://schemas.microsoft.com/office/drawing/2014/main" id="{A549308C-5736-4A11-A8D1-80EC625BFA3F}"/>
                </a:ext>
              </a:extLst>
            </p:cNvPr>
            <p:cNvSpPr/>
            <p:nvPr/>
          </p:nvSpPr>
          <p:spPr>
            <a:xfrm>
              <a:off x="5116909" y="1805800"/>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FA12D568-67D0-40ED-BA64-15ED0E1CA881}"/>
                </a:ext>
              </a:extLst>
            </p:cNvPr>
            <p:cNvSpPr txBox="1"/>
            <p:nvPr/>
          </p:nvSpPr>
          <p:spPr>
            <a:xfrm>
              <a:off x="5111346" y="205612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91" name="Group 190" hidden="1">
            <a:extLst>
              <a:ext uri="{FF2B5EF4-FFF2-40B4-BE49-F238E27FC236}">
                <a16:creationId xmlns:a16="http://schemas.microsoft.com/office/drawing/2014/main" id="{01952676-252F-46E6-A124-B481AEC2422E}"/>
              </a:ext>
            </a:extLst>
          </p:cNvPr>
          <p:cNvGrpSpPr/>
          <p:nvPr/>
        </p:nvGrpSpPr>
        <p:grpSpPr>
          <a:xfrm>
            <a:off x="6266714" y="2734985"/>
            <a:ext cx="230478" cy="480378"/>
            <a:chOff x="5584269" y="1528426"/>
            <a:chExt cx="386080" cy="804692"/>
          </a:xfrm>
        </p:grpSpPr>
        <p:grpSp>
          <p:nvGrpSpPr>
            <p:cNvPr id="227" name="Group 226">
              <a:extLst>
                <a:ext uri="{FF2B5EF4-FFF2-40B4-BE49-F238E27FC236}">
                  <a16:creationId xmlns:a16="http://schemas.microsoft.com/office/drawing/2014/main" id="{08AD33B5-468E-48F5-A400-61BE0B6CC07F}"/>
                </a:ext>
              </a:extLst>
            </p:cNvPr>
            <p:cNvGrpSpPr/>
            <p:nvPr/>
          </p:nvGrpSpPr>
          <p:grpSpPr>
            <a:xfrm>
              <a:off x="5584269" y="1528426"/>
              <a:ext cx="386080" cy="554373"/>
              <a:chOff x="5584269" y="1528426"/>
              <a:chExt cx="386080" cy="554373"/>
            </a:xfrm>
          </p:grpSpPr>
          <p:sp>
            <p:nvSpPr>
              <p:cNvPr id="229" name="Rectangle 228">
                <a:extLst>
                  <a:ext uri="{FF2B5EF4-FFF2-40B4-BE49-F238E27FC236}">
                    <a16:creationId xmlns:a16="http://schemas.microsoft.com/office/drawing/2014/main" id="{0EE9BD17-E627-48A2-8E28-AD732A4819FB}"/>
                  </a:ext>
                </a:extLst>
              </p:cNvPr>
              <p:cNvSpPr/>
              <p:nvPr/>
            </p:nvSpPr>
            <p:spPr>
              <a:xfrm>
                <a:off x="5584269" y="1664503"/>
                <a:ext cx="386080" cy="4182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6AA3A6F-30A6-489B-9B74-3FC894A03CC1}"/>
                  </a:ext>
                </a:extLst>
              </p:cNvPr>
              <p:cNvSpPr/>
              <p:nvPr/>
            </p:nvSpPr>
            <p:spPr>
              <a:xfrm>
                <a:off x="5584269" y="1528426"/>
                <a:ext cx="386080"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07628EE1-EC89-430E-8370-D8FF4FBE3D95}"/>
                </a:ext>
              </a:extLst>
            </p:cNvPr>
            <p:cNvSpPr txBox="1"/>
            <p:nvPr/>
          </p:nvSpPr>
          <p:spPr>
            <a:xfrm>
              <a:off x="5584269" y="2056119"/>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467" name="Group 466" hidden="1">
            <a:extLst>
              <a:ext uri="{FF2B5EF4-FFF2-40B4-BE49-F238E27FC236}">
                <a16:creationId xmlns:a16="http://schemas.microsoft.com/office/drawing/2014/main" id="{723992D6-55BA-4D46-A0BB-A8DBEFDB109E}"/>
              </a:ext>
            </a:extLst>
          </p:cNvPr>
          <p:cNvGrpSpPr/>
          <p:nvPr/>
        </p:nvGrpSpPr>
        <p:grpSpPr>
          <a:xfrm>
            <a:off x="3860615" y="2474578"/>
            <a:ext cx="230478" cy="731985"/>
            <a:chOff x="4643986" y="1110131"/>
            <a:chExt cx="386080" cy="1226168"/>
          </a:xfrm>
        </p:grpSpPr>
        <p:grpSp>
          <p:nvGrpSpPr>
            <p:cNvPr id="476" name="Group 475" hidden="1">
              <a:extLst>
                <a:ext uri="{FF2B5EF4-FFF2-40B4-BE49-F238E27FC236}">
                  <a16:creationId xmlns:a16="http://schemas.microsoft.com/office/drawing/2014/main" id="{52CCFDFA-0862-477F-B013-C83608A18E07}"/>
                </a:ext>
              </a:extLst>
            </p:cNvPr>
            <p:cNvGrpSpPr/>
            <p:nvPr/>
          </p:nvGrpSpPr>
          <p:grpSpPr>
            <a:xfrm>
              <a:off x="4643986" y="1110131"/>
              <a:ext cx="386080" cy="970247"/>
              <a:chOff x="6051629" y="1112364"/>
              <a:chExt cx="386080" cy="970247"/>
            </a:xfrm>
          </p:grpSpPr>
          <p:grpSp>
            <p:nvGrpSpPr>
              <p:cNvPr id="478" name="Group 477" hidden="1">
                <a:extLst>
                  <a:ext uri="{FF2B5EF4-FFF2-40B4-BE49-F238E27FC236}">
                    <a16:creationId xmlns:a16="http://schemas.microsoft.com/office/drawing/2014/main" id="{7DAED7F2-B204-48CD-A9C4-5A6E5D157461}"/>
                  </a:ext>
                </a:extLst>
              </p:cNvPr>
              <p:cNvGrpSpPr/>
              <p:nvPr/>
            </p:nvGrpSpPr>
            <p:grpSpPr>
              <a:xfrm>
                <a:off x="6051629" y="1437334"/>
                <a:ext cx="386080" cy="645277"/>
                <a:chOff x="5584269" y="1437522"/>
                <a:chExt cx="386080" cy="645277"/>
              </a:xfrm>
            </p:grpSpPr>
            <p:sp>
              <p:nvSpPr>
                <p:cNvPr id="482" name="Rectangle 481">
                  <a:extLst>
                    <a:ext uri="{FF2B5EF4-FFF2-40B4-BE49-F238E27FC236}">
                      <a16:creationId xmlns:a16="http://schemas.microsoft.com/office/drawing/2014/main" id="{3E711A41-FA86-4C87-AF75-47B043EE82CD}"/>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EFF53C9D-B07A-4190-90E9-34F762059EE6}"/>
                    </a:ext>
                  </a:extLst>
                </p:cNvPr>
                <p:cNvSpPr/>
                <p:nvPr/>
              </p:nvSpPr>
              <p:spPr>
                <a:xfrm>
                  <a:off x="5584269" y="1437522"/>
                  <a:ext cx="386080" cy="5039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DA4574F7-1CC5-4C31-A043-4F7D3B6845AC}"/>
                  </a:ext>
                </a:extLst>
              </p:cNvPr>
              <p:cNvGrpSpPr/>
              <p:nvPr/>
            </p:nvGrpSpPr>
            <p:grpSpPr>
              <a:xfrm>
                <a:off x="6051629" y="1112364"/>
                <a:ext cx="386080" cy="554373"/>
                <a:chOff x="5584269" y="1528426"/>
                <a:chExt cx="386080" cy="554373"/>
              </a:xfrm>
            </p:grpSpPr>
            <p:sp>
              <p:nvSpPr>
                <p:cNvPr id="480" name="Rectangle 479">
                  <a:extLst>
                    <a:ext uri="{FF2B5EF4-FFF2-40B4-BE49-F238E27FC236}">
                      <a16:creationId xmlns:a16="http://schemas.microsoft.com/office/drawing/2014/main" id="{061DD0BF-1C6F-4604-A0C9-38A972B37FAE}"/>
                    </a:ext>
                  </a:extLst>
                </p:cNvPr>
                <p:cNvSpPr/>
                <p:nvPr/>
              </p:nvSpPr>
              <p:spPr>
                <a:xfrm>
                  <a:off x="5584269" y="1805800"/>
                  <a:ext cx="386080" cy="2769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318DB31-0B7B-4FC9-BB98-35266F99FF9A}"/>
                    </a:ext>
                  </a:extLst>
                </p:cNvPr>
                <p:cNvSpPr/>
                <p:nvPr/>
              </p:nvSpPr>
              <p:spPr>
                <a:xfrm>
                  <a:off x="5584269" y="1528426"/>
                  <a:ext cx="386080" cy="32496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7" name="TextBox 476">
              <a:extLst>
                <a:ext uri="{FF2B5EF4-FFF2-40B4-BE49-F238E27FC236}">
                  <a16:creationId xmlns:a16="http://schemas.microsoft.com/office/drawing/2014/main" id="{9235E07A-058B-4244-AFCD-2C5343AE7B4B}"/>
                </a:ext>
              </a:extLst>
            </p:cNvPr>
            <p:cNvSpPr txBox="1"/>
            <p:nvPr/>
          </p:nvSpPr>
          <p:spPr>
            <a:xfrm>
              <a:off x="4643986" y="2059300"/>
              <a:ext cx="386080" cy="276999"/>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0</a:t>
              </a:r>
            </a:p>
          </p:txBody>
        </p:sp>
      </p:grpSp>
    </p:spTree>
    <p:extLst>
      <p:ext uri="{BB962C8B-B14F-4D97-AF65-F5344CB8AC3E}">
        <p14:creationId xmlns:p14="http://schemas.microsoft.com/office/powerpoint/2010/main" val="3941051974"/>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604186" y="58468"/>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4774250-9A81-42E0-9320-1891C0EB5765}"/>
              </a:ext>
            </a:extLst>
          </p:cNvPr>
          <p:cNvGrpSpPr/>
          <p:nvPr/>
        </p:nvGrpSpPr>
        <p:grpSpPr>
          <a:xfrm>
            <a:off x="4001743" y="888586"/>
            <a:ext cx="4686823" cy="927072"/>
            <a:chOff x="1320371" y="918111"/>
            <a:chExt cx="3165336" cy="773675"/>
          </a:xfrm>
        </p:grpSpPr>
        <p:sp>
          <p:nvSpPr>
            <p:cNvPr id="30" name="Google Shape;359;p18">
              <a:extLst>
                <a:ext uri="{FF2B5EF4-FFF2-40B4-BE49-F238E27FC236}">
                  <a16:creationId xmlns:a16="http://schemas.microsoft.com/office/drawing/2014/main" id="{F8960FBF-725D-4FA9-8296-E00CA5EB9289}"/>
                </a:ext>
              </a:extLst>
            </p:cNvPr>
            <p:cNvSpPr/>
            <p:nvPr/>
          </p:nvSpPr>
          <p:spPr>
            <a:xfrm>
              <a:off x="1611334" y="983864"/>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dirty="0">
                <a:solidFill>
                  <a:schemeClr val="lt1"/>
                </a:solidFill>
                <a:latin typeface="Calibri"/>
                <a:ea typeface="Calibri"/>
                <a:cs typeface="Calibri"/>
                <a:sym typeface="Calibri"/>
              </a:endParaRPr>
            </a:p>
          </p:txBody>
        </p:sp>
        <p:sp>
          <p:nvSpPr>
            <p:cNvPr id="31" name="Google Shape;360;p18">
              <a:extLst>
                <a:ext uri="{FF2B5EF4-FFF2-40B4-BE49-F238E27FC236}">
                  <a16:creationId xmlns:a16="http://schemas.microsoft.com/office/drawing/2014/main" id="{B577C2BF-471C-4D34-801F-4A4424722D6A}"/>
                </a:ext>
              </a:extLst>
            </p:cNvPr>
            <p:cNvSpPr/>
            <p:nvPr/>
          </p:nvSpPr>
          <p:spPr>
            <a:xfrm>
              <a:off x="1550043" y="918111"/>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61;p18">
              <a:extLst>
                <a:ext uri="{FF2B5EF4-FFF2-40B4-BE49-F238E27FC236}">
                  <a16:creationId xmlns:a16="http://schemas.microsoft.com/office/drawing/2014/main" id="{63E00386-2791-4F65-8C25-0ACFCB30ADC2}"/>
                </a:ext>
              </a:extLst>
            </p:cNvPr>
            <p:cNvSpPr txBox="1"/>
            <p:nvPr/>
          </p:nvSpPr>
          <p:spPr>
            <a:xfrm>
              <a:off x="1320371" y="937710"/>
              <a:ext cx="3165336" cy="6120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Ưu</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điểm</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&amp;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nhược</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điểm</a:t>
              </a:r>
              <a:endPar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algn="ct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của</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kỹ</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thuật</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chia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để</a:t>
              </a:r>
              <a:r>
                <a:rPr lang="en-US" sz="23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trị</a:t>
              </a:r>
              <a:endParaRPr sz="2300" dirty="0"/>
            </a:p>
          </p:txBody>
        </p:sp>
      </p:grpSp>
      <p:grpSp>
        <p:nvGrpSpPr>
          <p:cNvPr id="28" name="Group 27">
            <a:extLst>
              <a:ext uri="{FF2B5EF4-FFF2-40B4-BE49-F238E27FC236}">
                <a16:creationId xmlns:a16="http://schemas.microsoft.com/office/drawing/2014/main" id="{32EEDD99-5387-49C5-87F3-D8035EADFE18}"/>
              </a:ext>
            </a:extLst>
          </p:cNvPr>
          <p:cNvGrpSpPr/>
          <p:nvPr/>
        </p:nvGrpSpPr>
        <p:grpSpPr>
          <a:xfrm>
            <a:off x="12262802" y="804643"/>
            <a:ext cx="9524590" cy="2908546"/>
            <a:chOff x="1330642" y="801996"/>
            <a:chExt cx="9524590" cy="2908546"/>
          </a:xfrm>
        </p:grpSpPr>
        <p:sp>
          <p:nvSpPr>
            <p:cNvPr id="34" name="TextBox 33">
              <a:extLst>
                <a:ext uri="{FF2B5EF4-FFF2-40B4-BE49-F238E27FC236}">
                  <a16:creationId xmlns:a16="http://schemas.microsoft.com/office/drawing/2014/main" id="{9D037D64-F263-4286-B9DC-ED6E2A8D22F4}"/>
                </a:ext>
              </a:extLst>
            </p:cNvPr>
            <p:cNvSpPr txBox="1"/>
            <p:nvPr/>
          </p:nvSpPr>
          <p:spPr>
            <a:xfrm>
              <a:off x="1330642" y="801996"/>
              <a:ext cx="8209598" cy="584775"/>
            </a:xfrm>
            <a:prstGeom prst="rect">
              <a:avLst/>
            </a:prstGeom>
            <a:noFill/>
          </p:spPr>
          <p:txBody>
            <a:bodyPr wrap="square" rtlCol="0">
              <a:spAutoFit/>
            </a:bodyPr>
            <a:lstStyle/>
            <a:p>
              <a:r>
                <a:rPr lang="en-US" sz="32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MỘT SỐ BÀI TOÁN KHÁC:</a:t>
              </a:r>
            </a:p>
          </p:txBody>
        </p:sp>
        <p:sp>
          <p:nvSpPr>
            <p:cNvPr id="38" name="TextBox 37">
              <a:extLst>
                <a:ext uri="{FF2B5EF4-FFF2-40B4-BE49-F238E27FC236}">
                  <a16:creationId xmlns:a16="http://schemas.microsoft.com/office/drawing/2014/main" id="{6A3CA3C4-D697-49DE-AEBD-66BFCF521AF2}"/>
                </a:ext>
              </a:extLst>
            </p:cNvPr>
            <p:cNvSpPr txBox="1"/>
            <p:nvPr/>
          </p:nvSpPr>
          <p:spPr>
            <a:xfrm>
              <a:off x="1330642" y="1584960"/>
              <a:ext cx="9524590" cy="2125582"/>
            </a:xfrm>
            <a:prstGeom prst="rect">
              <a:avLst/>
            </a:prstGeom>
            <a:noFill/>
          </p:spPr>
          <p:txBody>
            <a:bodyPr wrap="square" rtlCol="0">
              <a:spAutoFit/>
            </a:bodyPr>
            <a:lstStyle/>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Binary Search</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Quick Sort</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Multiplication of Large Integers and Strassen’s Matrix Multiplication</a:t>
              </a:r>
            </a:p>
            <a:p>
              <a:pPr marL="285750" indent="-285750">
                <a:lnSpc>
                  <a:spcPct val="150000"/>
                </a:lnSpc>
                <a:buFontTx/>
                <a:buChar char="-"/>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The Closest-Pair and Convex-Hull Problems by Divide-and-Conquer</a:t>
              </a:r>
            </a:p>
            <a:p>
              <a:pPr marL="285750" indent="-285750">
                <a:lnSpc>
                  <a:spcPct val="150000"/>
                </a:lnSpc>
                <a:buFontTx/>
                <a:buChar char="-"/>
              </a:pPr>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40" name="Rectangle 39">
            <a:extLst>
              <a:ext uri="{FF2B5EF4-FFF2-40B4-BE49-F238E27FC236}">
                <a16:creationId xmlns:a16="http://schemas.microsoft.com/office/drawing/2014/main" id="{C1372E81-9D52-4CA8-9108-798EC1B8D142}"/>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ABBB36C-870E-4FAD-9252-71830D595D46}"/>
              </a:ext>
            </a:extLst>
          </p:cNvPr>
          <p:cNvSpPr/>
          <p:nvPr/>
        </p:nvSpPr>
        <p:spPr>
          <a:xfrm>
            <a:off x="11489465" y="447960"/>
            <a:ext cx="763823"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19</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 name="TextBox 5">
            <a:extLst>
              <a:ext uri="{FF2B5EF4-FFF2-40B4-BE49-F238E27FC236}">
                <a16:creationId xmlns:a16="http://schemas.microsoft.com/office/drawing/2014/main" id="{E6D8E7B0-D67C-4AAA-8123-BD495C1E1C11}"/>
              </a:ext>
            </a:extLst>
          </p:cNvPr>
          <p:cNvSpPr txBox="1"/>
          <p:nvPr/>
        </p:nvSpPr>
        <p:spPr>
          <a:xfrm>
            <a:off x="1418898" y="2466782"/>
            <a:ext cx="2811790" cy="584775"/>
          </a:xfrm>
          <a:prstGeom prst="rect">
            <a:avLst/>
          </a:prstGeom>
          <a:noFill/>
        </p:spPr>
        <p:txBody>
          <a:bodyPr wrap="square" rtlCol="0">
            <a:spAutoFit/>
          </a:bodyPr>
          <a:lstStyle/>
          <a:p>
            <a:r>
              <a:rPr lang="en-US" sz="3200" dirty="0" err="1">
                <a:ln>
                  <a:solidFill>
                    <a:schemeClr val="tx1">
                      <a:lumMod val="95000"/>
                      <a:lumOff val="5000"/>
                    </a:schemeClr>
                  </a:solidFill>
                </a:ln>
                <a:solidFill>
                  <a:srgbClr val="FFA1A4"/>
                </a:solidFill>
                <a:latin typeface="Open Sans ExtraBold" panose="020B0906030804020204" pitchFamily="34" charset="0"/>
                <a:ea typeface="Open Sans ExtraBold" panose="020B0906030804020204" pitchFamily="34" charset="0"/>
                <a:cs typeface="Open Sans ExtraBold" panose="020B0906030804020204" pitchFamily="34" charset="0"/>
              </a:rPr>
              <a:t>Ưu</a:t>
            </a:r>
            <a:r>
              <a:rPr lang="en-US" sz="3200" dirty="0">
                <a:ln>
                  <a:solidFill>
                    <a:schemeClr val="tx1">
                      <a:lumMod val="95000"/>
                      <a:lumOff val="5000"/>
                    </a:schemeClr>
                  </a:solidFill>
                </a:ln>
                <a:solidFill>
                  <a:srgbClr val="FFA1A4"/>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200" dirty="0" err="1">
                <a:ln>
                  <a:solidFill>
                    <a:schemeClr val="tx1">
                      <a:lumMod val="95000"/>
                      <a:lumOff val="5000"/>
                    </a:schemeClr>
                  </a:solidFill>
                </a:ln>
                <a:solidFill>
                  <a:srgbClr val="FFA1A4"/>
                </a:solidFill>
                <a:latin typeface="Open Sans ExtraBold" panose="020B0906030804020204" pitchFamily="34" charset="0"/>
                <a:ea typeface="Open Sans ExtraBold" panose="020B0906030804020204" pitchFamily="34" charset="0"/>
                <a:cs typeface="Open Sans ExtraBold" panose="020B0906030804020204" pitchFamily="34" charset="0"/>
              </a:rPr>
              <a:t>điểm</a:t>
            </a:r>
            <a:endParaRPr lang="en-US" sz="3200" dirty="0">
              <a:ln>
                <a:solidFill>
                  <a:schemeClr val="tx1">
                    <a:lumMod val="95000"/>
                    <a:lumOff val="5000"/>
                  </a:schemeClr>
                </a:solidFill>
              </a:ln>
              <a:solidFill>
                <a:srgbClr val="FFA1A4"/>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7" name="TextBox 6">
            <a:extLst>
              <a:ext uri="{FF2B5EF4-FFF2-40B4-BE49-F238E27FC236}">
                <a16:creationId xmlns:a16="http://schemas.microsoft.com/office/drawing/2014/main" id="{05DA38FE-681D-4E93-BC00-8515A1DCB13C}"/>
              </a:ext>
            </a:extLst>
          </p:cNvPr>
          <p:cNvSpPr txBox="1"/>
          <p:nvPr/>
        </p:nvSpPr>
        <p:spPr>
          <a:xfrm>
            <a:off x="1123241" y="3067635"/>
            <a:ext cx="5190129" cy="2479140"/>
          </a:xfrm>
          <a:prstGeom prst="rect">
            <a:avLst/>
          </a:prstGeom>
          <a:noFill/>
        </p:spPr>
        <p:txBody>
          <a:bodyPr wrap="square" rtlCol="0">
            <a:spAutoFit/>
          </a:bodyPr>
          <a:lstStyle/>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quyết</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được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lớn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phức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tạp</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Trực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quan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dễ</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cài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đặt</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Độ</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phức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tạp</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thường</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thấp</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hơn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Brute Force.</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ra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thuật</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hiệu</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quả</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Sử</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dụng</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bộ</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nhớ</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đệm</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hiệu</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quả</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Độ</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chính</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xác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cao</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quyết</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vấn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đề</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 song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song</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bằng</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đa</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luồng</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26" name="TextBox 25">
            <a:extLst>
              <a:ext uri="{FF2B5EF4-FFF2-40B4-BE49-F238E27FC236}">
                <a16:creationId xmlns:a16="http://schemas.microsoft.com/office/drawing/2014/main" id="{60120D4A-9310-45F8-925B-7C6384BB3A50}"/>
              </a:ext>
            </a:extLst>
          </p:cNvPr>
          <p:cNvSpPr txBox="1"/>
          <p:nvPr/>
        </p:nvSpPr>
        <p:spPr>
          <a:xfrm>
            <a:off x="7083830" y="2490798"/>
            <a:ext cx="3697490" cy="584775"/>
          </a:xfrm>
          <a:prstGeom prst="rect">
            <a:avLst/>
          </a:prstGeom>
          <a:noFill/>
        </p:spPr>
        <p:txBody>
          <a:bodyPr wrap="square" rtlCol="0">
            <a:spAutoFit/>
          </a:bodyPr>
          <a:lstStyle/>
          <a:p>
            <a:r>
              <a:rPr lang="en-US" sz="3200" dirty="0" err="1">
                <a:ln>
                  <a:solidFill>
                    <a:schemeClr val="tx1">
                      <a:lumMod val="95000"/>
                      <a:lumOff val="5000"/>
                    </a:schemeClr>
                  </a:solidFill>
                </a:ln>
                <a:solidFill>
                  <a:srgbClr val="FFA1A4"/>
                </a:solidFill>
                <a:latin typeface="Open Sans ExtraBold" panose="020B0906030804020204" pitchFamily="34" charset="0"/>
                <a:ea typeface="Open Sans ExtraBold" panose="020B0906030804020204" pitchFamily="34" charset="0"/>
                <a:cs typeface="Open Sans ExtraBold" panose="020B0906030804020204" pitchFamily="34" charset="0"/>
              </a:rPr>
              <a:t>Nhược</a:t>
            </a:r>
            <a:r>
              <a:rPr lang="en-US" sz="3200" dirty="0">
                <a:ln>
                  <a:solidFill>
                    <a:schemeClr val="tx1">
                      <a:lumMod val="95000"/>
                      <a:lumOff val="5000"/>
                    </a:schemeClr>
                  </a:solidFill>
                </a:ln>
                <a:solidFill>
                  <a:srgbClr val="FFA1A4"/>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200" dirty="0" err="1">
                <a:ln>
                  <a:solidFill>
                    <a:schemeClr val="tx1">
                      <a:lumMod val="95000"/>
                      <a:lumOff val="5000"/>
                    </a:schemeClr>
                  </a:solidFill>
                </a:ln>
                <a:solidFill>
                  <a:srgbClr val="FFA1A4"/>
                </a:solidFill>
                <a:latin typeface="Open Sans ExtraBold" panose="020B0906030804020204" pitchFamily="34" charset="0"/>
                <a:ea typeface="Open Sans ExtraBold" panose="020B0906030804020204" pitchFamily="34" charset="0"/>
                <a:cs typeface="Open Sans ExtraBold" panose="020B0906030804020204" pitchFamily="34" charset="0"/>
              </a:rPr>
              <a:t>điểm</a:t>
            </a:r>
            <a:endParaRPr lang="en-US" sz="3200" dirty="0">
              <a:ln>
                <a:solidFill>
                  <a:schemeClr val="tx1">
                    <a:lumMod val="95000"/>
                    <a:lumOff val="5000"/>
                  </a:schemeClr>
                </a:solidFill>
              </a:ln>
              <a:solidFill>
                <a:srgbClr val="FFA1A4"/>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TextBox 26">
            <a:extLst>
              <a:ext uri="{FF2B5EF4-FFF2-40B4-BE49-F238E27FC236}">
                <a16:creationId xmlns:a16="http://schemas.microsoft.com/office/drawing/2014/main" id="{D659A218-715D-4B90-8A20-ABAB4B23C20C}"/>
              </a:ext>
            </a:extLst>
          </p:cNvPr>
          <p:cNvSpPr txBox="1"/>
          <p:nvPr/>
        </p:nvSpPr>
        <p:spPr>
          <a:xfrm>
            <a:off x="6826920" y="3067635"/>
            <a:ext cx="5130177" cy="1786643"/>
          </a:xfrm>
          <a:prstGeom prst="rect">
            <a:avLst/>
          </a:prstGeom>
          <a:noFill/>
        </p:spPr>
        <p:txBody>
          <a:bodyPr wrap="square" rtlCol="0">
            <a:spAutoFit/>
          </a:bodyPr>
          <a:lstStyle/>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Đệ</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quy</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thực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chậm</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dễ</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xảy</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ra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lỗi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khi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cài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đặt</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Tốn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thêm</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bộ</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nhớ</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Khó</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khăn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trong</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việc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chọn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điều</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kiện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dừng</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Trùng</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lặp</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vấn</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đề</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khi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chia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nhỏ</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marL="285750" indent="-285750" algn="just">
              <a:lnSpc>
                <a:spcPct val="150000"/>
              </a:lnSpc>
              <a:buFontTx/>
              <a:buChar char="-"/>
            </a:pP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Đôi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khi</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sẽ</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phức</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5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tạp</a:t>
            </a:r>
            <a:r>
              <a:rPr lang="en-US" sz="15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p:cxnSp>
        <p:nvCxnSpPr>
          <p:cNvPr id="44" name="Straight Connector 43">
            <a:extLst>
              <a:ext uri="{FF2B5EF4-FFF2-40B4-BE49-F238E27FC236}">
                <a16:creationId xmlns:a16="http://schemas.microsoft.com/office/drawing/2014/main" id="{C8E159BC-07E6-4117-85E2-25239DE0D7D6}"/>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70FEA5D-F46A-41C5-BACC-9938B573D9A0}"/>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152257"/>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200"/>
                                        <p:tgtEl>
                                          <p:spTgt spid="7">
                                            <p:txEl>
                                              <p:pRg st="0" end="0"/>
                                            </p:txEl>
                                          </p:spTgt>
                                        </p:tgtEl>
                                      </p:cBhvr>
                                    </p:animEffect>
                                    <p:anim calcmode="lin" valueType="num">
                                      <p:cBhvr>
                                        <p:cTn id="15" dur="2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2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200"/>
                                        <p:tgtEl>
                                          <p:spTgt spid="7">
                                            <p:txEl>
                                              <p:pRg st="1" end="1"/>
                                            </p:txEl>
                                          </p:spTgt>
                                        </p:tgtEl>
                                      </p:cBhvr>
                                    </p:animEffect>
                                    <p:anim calcmode="lin" valueType="num">
                                      <p:cBhvr>
                                        <p:cTn id="22" dur="2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2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200"/>
                                        <p:tgtEl>
                                          <p:spTgt spid="7">
                                            <p:txEl>
                                              <p:pRg st="2" end="2"/>
                                            </p:txEl>
                                          </p:spTgt>
                                        </p:tgtEl>
                                      </p:cBhvr>
                                    </p:animEffect>
                                    <p:anim calcmode="lin" valueType="num">
                                      <p:cBhvr>
                                        <p:cTn id="29" dur="2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2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250"/>
                                        <p:tgtEl>
                                          <p:spTgt spid="7">
                                            <p:txEl>
                                              <p:pRg st="3" end="3"/>
                                            </p:txEl>
                                          </p:spTgt>
                                        </p:tgtEl>
                                      </p:cBhvr>
                                    </p:animEffect>
                                    <p:anim calcmode="lin" valueType="num">
                                      <p:cBhvr>
                                        <p:cTn id="36" dur="25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25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250"/>
                                        <p:tgtEl>
                                          <p:spTgt spid="7">
                                            <p:txEl>
                                              <p:pRg st="4" end="4"/>
                                            </p:txEl>
                                          </p:spTgt>
                                        </p:tgtEl>
                                      </p:cBhvr>
                                    </p:animEffect>
                                    <p:anim calcmode="lin" valueType="num">
                                      <p:cBhvr>
                                        <p:cTn id="43" dur="25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25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250"/>
                                        <p:tgtEl>
                                          <p:spTgt spid="7">
                                            <p:txEl>
                                              <p:pRg st="5" end="5"/>
                                            </p:txEl>
                                          </p:spTgt>
                                        </p:tgtEl>
                                      </p:cBhvr>
                                    </p:animEffect>
                                    <p:anim calcmode="lin" valueType="num">
                                      <p:cBhvr>
                                        <p:cTn id="50" dur="25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25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250"/>
                                        <p:tgtEl>
                                          <p:spTgt spid="7">
                                            <p:txEl>
                                              <p:pRg st="6" end="6"/>
                                            </p:txEl>
                                          </p:spTgt>
                                        </p:tgtEl>
                                      </p:cBhvr>
                                    </p:animEffect>
                                    <p:anim calcmode="lin" valueType="num">
                                      <p:cBhvr>
                                        <p:cTn id="57" dur="25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25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250"/>
                                        <p:tgtEl>
                                          <p:spTgt spid="26"/>
                                        </p:tgtEl>
                                      </p:cBhvr>
                                    </p:animEffect>
                                    <p:anim calcmode="lin" valueType="num">
                                      <p:cBhvr>
                                        <p:cTn id="64" dur="250" fill="hold"/>
                                        <p:tgtEl>
                                          <p:spTgt spid="26"/>
                                        </p:tgtEl>
                                        <p:attrNameLst>
                                          <p:attrName>ppt_x</p:attrName>
                                        </p:attrNameLst>
                                      </p:cBhvr>
                                      <p:tavLst>
                                        <p:tav tm="0">
                                          <p:val>
                                            <p:strVal val="#ppt_x"/>
                                          </p:val>
                                        </p:tav>
                                        <p:tav tm="100000">
                                          <p:val>
                                            <p:strVal val="#ppt_x"/>
                                          </p:val>
                                        </p:tav>
                                      </p:tavLst>
                                    </p:anim>
                                    <p:anim calcmode="lin" valueType="num">
                                      <p:cBhvr>
                                        <p:cTn id="65"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7">
                                            <p:txEl>
                                              <p:pRg st="0" end="0"/>
                                            </p:txEl>
                                          </p:spTgt>
                                        </p:tgtEl>
                                        <p:attrNameLst>
                                          <p:attrName>style.visibility</p:attrName>
                                        </p:attrNameLst>
                                      </p:cBhvr>
                                      <p:to>
                                        <p:strVal val="visible"/>
                                      </p:to>
                                    </p:set>
                                    <p:animEffect transition="in" filter="fade">
                                      <p:cBhvr>
                                        <p:cTn id="70" dur="200"/>
                                        <p:tgtEl>
                                          <p:spTgt spid="27">
                                            <p:txEl>
                                              <p:pRg st="0" end="0"/>
                                            </p:txEl>
                                          </p:spTgt>
                                        </p:tgtEl>
                                      </p:cBhvr>
                                    </p:animEffect>
                                    <p:anim calcmode="lin" valueType="num">
                                      <p:cBhvr>
                                        <p:cTn id="71" dur="2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72" dur="2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7">
                                            <p:txEl>
                                              <p:pRg st="1" end="1"/>
                                            </p:txEl>
                                          </p:spTgt>
                                        </p:tgtEl>
                                        <p:attrNameLst>
                                          <p:attrName>style.visibility</p:attrName>
                                        </p:attrNameLst>
                                      </p:cBhvr>
                                      <p:to>
                                        <p:strVal val="visible"/>
                                      </p:to>
                                    </p:set>
                                    <p:animEffect transition="in" filter="fade">
                                      <p:cBhvr>
                                        <p:cTn id="77" dur="200"/>
                                        <p:tgtEl>
                                          <p:spTgt spid="27">
                                            <p:txEl>
                                              <p:pRg st="1" end="1"/>
                                            </p:txEl>
                                          </p:spTgt>
                                        </p:tgtEl>
                                      </p:cBhvr>
                                    </p:animEffect>
                                    <p:anim calcmode="lin" valueType="num">
                                      <p:cBhvr>
                                        <p:cTn id="78" dur="2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79" dur="2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7">
                                            <p:txEl>
                                              <p:pRg st="2" end="2"/>
                                            </p:txEl>
                                          </p:spTgt>
                                        </p:tgtEl>
                                        <p:attrNameLst>
                                          <p:attrName>style.visibility</p:attrName>
                                        </p:attrNameLst>
                                      </p:cBhvr>
                                      <p:to>
                                        <p:strVal val="visible"/>
                                      </p:to>
                                    </p:set>
                                    <p:animEffect transition="in" filter="fade">
                                      <p:cBhvr>
                                        <p:cTn id="84" dur="200"/>
                                        <p:tgtEl>
                                          <p:spTgt spid="27">
                                            <p:txEl>
                                              <p:pRg st="2" end="2"/>
                                            </p:txEl>
                                          </p:spTgt>
                                        </p:tgtEl>
                                      </p:cBhvr>
                                    </p:animEffect>
                                    <p:anim calcmode="lin" valueType="num">
                                      <p:cBhvr>
                                        <p:cTn id="85" dur="2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86" dur="2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7">
                                            <p:txEl>
                                              <p:pRg st="3" end="3"/>
                                            </p:txEl>
                                          </p:spTgt>
                                        </p:tgtEl>
                                        <p:attrNameLst>
                                          <p:attrName>style.visibility</p:attrName>
                                        </p:attrNameLst>
                                      </p:cBhvr>
                                      <p:to>
                                        <p:strVal val="visible"/>
                                      </p:to>
                                    </p:set>
                                    <p:animEffect transition="in" filter="fade">
                                      <p:cBhvr>
                                        <p:cTn id="91" dur="250"/>
                                        <p:tgtEl>
                                          <p:spTgt spid="27">
                                            <p:txEl>
                                              <p:pRg st="3" end="3"/>
                                            </p:txEl>
                                          </p:spTgt>
                                        </p:tgtEl>
                                      </p:cBhvr>
                                    </p:animEffect>
                                    <p:anim calcmode="lin" valueType="num">
                                      <p:cBhvr>
                                        <p:cTn id="92" dur="25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93" dur="25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7">
                                            <p:txEl>
                                              <p:pRg st="4" end="4"/>
                                            </p:txEl>
                                          </p:spTgt>
                                        </p:tgtEl>
                                        <p:attrNameLst>
                                          <p:attrName>style.visibility</p:attrName>
                                        </p:attrNameLst>
                                      </p:cBhvr>
                                      <p:to>
                                        <p:strVal val="visible"/>
                                      </p:to>
                                    </p:set>
                                    <p:animEffect transition="in" filter="fade">
                                      <p:cBhvr>
                                        <p:cTn id="98" dur="200"/>
                                        <p:tgtEl>
                                          <p:spTgt spid="27">
                                            <p:txEl>
                                              <p:pRg st="4" end="4"/>
                                            </p:txEl>
                                          </p:spTgt>
                                        </p:tgtEl>
                                      </p:cBhvr>
                                    </p:animEffect>
                                    <p:anim calcmode="lin" valueType="num">
                                      <p:cBhvr>
                                        <p:cTn id="99" dur="200" fill="hold"/>
                                        <p:tgtEl>
                                          <p:spTgt spid="27">
                                            <p:txEl>
                                              <p:pRg st="4" end="4"/>
                                            </p:txEl>
                                          </p:spTgt>
                                        </p:tgtEl>
                                        <p:attrNameLst>
                                          <p:attrName>ppt_x</p:attrName>
                                        </p:attrNameLst>
                                      </p:cBhvr>
                                      <p:tavLst>
                                        <p:tav tm="0">
                                          <p:val>
                                            <p:strVal val="#ppt_x"/>
                                          </p:val>
                                        </p:tav>
                                        <p:tav tm="100000">
                                          <p:val>
                                            <p:strVal val="#ppt_x"/>
                                          </p:val>
                                        </p:tav>
                                      </p:tavLst>
                                    </p:anim>
                                    <p:anim calcmode="lin" valueType="num">
                                      <p:cBhvr>
                                        <p:cTn id="100" dur="200" fill="hold"/>
                                        <p:tgtEl>
                                          <p:spTgt spid="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8E05EEE1-F42A-41C3-8572-3C27595A05D6}"/>
              </a:ext>
            </a:extLst>
          </p:cNvPr>
          <p:cNvSpPr/>
          <p:nvPr/>
        </p:nvSpPr>
        <p:spPr>
          <a:xfrm>
            <a:off x="9690660" y="47362"/>
            <a:ext cx="1091878" cy="337545"/>
          </a:xfrm>
          <a:prstGeom prst="roundRect">
            <a:avLst>
              <a:gd name="adj" fmla="val 50000"/>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solidFill>
                  <a:schemeClr val="tx1">
                    <a:lumMod val="95000"/>
                    <a:lumOff val="5000"/>
                  </a:schemeClr>
                </a:solidFill>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20</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Quizzes</a:t>
            </a:r>
          </a:p>
        </p:txBody>
      </p:sp>
      <p:grpSp>
        <p:nvGrpSpPr>
          <p:cNvPr id="4" name="Group 3">
            <a:extLst>
              <a:ext uri="{FF2B5EF4-FFF2-40B4-BE49-F238E27FC236}">
                <a16:creationId xmlns:a16="http://schemas.microsoft.com/office/drawing/2014/main" id="{72B1DBD1-75F1-489C-A264-7823B15191D2}"/>
              </a:ext>
            </a:extLst>
          </p:cNvPr>
          <p:cNvGrpSpPr/>
          <p:nvPr/>
        </p:nvGrpSpPr>
        <p:grpSpPr>
          <a:xfrm>
            <a:off x="4636792" y="1560506"/>
            <a:ext cx="2767285" cy="773675"/>
            <a:chOff x="1360358" y="1560506"/>
            <a:chExt cx="2767285" cy="773675"/>
          </a:xfrm>
        </p:grpSpPr>
        <p:sp>
          <p:nvSpPr>
            <p:cNvPr id="30" name="Google Shape;359;p18">
              <a:extLst>
                <a:ext uri="{FF2B5EF4-FFF2-40B4-BE49-F238E27FC236}">
                  <a16:creationId xmlns:a16="http://schemas.microsoft.com/office/drawing/2014/main" id="{F8960FBF-725D-4FA9-8296-E00CA5EB9289}"/>
                </a:ext>
              </a:extLst>
            </p:cNvPr>
            <p:cNvSpPr/>
            <p:nvPr/>
          </p:nvSpPr>
          <p:spPr>
            <a:xfrm>
              <a:off x="1421649" y="1626259"/>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60;p18">
              <a:extLst>
                <a:ext uri="{FF2B5EF4-FFF2-40B4-BE49-F238E27FC236}">
                  <a16:creationId xmlns:a16="http://schemas.microsoft.com/office/drawing/2014/main" id="{B577C2BF-471C-4D34-801F-4A4424722D6A}"/>
                </a:ext>
              </a:extLst>
            </p:cNvPr>
            <p:cNvSpPr/>
            <p:nvPr/>
          </p:nvSpPr>
          <p:spPr>
            <a:xfrm>
              <a:off x="1360358" y="1560506"/>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61;p18">
              <a:extLst>
                <a:ext uri="{FF2B5EF4-FFF2-40B4-BE49-F238E27FC236}">
                  <a16:creationId xmlns:a16="http://schemas.microsoft.com/office/drawing/2014/main" id="{63E00386-2791-4F65-8C25-0ACFCB30ADC2}"/>
                </a:ext>
              </a:extLst>
            </p:cNvPr>
            <p:cNvSpPr txBox="1"/>
            <p:nvPr/>
          </p:nvSpPr>
          <p:spPr>
            <a:xfrm>
              <a:off x="1712672" y="1560506"/>
              <a:ext cx="2414971"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solidFill>
                    <a:schemeClr val="tx1"/>
                  </a:solidFill>
                  <a:latin typeface="Futura" panose="02020800000000000000" pitchFamily="18" charset="0"/>
                  <a:ea typeface="Futura" panose="02020800000000000000" pitchFamily="18" charset="0"/>
                  <a:cs typeface="Futura" panose="02020800000000000000" pitchFamily="18" charset="0"/>
                </a:rPr>
                <a:t>Quizzes</a:t>
              </a:r>
              <a:endParaRPr sz="3600" dirty="0">
                <a:latin typeface="Futura" panose="02020800000000000000" pitchFamily="18" charset="0"/>
                <a:ea typeface="Futura" panose="02020800000000000000" pitchFamily="18" charset="0"/>
                <a:cs typeface="Futura" panose="02020800000000000000" pitchFamily="18" charset="0"/>
              </a:endParaRPr>
            </a:p>
          </p:txBody>
        </p:sp>
      </p:grpSp>
      <p:cxnSp>
        <p:nvCxnSpPr>
          <p:cNvPr id="25" name="Straight Connector 24">
            <a:extLst>
              <a:ext uri="{FF2B5EF4-FFF2-40B4-BE49-F238E27FC236}">
                <a16:creationId xmlns:a16="http://schemas.microsoft.com/office/drawing/2014/main" id="{021AC2A2-A1F0-4E81-974F-9EAE8AF05CC7}"/>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99F2FFC-F61E-4462-8B74-8BC5CF5747C5}"/>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5B2D2A1-472F-4F78-93B2-BD8586390663}"/>
              </a:ext>
            </a:extLst>
          </p:cNvPr>
          <p:cNvPicPr>
            <a:picLocks noChangeAspect="1"/>
          </p:cNvPicPr>
          <p:nvPr/>
        </p:nvPicPr>
        <p:blipFill rotWithShape="1">
          <a:blip r:embed="rId2">
            <a:extLst>
              <a:ext uri="{28A0092B-C50C-407E-A947-70E740481C1C}">
                <a14:useLocalDpi xmlns:a14="http://schemas.microsoft.com/office/drawing/2010/main" val="0"/>
              </a:ext>
            </a:extLst>
          </a:blip>
          <a:srcRect t="20203" b="16308"/>
          <a:stretch/>
        </p:blipFill>
        <p:spPr>
          <a:xfrm>
            <a:off x="585992" y="4632752"/>
            <a:ext cx="4633888" cy="1470998"/>
          </a:xfrm>
          <a:prstGeom prst="rect">
            <a:avLst/>
          </a:prstGeom>
        </p:spPr>
      </p:pic>
      <p:pic>
        <p:nvPicPr>
          <p:cNvPr id="8" name="Picture 7">
            <a:extLst>
              <a:ext uri="{FF2B5EF4-FFF2-40B4-BE49-F238E27FC236}">
                <a16:creationId xmlns:a16="http://schemas.microsoft.com/office/drawing/2014/main" id="{5EB22F1B-4167-4253-B7CD-33BEFD4F31A2}"/>
              </a:ext>
            </a:extLst>
          </p:cNvPr>
          <p:cNvPicPr>
            <a:picLocks noChangeAspect="1"/>
          </p:cNvPicPr>
          <p:nvPr/>
        </p:nvPicPr>
        <p:blipFill rotWithShape="1">
          <a:blip r:embed="rId3">
            <a:extLst>
              <a:ext uri="{28A0092B-C50C-407E-A947-70E740481C1C}">
                <a14:useLocalDpi xmlns:a14="http://schemas.microsoft.com/office/drawing/2010/main" val="0"/>
              </a:ext>
            </a:extLst>
          </a:blip>
          <a:srcRect b="13962"/>
          <a:stretch/>
        </p:blipFill>
        <p:spPr>
          <a:xfrm>
            <a:off x="8402837" y="3862087"/>
            <a:ext cx="3007489" cy="2156306"/>
          </a:xfrm>
          <a:prstGeom prst="rect">
            <a:avLst/>
          </a:prstGeom>
        </p:spPr>
      </p:pic>
      <p:sp>
        <p:nvSpPr>
          <p:cNvPr id="22" name="TextBox 21">
            <a:extLst>
              <a:ext uri="{FF2B5EF4-FFF2-40B4-BE49-F238E27FC236}">
                <a16:creationId xmlns:a16="http://schemas.microsoft.com/office/drawing/2014/main" id="{AE207D28-0F3B-4BB2-AD30-77D37C48318F}"/>
              </a:ext>
            </a:extLst>
          </p:cNvPr>
          <p:cNvSpPr txBox="1"/>
          <p:nvPr/>
        </p:nvSpPr>
        <p:spPr>
          <a:xfrm>
            <a:off x="4135291" y="2708404"/>
            <a:ext cx="7578035" cy="707886"/>
          </a:xfrm>
          <a:prstGeom prst="rect">
            <a:avLst/>
          </a:prstGeom>
          <a:noFill/>
        </p:spPr>
        <p:txBody>
          <a:bodyPr wrap="square" rtlCol="0">
            <a:spAutoFit/>
          </a:bodyPr>
          <a:lstStyle/>
          <a:p>
            <a:r>
              <a:rPr lang="en-US" sz="20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Mỗi</a:t>
            </a:r>
            <a:r>
              <a:rPr lang="en-US" sz="20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20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1 </a:t>
            </a:r>
            <a:r>
              <a:rPr lang="en-US" sz="2000" dirty="0" err="1">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đội</a:t>
            </a:r>
            <a:endParaRPr lang="en-US" sz="20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20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Nickname: nhom01, nhom02,… </a:t>
            </a:r>
          </a:p>
        </p:txBody>
      </p:sp>
    </p:spTree>
    <p:extLst>
      <p:ext uri="{BB962C8B-B14F-4D97-AF65-F5344CB8AC3E}">
        <p14:creationId xmlns:p14="http://schemas.microsoft.com/office/powerpoint/2010/main" val="257619960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anim calcmode="lin" valueType="num">
                                      <p:cBhvr>
                                        <p:cTn id="8" dur="250" fill="hold"/>
                                        <p:tgtEl>
                                          <p:spTgt spid="22"/>
                                        </p:tgtEl>
                                        <p:attrNameLst>
                                          <p:attrName>ppt_x</p:attrName>
                                        </p:attrNameLst>
                                      </p:cBhvr>
                                      <p:tavLst>
                                        <p:tav tm="0">
                                          <p:val>
                                            <p:strVal val="#ppt_x"/>
                                          </p:val>
                                        </p:tav>
                                        <p:tav tm="100000">
                                          <p:val>
                                            <p:strVal val="#ppt_x"/>
                                          </p:val>
                                        </p:tav>
                                      </p:tavLst>
                                    </p:anim>
                                    <p:anim calcmode="lin" valueType="num">
                                      <p:cBhvr>
                                        <p:cTn id="9" dur="2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a:extLst>
              <a:ext uri="{FF2B5EF4-FFF2-40B4-BE49-F238E27FC236}">
                <a16:creationId xmlns:a16="http://schemas.microsoft.com/office/drawing/2014/main" id="{53114583-0532-4C31-B147-DAB3835005D9}"/>
              </a:ext>
            </a:extLst>
          </p:cNvPr>
          <p:cNvGraphicFramePr>
            <a:graphicFrameLocks noChangeAspect="1"/>
          </p:cNvGraphicFramePr>
          <p:nvPr>
            <p:extLst>
              <p:ext uri="{D42A27DB-BD31-4B8C-83A1-F6EECF244321}">
                <p14:modId xmlns:p14="http://schemas.microsoft.com/office/powerpoint/2010/main" val="461160436"/>
              </p:ext>
            </p:extLst>
          </p:nvPr>
        </p:nvGraphicFramePr>
        <p:xfrm>
          <a:off x="0" y="0"/>
          <a:ext cx="12190413" cy="6856413"/>
        </p:xfrm>
        <a:graphic>
          <a:graphicData uri="http://schemas.openxmlformats.org/presentationml/2006/ole">
            <mc:AlternateContent xmlns:mc="http://schemas.openxmlformats.org/markup-compatibility/2006">
              <mc:Choice xmlns:v="urn:schemas-microsoft-com:vml" Requires="v">
                <p:oleObj name="Image" r:id="rId2" imgW="12190320" imgH="6856920" progId="Photoshop.Image.15">
                  <p:embed/>
                </p:oleObj>
              </mc:Choice>
              <mc:Fallback>
                <p:oleObj name="Image" r:id="rId2" imgW="12190320" imgH="6856920" progId="Photoshop.Image.15">
                  <p:embed/>
                  <p:pic>
                    <p:nvPicPr>
                      <p:cNvPr id="15" name="Object 14">
                        <a:extLst>
                          <a:ext uri="{FF2B5EF4-FFF2-40B4-BE49-F238E27FC236}">
                            <a16:creationId xmlns:a16="http://schemas.microsoft.com/office/drawing/2014/main" id="{53114583-0532-4C31-B147-DAB3835005D9}"/>
                          </a:ext>
                        </a:extLst>
                      </p:cNvPr>
                      <p:cNvPicPr/>
                      <p:nvPr/>
                    </p:nvPicPr>
                    <p:blipFill>
                      <a:blip r:embed="rId3"/>
                      <a:stretch>
                        <a:fillRect/>
                      </a:stretch>
                    </p:blipFill>
                    <p:spPr>
                      <a:xfrm>
                        <a:off x="0" y="0"/>
                        <a:ext cx="12190413" cy="6856413"/>
                      </a:xfrm>
                      <a:prstGeom prst="rect">
                        <a:avLst/>
                      </a:prstGeom>
                    </p:spPr>
                  </p:pic>
                </p:oleObj>
              </mc:Fallback>
            </mc:AlternateContent>
          </a:graphicData>
        </a:graphic>
      </p:graphicFrame>
      <p:sp>
        <p:nvSpPr>
          <p:cNvPr id="37" name="Rectangle: Rounded Corners 36">
            <a:extLst>
              <a:ext uri="{FF2B5EF4-FFF2-40B4-BE49-F238E27FC236}">
                <a16:creationId xmlns:a16="http://schemas.microsoft.com/office/drawing/2014/main" id="{8E05EEE1-F42A-41C3-8572-3C27595A05D6}"/>
              </a:ext>
            </a:extLst>
          </p:cNvPr>
          <p:cNvSpPr/>
          <p:nvPr/>
        </p:nvSpPr>
        <p:spPr>
          <a:xfrm>
            <a:off x="10861245" y="37202"/>
            <a:ext cx="1091878" cy="337545"/>
          </a:xfrm>
          <a:prstGeom prst="roundRect">
            <a:avLst>
              <a:gd name="adj" fmla="val 50000"/>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21</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cxnSp>
        <p:nvCxnSpPr>
          <p:cNvPr id="25" name="Straight Connector 24">
            <a:extLst>
              <a:ext uri="{FF2B5EF4-FFF2-40B4-BE49-F238E27FC236}">
                <a16:creationId xmlns:a16="http://schemas.microsoft.com/office/drawing/2014/main" id="{2F8BE206-6163-4930-BF2B-F6D8B76E8063}"/>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17EDB4-FF82-476F-80F0-E3501AC098D4}"/>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3C8D879-7EAC-4817-A24F-E843E6A6CC77}"/>
              </a:ext>
            </a:extLst>
          </p:cNvPr>
          <p:cNvSpPr txBox="1"/>
          <p:nvPr/>
        </p:nvSpPr>
        <p:spPr>
          <a:xfrm>
            <a:off x="1074702" y="754971"/>
            <a:ext cx="3969441" cy="1446550"/>
          </a:xfrm>
          <a:prstGeom prst="rect">
            <a:avLst/>
          </a:prstGeom>
          <a:noFill/>
        </p:spPr>
        <p:txBody>
          <a:bodyPr wrap="square" rtlCol="0">
            <a:spAutoFit/>
          </a:bodyPr>
          <a:lstStyle/>
          <a:p>
            <a:r>
              <a:rPr lang="en-US" sz="4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TỔNG </a:t>
            </a:r>
          </a:p>
          <a:p>
            <a:r>
              <a:rPr lang="en-US" sz="4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KẾT</a:t>
            </a:r>
          </a:p>
        </p:txBody>
      </p:sp>
      <p:sp>
        <p:nvSpPr>
          <p:cNvPr id="27" name="TextBox 26">
            <a:extLst>
              <a:ext uri="{FF2B5EF4-FFF2-40B4-BE49-F238E27FC236}">
                <a16:creationId xmlns:a16="http://schemas.microsoft.com/office/drawing/2014/main" id="{FCB19761-8C06-4029-9620-AEC732DABA3B}"/>
              </a:ext>
            </a:extLst>
          </p:cNvPr>
          <p:cNvSpPr txBox="1"/>
          <p:nvPr/>
        </p:nvSpPr>
        <p:spPr>
          <a:xfrm>
            <a:off x="1074701" y="2640099"/>
            <a:ext cx="3969441" cy="461665"/>
          </a:xfrm>
          <a:prstGeom prst="rect">
            <a:avLst/>
          </a:prstGeom>
          <a:noFill/>
        </p:spPr>
        <p:txBody>
          <a:bodyPr wrap="square" rtlCol="0">
            <a:spAutoFit/>
          </a:bodyPr>
          <a:lstStyle/>
          <a:p>
            <a:r>
              <a:rPr lang="en-US" sz="24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Bài</a:t>
            </a:r>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tập</a:t>
            </a:r>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p>
        </p:txBody>
      </p:sp>
      <p:sp>
        <p:nvSpPr>
          <p:cNvPr id="28" name="TextBox 27">
            <a:extLst>
              <a:ext uri="{FF2B5EF4-FFF2-40B4-BE49-F238E27FC236}">
                <a16:creationId xmlns:a16="http://schemas.microsoft.com/office/drawing/2014/main" id="{2DD857C5-AA09-438D-A380-79CBD50C98E1}"/>
              </a:ext>
            </a:extLst>
          </p:cNvPr>
          <p:cNvSpPr txBox="1"/>
          <p:nvPr/>
        </p:nvSpPr>
        <p:spPr>
          <a:xfrm>
            <a:off x="1074702" y="2971671"/>
            <a:ext cx="9963306" cy="2125582"/>
          </a:xfrm>
          <a:prstGeom prst="rect">
            <a:avLst/>
          </a:prstGeom>
          <a:noFill/>
        </p:spPr>
        <p:txBody>
          <a:bodyPr wrap="square" rtlCol="0">
            <a:spAutoFit/>
          </a:bodyPr>
          <a:lstStyle/>
          <a:p>
            <a:pPr>
              <a:lnSpc>
                <a:spcPct val="150000"/>
              </a:lnSpc>
            </a:pP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vị</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trí</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của</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phần</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tử</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lớn</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nhất</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trong</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mảng</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gồm</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i="1" dirty="0">
                <a:latin typeface="Open Sans SemiBold" panose="020B0706030804020204" pitchFamily="34" charset="0"/>
                <a:ea typeface="Open Sans SemiBold" panose="020B0706030804020204" pitchFamily="34" charset="0"/>
                <a:cs typeface="Open Sans SemiBold" panose="020B0706030804020204" pitchFamily="34" charset="0"/>
              </a:rPr>
              <a:t>n</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phần</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tử</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sử</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dụng</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kỹ</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thuật</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chia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để</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trị</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a:t>
            </a:r>
          </a:p>
          <a:p>
            <a:pPr marL="342900" indent="-342900">
              <a:lnSpc>
                <a:spcPct val="150000"/>
              </a:lnSpc>
              <a:buAutoNum type="arabicPeriod"/>
            </a:pP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Viết</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chương</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trình</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thực</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hiện</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a:t>
            </a:r>
          </a:p>
          <a:p>
            <a:pPr marL="342900" indent="-342900">
              <a:lnSpc>
                <a:spcPct val="150000"/>
              </a:lnSpc>
              <a:buAutoNum type="arabicPeriod"/>
            </a:pP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recurrence relation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của</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a:t>
            </a:r>
          </a:p>
          <a:p>
            <a:pPr marL="342900" indent="-342900">
              <a:lnSpc>
                <a:spcPct val="150000"/>
              </a:lnSpc>
              <a:buAutoNum type="arabicPeriod"/>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So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sánh</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với</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thuật</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Brute Force.</a:t>
            </a:r>
          </a:p>
          <a:p>
            <a:pPr marL="342900" indent="-342900">
              <a:lnSpc>
                <a:spcPct val="150000"/>
              </a:lnSpc>
              <a:buAutoNum type="arabicPeriod"/>
            </a:pPr>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1998261535"/>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50"/>
                                        <p:tgtEl>
                                          <p:spTgt spid="27"/>
                                        </p:tgtEl>
                                      </p:cBhvr>
                                    </p:animEffect>
                                    <p:anim calcmode="lin" valueType="num">
                                      <p:cBhvr>
                                        <p:cTn id="8" dur="250" fill="hold"/>
                                        <p:tgtEl>
                                          <p:spTgt spid="27"/>
                                        </p:tgtEl>
                                        <p:attrNameLst>
                                          <p:attrName>ppt_x</p:attrName>
                                        </p:attrNameLst>
                                      </p:cBhvr>
                                      <p:tavLst>
                                        <p:tav tm="0">
                                          <p:val>
                                            <p:strVal val="#ppt_x"/>
                                          </p:val>
                                        </p:tav>
                                        <p:tav tm="100000">
                                          <p:val>
                                            <p:strVal val="#ppt_x"/>
                                          </p:val>
                                        </p:tav>
                                      </p:tavLst>
                                    </p:anim>
                                    <p:anim calcmode="lin" valueType="num">
                                      <p:cBhvr>
                                        <p:cTn id="9" dur="25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250"/>
                                        <p:tgtEl>
                                          <p:spTgt spid="28"/>
                                        </p:tgtEl>
                                      </p:cBhvr>
                                    </p:animEffect>
                                    <p:anim calcmode="lin" valueType="num">
                                      <p:cBhvr>
                                        <p:cTn id="13" dur="250" fill="hold"/>
                                        <p:tgtEl>
                                          <p:spTgt spid="28"/>
                                        </p:tgtEl>
                                        <p:attrNameLst>
                                          <p:attrName>ppt_x</p:attrName>
                                        </p:attrNameLst>
                                      </p:cBhvr>
                                      <p:tavLst>
                                        <p:tav tm="0">
                                          <p:val>
                                            <p:strVal val="#ppt_x"/>
                                          </p:val>
                                        </p:tav>
                                        <p:tav tm="100000">
                                          <p:val>
                                            <p:strVal val="#ppt_x"/>
                                          </p:val>
                                        </p:tav>
                                      </p:tavLst>
                                    </p:anim>
                                    <p:anim calcmode="lin" valueType="num">
                                      <p:cBhvr>
                                        <p:cTn id="14" dur="2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Google Shape;365;p18">
            <a:extLst>
              <a:ext uri="{FF2B5EF4-FFF2-40B4-BE49-F238E27FC236}">
                <a16:creationId xmlns:a16="http://schemas.microsoft.com/office/drawing/2014/main" id="{BB8318CB-2C93-473E-92D1-B0144AE44258}"/>
              </a:ext>
            </a:extLst>
          </p:cNvPr>
          <p:cNvSpPr txBox="1"/>
          <p:nvPr/>
        </p:nvSpPr>
        <p:spPr>
          <a:xfrm rot="16200000">
            <a:off x="18757058" y="3397217"/>
            <a:ext cx="5758418" cy="81159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000" dirty="0">
                <a:solidFill>
                  <a:schemeClr val="bg1"/>
                </a:solidFill>
                <a:latin typeface="Futura BdCn BT" panose="020B0706020204020204" pitchFamily="34" charset="0"/>
                <a:ea typeface="Open Sans ExtraBold" panose="020B0906030804020204" pitchFamily="34" charset="0"/>
                <a:cs typeface="Open Sans ExtraBold" panose="020B0906030804020204" pitchFamily="34" charset="0"/>
                <a:sym typeface="Aharoni"/>
              </a:rPr>
              <a:t> TABLE OF  </a:t>
            </a:r>
          </a:p>
          <a:p>
            <a:pPr marL="0" marR="0" lvl="0" indent="0" algn="r" rtl="0">
              <a:spcBef>
                <a:spcPts val="0"/>
              </a:spcBef>
              <a:spcAft>
                <a:spcPts val="0"/>
              </a:spcAft>
              <a:buNone/>
            </a:pPr>
            <a:r>
              <a:rPr lang="en-US" sz="7200" dirty="0">
                <a:solidFill>
                  <a:schemeClr val="tx1">
                    <a:lumMod val="50000"/>
                    <a:lumOff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CONTENTS</a:t>
            </a:r>
            <a:endParaRPr sz="7200" dirty="0">
              <a:solidFill>
                <a:schemeClr val="tx1">
                  <a:lumMod val="50000"/>
                  <a:lumOff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40" name="Group 39">
            <a:extLst>
              <a:ext uri="{FF2B5EF4-FFF2-40B4-BE49-F238E27FC236}">
                <a16:creationId xmlns:a16="http://schemas.microsoft.com/office/drawing/2014/main" id="{29AE079A-951A-44A0-8C02-C62CEACD71E0}"/>
              </a:ext>
            </a:extLst>
          </p:cNvPr>
          <p:cNvGrpSpPr/>
          <p:nvPr/>
        </p:nvGrpSpPr>
        <p:grpSpPr>
          <a:xfrm>
            <a:off x="-2201524" y="1159446"/>
            <a:ext cx="2076514" cy="1139916"/>
            <a:chOff x="1622199" y="1132500"/>
            <a:chExt cx="2984278" cy="1040427"/>
          </a:xfrm>
        </p:grpSpPr>
        <p:sp>
          <p:nvSpPr>
            <p:cNvPr id="41" name="Google Shape;359;p18">
              <a:extLst>
                <a:ext uri="{FF2B5EF4-FFF2-40B4-BE49-F238E27FC236}">
                  <a16:creationId xmlns:a16="http://schemas.microsoft.com/office/drawing/2014/main" id="{FAC7E6AA-B6C5-47BA-A2B1-BEAEE2AA82A3}"/>
                </a:ext>
              </a:extLst>
            </p:cNvPr>
            <p:cNvSpPr/>
            <p:nvPr/>
          </p:nvSpPr>
          <p:spPr>
            <a:xfrm>
              <a:off x="1822633" y="1198253"/>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360;p18">
              <a:extLst>
                <a:ext uri="{FF2B5EF4-FFF2-40B4-BE49-F238E27FC236}">
                  <a16:creationId xmlns:a16="http://schemas.microsoft.com/office/drawing/2014/main" id="{D2BFAC88-3B9D-471C-94AE-E9A4E9E003D7}"/>
                </a:ext>
              </a:extLst>
            </p:cNvPr>
            <p:cNvSpPr/>
            <p:nvPr/>
          </p:nvSpPr>
          <p:spPr>
            <a:xfrm>
              <a:off x="1761342" y="1132500"/>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361;p18">
              <a:extLst>
                <a:ext uri="{FF2B5EF4-FFF2-40B4-BE49-F238E27FC236}">
                  <a16:creationId xmlns:a16="http://schemas.microsoft.com/office/drawing/2014/main" id="{D8BF9286-8FEC-4F5A-9D5F-7C1FBDBFC05E}"/>
                </a:ext>
              </a:extLst>
            </p:cNvPr>
            <p:cNvSpPr txBox="1"/>
            <p:nvPr/>
          </p:nvSpPr>
          <p:spPr>
            <a:xfrm>
              <a:off x="1622199" y="1161162"/>
              <a:ext cx="2984278"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Các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bước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p>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thực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hiện</a:t>
              </a:r>
              <a:endParaRPr sz="2000" dirty="0"/>
            </a:p>
          </p:txBody>
        </p:sp>
        <p:cxnSp>
          <p:nvCxnSpPr>
            <p:cNvPr id="50" name="Google Shape;337;p17">
              <a:extLst>
                <a:ext uri="{FF2B5EF4-FFF2-40B4-BE49-F238E27FC236}">
                  <a16:creationId xmlns:a16="http://schemas.microsoft.com/office/drawing/2014/main" id="{DE660DCE-D3B6-478F-A6E3-5162155240A2}"/>
                </a:ext>
              </a:extLst>
            </p:cNvPr>
            <p:cNvCxnSpPr>
              <a:cxnSpLocks/>
            </p:cNvCxnSpPr>
            <p:nvPr/>
          </p:nvCxnSpPr>
          <p:spPr>
            <a:xfrm>
              <a:off x="4313665" y="1708872"/>
              <a:ext cx="0" cy="464055"/>
            </a:xfrm>
            <a:prstGeom prst="straightConnector1">
              <a:avLst/>
            </a:prstGeom>
            <a:noFill/>
            <a:ln w="25400" cap="flat" cmpd="sng">
              <a:solidFill>
                <a:schemeClr val="dk1"/>
              </a:solidFill>
              <a:prstDash val="solid"/>
              <a:miter lim="800000"/>
              <a:headEnd type="none" w="sm" len="sm"/>
              <a:tailEnd type="triangle" w="med" len="med"/>
            </a:ln>
          </p:spPr>
        </p:cxnSp>
      </p:grpSp>
      <p:sp>
        <p:nvSpPr>
          <p:cNvPr id="54" name="TextBox 53">
            <a:extLst>
              <a:ext uri="{FF2B5EF4-FFF2-40B4-BE49-F238E27FC236}">
                <a16:creationId xmlns:a16="http://schemas.microsoft.com/office/drawing/2014/main" id="{E8D5943C-5BB6-4286-A1A5-6442F6F06B71}"/>
              </a:ext>
            </a:extLst>
          </p:cNvPr>
          <p:cNvSpPr txBox="1"/>
          <p:nvPr/>
        </p:nvSpPr>
        <p:spPr>
          <a:xfrm>
            <a:off x="12301995" y="2250101"/>
            <a:ext cx="5934545" cy="4031873"/>
          </a:xfrm>
          <a:prstGeom prst="rect">
            <a:avLst/>
          </a:prstGeom>
          <a:noFill/>
        </p:spPr>
        <p:txBody>
          <a:bodyPr wrap="square" rtlCol="0">
            <a:spAutoFit/>
          </a:bodyPr>
          <a:lstStyle/>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2</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Đặt</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vấn</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đề</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4</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Khái</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niệm</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5</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Các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bước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thực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hiện</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  9</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Các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bài</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toán</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áp</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dụng</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15</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Ưu</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&amp;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nhược</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điểm</a:t>
            </a:r>
            <a:r>
              <a:rPr lang="en-US"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20</a:t>
            </a:r>
            <a:r>
              <a:rPr lang="en-US" sz="2800" dirty="0">
                <a:latin typeface="Futura" panose="02020800000000000000" pitchFamily="18" charset="0"/>
                <a:ea typeface="Futura" panose="02020800000000000000" pitchFamily="18" charset="0"/>
                <a:cs typeface="Futura" panose="02020800000000000000" pitchFamily="18" charset="0"/>
              </a:rPr>
              <a:t>  </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Quizzes</a:t>
            </a: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21</a:t>
            </a:r>
            <a:r>
              <a:rPr lang="en-US" sz="2800" i="1"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Tổng</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kết</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&amp;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Bài</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tập</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về</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nhà</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a:p>
            <a:r>
              <a:rPr lang="en-US" sz="3200" dirty="0">
                <a:solidFill>
                  <a:srgbClr val="FFA1A4"/>
                </a:solidFill>
                <a:latin typeface="Futura" panose="02020800000000000000" pitchFamily="18" charset="0"/>
                <a:ea typeface="Futura" panose="02020800000000000000" pitchFamily="18" charset="0"/>
                <a:cs typeface="Futura" panose="02020800000000000000" pitchFamily="18" charset="0"/>
              </a:rPr>
              <a:t>22</a:t>
            </a:r>
            <a:r>
              <a:rPr lang="en-US" sz="2800" i="1" dirty="0">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Tài</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liệu</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tham</a:t>
            </a:r>
            <a:r>
              <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 </a:t>
            </a:r>
            <a:r>
              <a:rPr lang="en-US" sz="1600" dirty="0" err="1">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rPr>
              <a:t>khảo</a:t>
            </a:r>
            <a:endParaRPr lang="en-US" sz="1600" dirty="0">
              <a:solidFill>
                <a:schemeClr val="tx1">
                  <a:lumMod val="75000"/>
                  <a:lumOff val="25000"/>
                </a:schemeClr>
              </a:solidFill>
              <a:latin typeface="Futura" panose="02020800000000000000" pitchFamily="18" charset="0"/>
              <a:ea typeface="Futura" panose="02020800000000000000" pitchFamily="18" charset="0"/>
              <a:cs typeface="Futura" panose="02020800000000000000" pitchFamily="18" charset="0"/>
            </a:endParaRPr>
          </a:p>
        </p:txBody>
      </p:sp>
      <p:grpSp>
        <p:nvGrpSpPr>
          <p:cNvPr id="7" name="Group 6">
            <a:extLst>
              <a:ext uri="{FF2B5EF4-FFF2-40B4-BE49-F238E27FC236}">
                <a16:creationId xmlns:a16="http://schemas.microsoft.com/office/drawing/2014/main" id="{47FA6A96-27FE-4E51-BE41-0D12EDEAEF71}"/>
              </a:ext>
            </a:extLst>
          </p:cNvPr>
          <p:cNvGrpSpPr/>
          <p:nvPr/>
        </p:nvGrpSpPr>
        <p:grpSpPr>
          <a:xfrm>
            <a:off x="2094165" y="1236332"/>
            <a:ext cx="2767285" cy="1063042"/>
            <a:chOff x="2094165" y="1236332"/>
            <a:chExt cx="2767285" cy="1063042"/>
          </a:xfrm>
        </p:grpSpPr>
        <p:sp>
          <p:nvSpPr>
            <p:cNvPr id="44" name="Google Shape;359;p18">
              <a:extLst>
                <a:ext uri="{FF2B5EF4-FFF2-40B4-BE49-F238E27FC236}">
                  <a16:creationId xmlns:a16="http://schemas.microsoft.com/office/drawing/2014/main" id="{E652A66D-23F1-4A6D-A821-FD3FD6497580}"/>
                </a:ext>
              </a:extLst>
            </p:cNvPr>
            <p:cNvSpPr/>
            <p:nvPr/>
          </p:nvSpPr>
          <p:spPr>
            <a:xfrm>
              <a:off x="2155456" y="1302085"/>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5" name="Google Shape;360;p18">
              <a:extLst>
                <a:ext uri="{FF2B5EF4-FFF2-40B4-BE49-F238E27FC236}">
                  <a16:creationId xmlns:a16="http://schemas.microsoft.com/office/drawing/2014/main" id="{C46D9FB3-AB62-4673-BE12-36595956AFB1}"/>
                </a:ext>
              </a:extLst>
            </p:cNvPr>
            <p:cNvSpPr/>
            <p:nvPr/>
          </p:nvSpPr>
          <p:spPr>
            <a:xfrm>
              <a:off x="2094165" y="1236332"/>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361;p18">
              <a:extLst>
                <a:ext uri="{FF2B5EF4-FFF2-40B4-BE49-F238E27FC236}">
                  <a16:creationId xmlns:a16="http://schemas.microsoft.com/office/drawing/2014/main" id="{FD3D3234-E17B-4DA1-A507-23EA9ED3D6DF}"/>
                </a:ext>
              </a:extLst>
            </p:cNvPr>
            <p:cNvSpPr txBox="1"/>
            <p:nvPr/>
          </p:nvSpPr>
          <p:spPr>
            <a:xfrm>
              <a:off x="2385188" y="1340325"/>
              <a:ext cx="2414971"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Khái</a:t>
              </a:r>
              <a:r>
                <a:rPr lang="en-US" sz="28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8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niệm</a:t>
              </a:r>
              <a:endParaRPr sz="2800" dirty="0"/>
            </a:p>
          </p:txBody>
        </p:sp>
        <p:cxnSp>
          <p:nvCxnSpPr>
            <p:cNvPr id="38" name="Google Shape;337;p17">
              <a:extLst>
                <a:ext uri="{FF2B5EF4-FFF2-40B4-BE49-F238E27FC236}">
                  <a16:creationId xmlns:a16="http://schemas.microsoft.com/office/drawing/2014/main" id="{CC69914E-195E-4024-91C2-A6F4684E7C55}"/>
                </a:ext>
              </a:extLst>
            </p:cNvPr>
            <p:cNvCxnSpPr>
              <a:cxnSpLocks/>
            </p:cNvCxnSpPr>
            <p:nvPr/>
          </p:nvCxnSpPr>
          <p:spPr>
            <a:xfrm>
              <a:off x="4634487" y="1734795"/>
              <a:ext cx="0" cy="564579"/>
            </a:xfrm>
            <a:prstGeom prst="straightConnector1">
              <a:avLst/>
            </a:prstGeom>
            <a:noFill/>
            <a:ln w="25400" cap="flat" cmpd="sng">
              <a:solidFill>
                <a:schemeClr val="dk1"/>
              </a:solidFill>
              <a:prstDash val="solid"/>
              <a:miter lim="800000"/>
              <a:headEnd type="none" w="sm" len="sm"/>
              <a:tailEnd type="triangle" w="med" len="med"/>
            </a:ln>
          </p:spPr>
        </p:cxnSp>
      </p:grpSp>
      <p:sp>
        <p:nvSpPr>
          <p:cNvPr id="8" name="Rectangle 7">
            <a:extLst>
              <a:ext uri="{FF2B5EF4-FFF2-40B4-BE49-F238E27FC236}">
                <a16:creationId xmlns:a16="http://schemas.microsoft.com/office/drawing/2014/main" id="{A5792D84-63AC-4AD6-9AA8-9C69628899B8}"/>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05</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5" name="Group 4">
            <a:extLst>
              <a:ext uri="{FF2B5EF4-FFF2-40B4-BE49-F238E27FC236}">
                <a16:creationId xmlns:a16="http://schemas.microsoft.com/office/drawing/2014/main" id="{58037890-DE64-4508-A313-9A56B7CF99FC}"/>
              </a:ext>
            </a:extLst>
          </p:cNvPr>
          <p:cNvGrpSpPr/>
          <p:nvPr/>
        </p:nvGrpSpPr>
        <p:grpSpPr>
          <a:xfrm>
            <a:off x="2038946" y="2296020"/>
            <a:ext cx="7889883" cy="2159060"/>
            <a:chOff x="2038946" y="2296020"/>
            <a:chExt cx="7889883" cy="2159060"/>
          </a:xfrm>
        </p:grpSpPr>
        <p:sp>
          <p:nvSpPr>
            <p:cNvPr id="27" name="TextBox 26">
              <a:extLst>
                <a:ext uri="{FF2B5EF4-FFF2-40B4-BE49-F238E27FC236}">
                  <a16:creationId xmlns:a16="http://schemas.microsoft.com/office/drawing/2014/main" id="{F890BE73-9CF0-4BEC-B33C-ACB0E556909C}"/>
                </a:ext>
              </a:extLst>
            </p:cNvPr>
            <p:cNvSpPr txBox="1"/>
            <p:nvPr/>
          </p:nvSpPr>
          <p:spPr>
            <a:xfrm>
              <a:off x="2079586" y="3463334"/>
              <a:ext cx="7849243" cy="991746"/>
            </a:xfrm>
            <a:prstGeom prst="rect">
              <a:avLst/>
            </a:prstGeom>
            <a:noFill/>
          </p:spPr>
          <p:txBody>
            <a:bodyPr wrap="square" rtlCol="0">
              <a:spAutoFit/>
            </a:bodyPr>
            <a:lstStyle/>
            <a:p>
              <a:pPr algn="just">
                <a:lnSpc>
                  <a:spcPct val="125000"/>
                </a:lnSpc>
              </a:pP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Là</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phương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pháp</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quyết</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một</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bằng</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cách</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chia </a:t>
              </a:r>
              <a:r>
                <a:rPr lang="vi-VN" sz="1600" b="1"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nhỏ</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nó</a:t>
              </a:r>
              <a:r>
                <a:rPr lang="en-US" sz="1600"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ra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thành</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ta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sẽ</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cách</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vi-VN" sz="1600"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quyết</a:t>
              </a:r>
              <a:r>
                <a:rPr lang="vi-VN" sz="1600"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này</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Sau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đó</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lời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của</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được</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tổng</a:t>
              </a:r>
              <a:r>
                <a:rPr lang="vi-VN" sz="1600"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hợp</a:t>
              </a:r>
              <a:r>
                <a:rPr lang="vi-VN" sz="1600"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lại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thành</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lời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cho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ban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đầu</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endPar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TextBox 3">
              <a:extLst>
                <a:ext uri="{FF2B5EF4-FFF2-40B4-BE49-F238E27FC236}">
                  <a16:creationId xmlns:a16="http://schemas.microsoft.com/office/drawing/2014/main" id="{E7DF47AD-EAA4-4C73-80DE-D93DD799C36B}"/>
                </a:ext>
              </a:extLst>
            </p:cNvPr>
            <p:cNvSpPr txBox="1"/>
            <p:nvPr/>
          </p:nvSpPr>
          <p:spPr>
            <a:xfrm>
              <a:off x="2038946" y="2599698"/>
              <a:ext cx="3992465" cy="707886"/>
            </a:xfrm>
            <a:prstGeom prst="rect">
              <a:avLst/>
            </a:prstGeom>
            <a:noFill/>
          </p:spPr>
          <p:txBody>
            <a:bodyPr wrap="square" rtlCol="0">
              <a:spAutoFit/>
            </a:bodyPr>
            <a:lstStyle/>
            <a:p>
              <a:r>
                <a:rPr lang="en-US" sz="40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Chia </a:t>
              </a:r>
              <a:r>
                <a:rPr lang="en-US" sz="40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để</a:t>
              </a:r>
              <a:r>
                <a:rPr lang="en-US" sz="40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40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trị</a:t>
              </a:r>
              <a:endParaRPr lang="en-US" sz="40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5" name="TextBox 24">
              <a:extLst>
                <a:ext uri="{FF2B5EF4-FFF2-40B4-BE49-F238E27FC236}">
                  <a16:creationId xmlns:a16="http://schemas.microsoft.com/office/drawing/2014/main" id="{8DCBA8A0-20E7-4D99-9EDA-B893DD7EF733}"/>
                </a:ext>
              </a:extLst>
            </p:cNvPr>
            <p:cNvSpPr txBox="1"/>
            <p:nvPr/>
          </p:nvSpPr>
          <p:spPr>
            <a:xfrm>
              <a:off x="2087223" y="2296020"/>
              <a:ext cx="2037712" cy="1216952"/>
            </a:xfrm>
            <a:prstGeom prst="rect">
              <a:avLst/>
            </a:prstGeom>
            <a:noFill/>
          </p:spPr>
          <p:txBody>
            <a:bodyPr wrap="square">
              <a:spAutoFit/>
            </a:bodyPr>
            <a:lstStyle/>
            <a:p>
              <a:r>
                <a:rPr lang="en-US" sz="7200" dirty="0">
                  <a:solidFill>
                    <a:schemeClr val="tx1">
                      <a:lumMod val="65000"/>
                      <a:lumOff val="35000"/>
                    </a:schemeClr>
                  </a:solidFill>
                </a:rPr>
                <a:t>_</a:t>
              </a:r>
            </a:p>
          </p:txBody>
        </p:sp>
      </p:grpSp>
      <p:sp>
        <p:nvSpPr>
          <p:cNvPr id="57" name="Rectangle 56">
            <a:extLst>
              <a:ext uri="{FF2B5EF4-FFF2-40B4-BE49-F238E27FC236}">
                <a16:creationId xmlns:a16="http://schemas.microsoft.com/office/drawing/2014/main" id="{B719470C-B265-4F08-8FCA-63D70CE4C553}"/>
              </a:ext>
            </a:extLst>
          </p:cNvPr>
          <p:cNvSpPr/>
          <p:nvPr/>
        </p:nvSpPr>
        <p:spPr>
          <a:xfrm>
            <a:off x="11489465" y="447960"/>
            <a:ext cx="763823"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231A58C9-8065-4B65-B393-CB6CB22F58F7}"/>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C964FF9-ED63-4DBA-B58B-185D6CE0BDE9}"/>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574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a:extLst>
              <a:ext uri="{FF2B5EF4-FFF2-40B4-BE49-F238E27FC236}">
                <a16:creationId xmlns:a16="http://schemas.microsoft.com/office/drawing/2014/main" id="{53114583-0532-4C31-B147-DAB3835005D9}"/>
              </a:ext>
            </a:extLst>
          </p:cNvPr>
          <p:cNvGraphicFramePr>
            <a:graphicFrameLocks noChangeAspect="1"/>
          </p:cNvGraphicFramePr>
          <p:nvPr>
            <p:extLst>
              <p:ext uri="{D42A27DB-BD31-4B8C-83A1-F6EECF244321}">
                <p14:modId xmlns:p14="http://schemas.microsoft.com/office/powerpoint/2010/main" val="1277775398"/>
              </p:ext>
            </p:extLst>
          </p:nvPr>
        </p:nvGraphicFramePr>
        <p:xfrm>
          <a:off x="0" y="0"/>
          <a:ext cx="12190413" cy="6856413"/>
        </p:xfrm>
        <a:graphic>
          <a:graphicData uri="http://schemas.openxmlformats.org/presentationml/2006/ole">
            <mc:AlternateContent xmlns:mc="http://schemas.openxmlformats.org/markup-compatibility/2006">
              <mc:Choice xmlns:v="urn:schemas-microsoft-com:vml" Requires="v">
                <p:oleObj name="Image" r:id="rId2" imgW="12190320" imgH="6856920" progId="Photoshop.Image.15">
                  <p:embed/>
                </p:oleObj>
              </mc:Choice>
              <mc:Fallback>
                <p:oleObj name="Image" r:id="rId2" imgW="12190320" imgH="6856920" progId="Photoshop.Image.15">
                  <p:embed/>
                  <p:pic>
                    <p:nvPicPr>
                      <p:cNvPr id="15" name="Object 14">
                        <a:extLst>
                          <a:ext uri="{FF2B5EF4-FFF2-40B4-BE49-F238E27FC236}">
                            <a16:creationId xmlns:a16="http://schemas.microsoft.com/office/drawing/2014/main" id="{53114583-0532-4C31-B147-DAB3835005D9}"/>
                          </a:ext>
                        </a:extLst>
                      </p:cNvPr>
                      <p:cNvPicPr/>
                      <p:nvPr/>
                    </p:nvPicPr>
                    <p:blipFill>
                      <a:blip r:embed="rId3"/>
                      <a:stretch>
                        <a:fillRect/>
                      </a:stretch>
                    </p:blipFill>
                    <p:spPr>
                      <a:xfrm>
                        <a:off x="0" y="0"/>
                        <a:ext cx="12190413" cy="6856413"/>
                      </a:xfrm>
                      <a:prstGeom prst="rect">
                        <a:avLst/>
                      </a:prstGeom>
                    </p:spPr>
                  </p:pic>
                </p:oleObj>
              </mc:Fallback>
            </mc:AlternateContent>
          </a:graphicData>
        </a:graphic>
      </p:graphicFrame>
      <p:sp>
        <p:nvSpPr>
          <p:cNvPr id="37" name="Rectangle: Rounded Corners 36">
            <a:extLst>
              <a:ext uri="{FF2B5EF4-FFF2-40B4-BE49-F238E27FC236}">
                <a16:creationId xmlns:a16="http://schemas.microsoft.com/office/drawing/2014/main" id="{8E05EEE1-F42A-41C3-8572-3C27595A05D6}"/>
              </a:ext>
            </a:extLst>
          </p:cNvPr>
          <p:cNvSpPr/>
          <p:nvPr/>
        </p:nvSpPr>
        <p:spPr>
          <a:xfrm>
            <a:off x="10861245" y="37202"/>
            <a:ext cx="1091878" cy="337545"/>
          </a:xfrm>
          <a:prstGeom prst="roundRect">
            <a:avLst>
              <a:gd name="adj" fmla="val 50000"/>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22</a:t>
            </a:r>
          </a:p>
        </p:txBody>
      </p:sp>
      <p:sp>
        <p:nvSpPr>
          <p:cNvPr id="2" name="Oval 1">
            <a:extLst>
              <a:ext uri="{FF2B5EF4-FFF2-40B4-BE49-F238E27FC236}">
                <a16:creationId xmlns:a16="http://schemas.microsoft.com/office/drawing/2014/main" id="{0CC95343-EF92-44A4-96F0-F47949CE8E83}"/>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C72970E2-F214-4801-9593-8B720289FE2F}"/>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cxnSp>
        <p:nvCxnSpPr>
          <p:cNvPr id="25" name="Straight Connector 24">
            <a:extLst>
              <a:ext uri="{FF2B5EF4-FFF2-40B4-BE49-F238E27FC236}">
                <a16:creationId xmlns:a16="http://schemas.microsoft.com/office/drawing/2014/main" id="{2F8BE206-6163-4930-BF2B-F6D8B76E8063}"/>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17EDB4-FF82-476F-80F0-E3501AC098D4}"/>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F7F49E5-DD9A-45A2-A75D-E4DEE8F8ED2C}"/>
              </a:ext>
            </a:extLst>
          </p:cNvPr>
          <p:cNvSpPr txBox="1"/>
          <p:nvPr/>
        </p:nvSpPr>
        <p:spPr>
          <a:xfrm>
            <a:off x="1125826" y="1470343"/>
            <a:ext cx="3969441" cy="461665"/>
          </a:xfrm>
          <a:prstGeom prst="rect">
            <a:avLst/>
          </a:prstGeom>
          <a:noFill/>
        </p:spPr>
        <p:txBody>
          <a:bodyPr wrap="square" rtlCol="0">
            <a:spAutoFit/>
          </a:bodyPr>
          <a:lstStyle/>
          <a:p>
            <a:r>
              <a:rPr lang="en-US" sz="24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Tài</a:t>
            </a:r>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liệu</a:t>
            </a:r>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tham</a:t>
            </a:r>
            <a:r>
              <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khảo</a:t>
            </a:r>
            <a:endParaRPr lang="en-US" sz="24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 name="TextBox 5">
            <a:extLst>
              <a:ext uri="{FF2B5EF4-FFF2-40B4-BE49-F238E27FC236}">
                <a16:creationId xmlns:a16="http://schemas.microsoft.com/office/drawing/2014/main" id="{A8BB8373-40C1-4EC6-9FF5-342206F54BA2}"/>
              </a:ext>
            </a:extLst>
          </p:cNvPr>
          <p:cNvSpPr txBox="1"/>
          <p:nvPr/>
        </p:nvSpPr>
        <p:spPr>
          <a:xfrm>
            <a:off x="1125826" y="1967696"/>
            <a:ext cx="10075097"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Anany</a:t>
            </a:r>
            <a:r>
              <a:rPr lang="en-US" dirty="0"/>
              <a:t> </a:t>
            </a:r>
            <a:r>
              <a:rPr lang="en-US" dirty="0" err="1"/>
              <a:t>Levition</a:t>
            </a:r>
            <a:r>
              <a:rPr lang="en-US" dirty="0"/>
              <a:t>, Introduction to the Design and Analysis of Algorithms, 3</a:t>
            </a:r>
            <a:r>
              <a:rPr lang="en-US" baseline="30000" dirty="0"/>
              <a:t>rd</a:t>
            </a:r>
            <a:r>
              <a:rPr lang="en-US" dirty="0"/>
              <a:t> edition, 2014</a:t>
            </a:r>
          </a:p>
          <a:p>
            <a:pPr marL="285750" indent="-285750">
              <a:buFont typeface="Arial" panose="020B0604020202020204" pitchFamily="34" charset="0"/>
              <a:buChar char="•"/>
            </a:pPr>
            <a:r>
              <a:rPr lang="en-US" dirty="0">
                <a:hlinkClick r:id="rId4"/>
              </a:rPr>
              <a:t>https://en.wikipedia.org/wiki/Divide-and-conquer_algorithm</a:t>
            </a:r>
            <a:endParaRPr lang="en-US" dirty="0"/>
          </a:p>
        </p:txBody>
      </p:sp>
    </p:spTree>
    <p:extLst>
      <p:ext uri="{BB962C8B-B14F-4D97-AF65-F5344CB8AC3E}">
        <p14:creationId xmlns:p14="http://schemas.microsoft.com/office/powerpoint/2010/main" val="1956972206"/>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a:extLst>
              <a:ext uri="{FF2B5EF4-FFF2-40B4-BE49-F238E27FC236}">
                <a16:creationId xmlns:a16="http://schemas.microsoft.com/office/drawing/2014/main" id="{53114583-0532-4C31-B147-DAB3835005D9}"/>
              </a:ext>
            </a:extLst>
          </p:cNvPr>
          <p:cNvGraphicFramePr>
            <a:graphicFrameLocks noChangeAspect="1"/>
          </p:cNvGraphicFramePr>
          <p:nvPr/>
        </p:nvGraphicFramePr>
        <p:xfrm>
          <a:off x="0" y="0"/>
          <a:ext cx="12190413" cy="6856413"/>
        </p:xfrm>
        <a:graphic>
          <a:graphicData uri="http://schemas.openxmlformats.org/presentationml/2006/ole">
            <mc:AlternateContent xmlns:mc="http://schemas.openxmlformats.org/markup-compatibility/2006">
              <mc:Choice xmlns:v="urn:schemas-microsoft-com:vml" Requires="v">
                <p:oleObj name="Image" r:id="rId3" imgW="12190320" imgH="6856920" progId="Photoshop.Image.15">
                  <p:embed/>
                </p:oleObj>
              </mc:Choice>
              <mc:Fallback>
                <p:oleObj name="Image" r:id="rId3" imgW="12190320" imgH="6856920" progId="Photoshop.Image.15">
                  <p:embed/>
                  <p:pic>
                    <p:nvPicPr>
                      <p:cNvPr id="15" name="Object 14">
                        <a:extLst>
                          <a:ext uri="{FF2B5EF4-FFF2-40B4-BE49-F238E27FC236}">
                            <a16:creationId xmlns:a16="http://schemas.microsoft.com/office/drawing/2014/main" id="{53114583-0532-4C31-B147-DAB3835005D9}"/>
                          </a:ext>
                        </a:extLst>
                      </p:cNvPr>
                      <p:cNvPicPr/>
                      <p:nvPr/>
                    </p:nvPicPr>
                    <p:blipFill>
                      <a:blip r:embed="rId4"/>
                      <a:stretch>
                        <a:fillRect/>
                      </a:stretch>
                    </p:blipFill>
                    <p:spPr>
                      <a:xfrm>
                        <a:off x="0" y="0"/>
                        <a:ext cx="12190413" cy="6856413"/>
                      </a:xfrm>
                      <a:prstGeom prst="rect">
                        <a:avLst/>
                      </a:prstGeom>
                      <a:solidFill>
                        <a:srgbClr val="DBD7DE"/>
                      </a:solidFill>
                    </p:spPr>
                  </p:pic>
                </p:oleObj>
              </mc:Fallback>
            </mc:AlternateContent>
          </a:graphicData>
        </a:graphic>
      </p:graphicFrame>
      <p:sp>
        <p:nvSpPr>
          <p:cNvPr id="2" name="Rectangle 1">
            <a:extLst>
              <a:ext uri="{FF2B5EF4-FFF2-40B4-BE49-F238E27FC236}">
                <a16:creationId xmlns:a16="http://schemas.microsoft.com/office/drawing/2014/main" id="{D40F556B-9CC2-4B2E-8B1F-196DCB6FE56A}"/>
              </a:ext>
            </a:extLst>
          </p:cNvPr>
          <p:cNvSpPr/>
          <p:nvPr/>
        </p:nvSpPr>
        <p:spPr>
          <a:xfrm>
            <a:off x="0" y="0"/>
            <a:ext cx="12192000" cy="6864532"/>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6B2E911B-498F-4085-86FB-8AB928839E81}"/>
              </a:ext>
            </a:extLst>
          </p:cNvPr>
          <p:cNvSpPr/>
          <p:nvPr/>
        </p:nvSpPr>
        <p:spPr>
          <a:xfrm>
            <a:off x="10861249" y="35318"/>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5E1408-0AF9-438F-BFF7-48D2C9D959DF}"/>
              </a:ext>
            </a:extLst>
          </p:cNvPr>
          <p:cNvSpPr/>
          <p:nvPr/>
        </p:nvSpPr>
        <p:spPr>
          <a:xfrm rot="10800000">
            <a:off x="143315" y="331638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4DB42F1-DCF3-4E58-A0E1-21F5BBB6D063}"/>
              </a:ext>
            </a:extLst>
          </p:cNvPr>
          <p:cNvSpPr/>
          <p:nvPr/>
        </p:nvSpPr>
        <p:spPr>
          <a:xfrm rot="16200000">
            <a:off x="212914" y="341306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Google Shape;149;p14">
            <a:extLst>
              <a:ext uri="{FF2B5EF4-FFF2-40B4-BE49-F238E27FC236}">
                <a16:creationId xmlns:a16="http://schemas.microsoft.com/office/drawing/2014/main" id="{FA8B61A5-11DB-41CC-873D-7AE3D8930156}"/>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14DED689-1C68-4D6E-82AD-D1982E072A23}"/>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CD125A6E-E5CC-4EB6-91CF-54CE0344732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25" name="TextBox 24">
            <a:extLst>
              <a:ext uri="{FF2B5EF4-FFF2-40B4-BE49-F238E27FC236}">
                <a16:creationId xmlns:a16="http://schemas.microsoft.com/office/drawing/2014/main" id="{DA9F818A-B192-4ACA-B3EB-71FA7FFD0979}"/>
              </a:ext>
            </a:extLst>
          </p:cNvPr>
          <p:cNvSpPr txBox="1"/>
          <p:nvPr/>
        </p:nvSpPr>
        <p:spPr>
          <a:xfrm>
            <a:off x="1006135" y="1018298"/>
            <a:ext cx="6097389" cy="2123658"/>
          </a:xfrm>
          <a:prstGeom prst="rect">
            <a:avLst/>
          </a:prstGeom>
          <a:noFill/>
        </p:spPr>
        <p:txBody>
          <a:bodyPr wrap="square" rtlCol="0">
            <a:spAutoFit/>
          </a:bodyPr>
          <a:lstStyle/>
          <a:p>
            <a:r>
              <a:rPr lang="en-US" sz="6600" b="1" dirty="0">
                <a:solidFill>
                  <a:srgbClr val="FF797C"/>
                </a:solidFill>
                <a:latin typeface="Futura" panose="02020800000000000000" pitchFamily="18" charset="0"/>
                <a:ea typeface="Futura" panose="02020800000000000000" pitchFamily="18" charset="0"/>
                <a:cs typeface="Futura" panose="02020800000000000000" pitchFamily="18" charset="0"/>
              </a:rPr>
              <a:t>THANKS FOR </a:t>
            </a:r>
            <a:r>
              <a:rPr lang="en-US" sz="6600" b="1" dirty="0">
                <a:ln>
                  <a:solidFill>
                    <a:schemeClr val="tx1">
                      <a:lumMod val="75000"/>
                      <a:lumOff val="25000"/>
                    </a:schemeClr>
                  </a:solidFill>
                </a:ln>
                <a:noFill/>
                <a:latin typeface="Futura" panose="02020800000000000000" pitchFamily="18" charset="0"/>
                <a:ea typeface="Futura" panose="02020800000000000000" pitchFamily="18" charset="0"/>
                <a:cs typeface="Futura" panose="02020800000000000000" pitchFamily="18" charset="0"/>
              </a:rPr>
              <a:t>LISTENING</a:t>
            </a:r>
          </a:p>
        </p:txBody>
      </p:sp>
      <p:pic>
        <p:nvPicPr>
          <p:cNvPr id="6" name="Picture 5" descr="A picture containing text&#10;&#10;Description automatically generated">
            <a:extLst>
              <a:ext uri="{FF2B5EF4-FFF2-40B4-BE49-F238E27FC236}">
                <a16:creationId xmlns:a16="http://schemas.microsoft.com/office/drawing/2014/main" id="{53517BC2-E289-4E81-98E1-D0898A34F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0" y="3446085"/>
            <a:ext cx="2562539" cy="2123651"/>
          </a:xfrm>
          <a:prstGeom prst="rect">
            <a:avLst/>
          </a:prstGeom>
        </p:spPr>
      </p:pic>
      <p:sp>
        <p:nvSpPr>
          <p:cNvPr id="33" name="TextBox 32">
            <a:extLst>
              <a:ext uri="{FF2B5EF4-FFF2-40B4-BE49-F238E27FC236}">
                <a16:creationId xmlns:a16="http://schemas.microsoft.com/office/drawing/2014/main" id="{88FAD476-5AC9-428B-8846-041F0CE3101B}"/>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34" name="TextBox 33">
            <a:extLst>
              <a:ext uri="{FF2B5EF4-FFF2-40B4-BE49-F238E27FC236}">
                <a16:creationId xmlns:a16="http://schemas.microsoft.com/office/drawing/2014/main" id="{4BF5A957-67E3-41C8-9640-000E4E23F840}"/>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23</a:t>
            </a:r>
          </a:p>
        </p:txBody>
      </p:sp>
      <p:cxnSp>
        <p:nvCxnSpPr>
          <p:cNvPr id="35" name="Straight Connector 34">
            <a:extLst>
              <a:ext uri="{FF2B5EF4-FFF2-40B4-BE49-F238E27FC236}">
                <a16:creationId xmlns:a16="http://schemas.microsoft.com/office/drawing/2014/main" id="{88C52F3C-8FFC-46E1-B24F-65F4BA455C36}"/>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7C1D74-64AE-4755-9E8F-708D86AED014}"/>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Rounded Corners 38" hidden="1">
            <a:extLst>
              <a:ext uri="{FF2B5EF4-FFF2-40B4-BE49-F238E27FC236}">
                <a16:creationId xmlns:a16="http://schemas.microsoft.com/office/drawing/2014/main" id="{20080762-4344-46E4-97DF-B3A90F24E976}"/>
              </a:ext>
            </a:extLst>
          </p:cNvPr>
          <p:cNvSpPr/>
          <p:nvPr/>
        </p:nvSpPr>
        <p:spPr>
          <a:xfrm>
            <a:off x="10861245" y="37202"/>
            <a:ext cx="1091878" cy="337545"/>
          </a:xfrm>
          <a:prstGeom prst="roundRect">
            <a:avLst>
              <a:gd name="adj" fmla="val 50000"/>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DCC8365-94D9-4B98-938C-EE218839F0BF}"/>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43" name="TextBox 42">
            <a:extLst>
              <a:ext uri="{FF2B5EF4-FFF2-40B4-BE49-F238E27FC236}">
                <a16:creationId xmlns:a16="http://schemas.microsoft.com/office/drawing/2014/main" id="{6115528A-97C3-4FAD-A0EA-FE3D298C0E07}"/>
              </a:ext>
            </a:extLst>
          </p:cNvPr>
          <p:cNvSpPr txBox="1"/>
          <p:nvPr/>
        </p:nvSpPr>
        <p:spPr>
          <a:xfrm>
            <a:off x="8662321" y="46353"/>
            <a:ext cx="1091878" cy="338554"/>
          </a:xfrm>
          <a:prstGeom prst="rect">
            <a:avLst/>
          </a:prstGeom>
          <a:noFill/>
        </p:spPr>
        <p:txBody>
          <a:bodyPr wrap="square" rtlCol="0">
            <a:spAutoFit/>
          </a:bodyPr>
          <a:lstStyle/>
          <a:p>
            <a:r>
              <a:rPr lang="en-US" sz="1600" dirty="0">
                <a:latin typeface="Google Sans Medium" panose="020B0603030502040204" pitchFamily="34" charset="0"/>
              </a:rPr>
              <a:t>Content</a:t>
            </a:r>
          </a:p>
        </p:txBody>
      </p:sp>
      <p:sp>
        <p:nvSpPr>
          <p:cNvPr id="44" name="TextBox 43">
            <a:extLst>
              <a:ext uri="{FF2B5EF4-FFF2-40B4-BE49-F238E27FC236}">
                <a16:creationId xmlns:a16="http://schemas.microsoft.com/office/drawing/2014/main" id="{D43CE0D5-3F0F-4B70-9DE7-3222A1A33F9B}"/>
              </a:ext>
            </a:extLst>
          </p:cNvPr>
          <p:cNvSpPr txBox="1"/>
          <p:nvPr/>
        </p:nvSpPr>
        <p:spPr>
          <a:xfrm>
            <a:off x="10864387" y="3732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Summary</a:t>
            </a:r>
          </a:p>
        </p:txBody>
      </p:sp>
      <p:sp>
        <p:nvSpPr>
          <p:cNvPr id="45" name="TextBox 44">
            <a:extLst>
              <a:ext uri="{FF2B5EF4-FFF2-40B4-BE49-F238E27FC236}">
                <a16:creationId xmlns:a16="http://schemas.microsoft.com/office/drawing/2014/main" id="{085862D9-DBDC-4318-92A4-BF9A20F3BFC3}"/>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Tree>
    <p:extLst>
      <p:ext uri="{BB962C8B-B14F-4D97-AF65-F5344CB8AC3E}">
        <p14:creationId xmlns:p14="http://schemas.microsoft.com/office/powerpoint/2010/main" val="2688013338"/>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a:extLst>
              <a:ext uri="{FF2B5EF4-FFF2-40B4-BE49-F238E27FC236}">
                <a16:creationId xmlns:a16="http://schemas.microsoft.com/office/drawing/2014/main" id="{53114583-0532-4C31-B147-DAB3835005D9}"/>
              </a:ext>
            </a:extLst>
          </p:cNvPr>
          <p:cNvGraphicFramePr>
            <a:graphicFrameLocks noChangeAspect="1"/>
          </p:cNvGraphicFramePr>
          <p:nvPr/>
        </p:nvGraphicFramePr>
        <p:xfrm>
          <a:off x="0" y="0"/>
          <a:ext cx="12190413" cy="6856413"/>
        </p:xfrm>
        <a:graphic>
          <a:graphicData uri="http://schemas.openxmlformats.org/presentationml/2006/ole">
            <mc:AlternateContent xmlns:mc="http://schemas.openxmlformats.org/markup-compatibility/2006">
              <mc:Choice xmlns:v="urn:schemas-microsoft-com:vml" Requires="v">
                <p:oleObj name="Image" r:id="rId3" imgW="12190320" imgH="6856920" progId="Photoshop.Image.15">
                  <p:embed/>
                </p:oleObj>
              </mc:Choice>
              <mc:Fallback>
                <p:oleObj name="Image" r:id="rId3" imgW="12190320" imgH="6856920" progId="Photoshop.Image.15">
                  <p:embed/>
                  <p:pic>
                    <p:nvPicPr>
                      <p:cNvPr id="15" name="Object 14">
                        <a:extLst>
                          <a:ext uri="{FF2B5EF4-FFF2-40B4-BE49-F238E27FC236}">
                            <a16:creationId xmlns:a16="http://schemas.microsoft.com/office/drawing/2014/main" id="{53114583-0532-4C31-B147-DAB3835005D9}"/>
                          </a:ext>
                        </a:extLst>
                      </p:cNvPr>
                      <p:cNvPicPr/>
                      <p:nvPr/>
                    </p:nvPicPr>
                    <p:blipFill>
                      <a:blip r:embed="rId4"/>
                      <a:stretch>
                        <a:fillRect/>
                      </a:stretch>
                    </p:blipFill>
                    <p:spPr>
                      <a:xfrm>
                        <a:off x="0" y="0"/>
                        <a:ext cx="12190413" cy="6856413"/>
                      </a:xfrm>
                      <a:prstGeom prst="rect">
                        <a:avLst/>
                      </a:prstGeom>
                      <a:solidFill>
                        <a:srgbClr val="DBD7DE"/>
                      </a:solidFill>
                    </p:spPr>
                  </p:pic>
                </p:oleObj>
              </mc:Fallback>
            </mc:AlternateContent>
          </a:graphicData>
        </a:graphic>
      </p:graphicFrame>
      <p:sp>
        <p:nvSpPr>
          <p:cNvPr id="2" name="Rectangle 1">
            <a:extLst>
              <a:ext uri="{FF2B5EF4-FFF2-40B4-BE49-F238E27FC236}">
                <a16:creationId xmlns:a16="http://schemas.microsoft.com/office/drawing/2014/main" id="{D40F556B-9CC2-4B2E-8B1F-196DCB6FE56A}"/>
              </a:ext>
            </a:extLst>
          </p:cNvPr>
          <p:cNvSpPr/>
          <p:nvPr/>
        </p:nvSpPr>
        <p:spPr>
          <a:xfrm>
            <a:off x="0" y="0"/>
            <a:ext cx="12192000" cy="6864532"/>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6B2E911B-498F-4085-86FB-8AB928839E81}"/>
              </a:ext>
            </a:extLst>
          </p:cNvPr>
          <p:cNvSpPr/>
          <p:nvPr/>
        </p:nvSpPr>
        <p:spPr>
          <a:xfrm>
            <a:off x="10861249" y="35318"/>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5E1408-0AF9-438F-BFF7-48D2C9D959DF}"/>
              </a:ext>
            </a:extLst>
          </p:cNvPr>
          <p:cNvSpPr/>
          <p:nvPr/>
        </p:nvSpPr>
        <p:spPr>
          <a:xfrm rot="10800000">
            <a:off x="143315" y="331638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4DB42F1-DCF3-4E58-A0E1-21F5BBB6D063}"/>
              </a:ext>
            </a:extLst>
          </p:cNvPr>
          <p:cNvSpPr/>
          <p:nvPr/>
        </p:nvSpPr>
        <p:spPr>
          <a:xfrm rot="16200000">
            <a:off x="212914" y="341306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Google Shape;149;p14">
            <a:extLst>
              <a:ext uri="{FF2B5EF4-FFF2-40B4-BE49-F238E27FC236}">
                <a16:creationId xmlns:a16="http://schemas.microsoft.com/office/drawing/2014/main" id="{FA8B61A5-11DB-41CC-873D-7AE3D8930156}"/>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14DED689-1C68-4D6E-82AD-D1982E072A23}"/>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CD125A6E-E5CC-4EB6-91CF-54CE0344732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33" name="TextBox 32">
            <a:extLst>
              <a:ext uri="{FF2B5EF4-FFF2-40B4-BE49-F238E27FC236}">
                <a16:creationId xmlns:a16="http://schemas.microsoft.com/office/drawing/2014/main" id="{88FAD476-5AC9-428B-8846-041F0CE3101B}"/>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34" name="TextBox 33">
            <a:extLst>
              <a:ext uri="{FF2B5EF4-FFF2-40B4-BE49-F238E27FC236}">
                <a16:creationId xmlns:a16="http://schemas.microsoft.com/office/drawing/2014/main" id="{4BF5A957-67E3-41C8-9640-000E4E23F840}"/>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23</a:t>
            </a:r>
          </a:p>
        </p:txBody>
      </p:sp>
      <p:cxnSp>
        <p:nvCxnSpPr>
          <p:cNvPr id="35" name="Straight Connector 34">
            <a:extLst>
              <a:ext uri="{FF2B5EF4-FFF2-40B4-BE49-F238E27FC236}">
                <a16:creationId xmlns:a16="http://schemas.microsoft.com/office/drawing/2014/main" id="{88C52F3C-8FFC-46E1-B24F-65F4BA455C36}"/>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7C1D74-64AE-4755-9E8F-708D86AED014}"/>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Rounded Corners 38" hidden="1">
            <a:extLst>
              <a:ext uri="{FF2B5EF4-FFF2-40B4-BE49-F238E27FC236}">
                <a16:creationId xmlns:a16="http://schemas.microsoft.com/office/drawing/2014/main" id="{20080762-4344-46E4-97DF-B3A90F24E976}"/>
              </a:ext>
            </a:extLst>
          </p:cNvPr>
          <p:cNvSpPr/>
          <p:nvPr/>
        </p:nvSpPr>
        <p:spPr>
          <a:xfrm>
            <a:off x="10861245" y="37202"/>
            <a:ext cx="1091878" cy="337545"/>
          </a:xfrm>
          <a:prstGeom prst="roundRect">
            <a:avLst>
              <a:gd name="adj" fmla="val 50000"/>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DCC8365-94D9-4B98-938C-EE218839F0BF}"/>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43" name="TextBox 42">
            <a:extLst>
              <a:ext uri="{FF2B5EF4-FFF2-40B4-BE49-F238E27FC236}">
                <a16:creationId xmlns:a16="http://schemas.microsoft.com/office/drawing/2014/main" id="{6115528A-97C3-4FAD-A0EA-FE3D298C0E07}"/>
              </a:ext>
            </a:extLst>
          </p:cNvPr>
          <p:cNvSpPr txBox="1"/>
          <p:nvPr/>
        </p:nvSpPr>
        <p:spPr>
          <a:xfrm>
            <a:off x="8662321" y="46353"/>
            <a:ext cx="1091878" cy="338554"/>
          </a:xfrm>
          <a:prstGeom prst="rect">
            <a:avLst/>
          </a:prstGeom>
          <a:noFill/>
        </p:spPr>
        <p:txBody>
          <a:bodyPr wrap="square" rtlCol="0">
            <a:spAutoFit/>
          </a:bodyPr>
          <a:lstStyle/>
          <a:p>
            <a:r>
              <a:rPr lang="en-US" sz="1600" dirty="0">
                <a:latin typeface="Google Sans Medium" panose="020B0603030502040204" pitchFamily="34" charset="0"/>
              </a:rPr>
              <a:t>Content</a:t>
            </a:r>
          </a:p>
        </p:txBody>
      </p:sp>
      <p:sp>
        <p:nvSpPr>
          <p:cNvPr id="44" name="TextBox 43">
            <a:extLst>
              <a:ext uri="{FF2B5EF4-FFF2-40B4-BE49-F238E27FC236}">
                <a16:creationId xmlns:a16="http://schemas.microsoft.com/office/drawing/2014/main" id="{D43CE0D5-3F0F-4B70-9DE7-3222A1A33F9B}"/>
              </a:ext>
            </a:extLst>
          </p:cNvPr>
          <p:cNvSpPr txBox="1"/>
          <p:nvPr/>
        </p:nvSpPr>
        <p:spPr>
          <a:xfrm>
            <a:off x="10864387" y="3732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Summary</a:t>
            </a:r>
          </a:p>
        </p:txBody>
      </p:sp>
      <p:sp>
        <p:nvSpPr>
          <p:cNvPr id="45" name="TextBox 44">
            <a:extLst>
              <a:ext uri="{FF2B5EF4-FFF2-40B4-BE49-F238E27FC236}">
                <a16:creationId xmlns:a16="http://schemas.microsoft.com/office/drawing/2014/main" id="{085862D9-DBDC-4318-92A4-BF9A20F3BFC3}"/>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21" name="TextBox 20">
            <a:extLst>
              <a:ext uri="{FF2B5EF4-FFF2-40B4-BE49-F238E27FC236}">
                <a16:creationId xmlns:a16="http://schemas.microsoft.com/office/drawing/2014/main" id="{93CC765B-4E7D-4573-B46B-1478C3596D52}"/>
              </a:ext>
            </a:extLst>
          </p:cNvPr>
          <p:cNvSpPr txBox="1"/>
          <p:nvPr/>
        </p:nvSpPr>
        <p:spPr>
          <a:xfrm>
            <a:off x="942956" y="1041312"/>
            <a:ext cx="10304499" cy="400110"/>
          </a:xfrm>
          <a:prstGeom prst="rect">
            <a:avLst/>
          </a:prstGeom>
          <a:noFill/>
        </p:spPr>
        <p:txBody>
          <a:bodyPr wrap="square" rtlCol="0">
            <a:spAutoFit/>
          </a:bodyPr>
          <a:lstStyle/>
          <a:p>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Bài</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toán</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nào</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có</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thể</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áp</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dụng</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kỹ</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thuật</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chia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để</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trị</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sp>
        <p:nvSpPr>
          <p:cNvPr id="22" name="TextBox 21">
            <a:extLst>
              <a:ext uri="{FF2B5EF4-FFF2-40B4-BE49-F238E27FC236}">
                <a16:creationId xmlns:a16="http://schemas.microsoft.com/office/drawing/2014/main" id="{355BF06B-CC8D-4E75-81F8-E422AAB3E5DB}"/>
              </a:ext>
            </a:extLst>
          </p:cNvPr>
          <p:cNvSpPr txBox="1"/>
          <p:nvPr/>
        </p:nvSpPr>
        <p:spPr>
          <a:xfrm>
            <a:off x="941369" y="1426219"/>
            <a:ext cx="9593299" cy="338554"/>
          </a:xfrm>
          <a:prstGeom prst="rect">
            <a:avLst/>
          </a:prstGeom>
          <a:noFill/>
        </p:spPr>
        <p:txBody>
          <a:bodyPr wrap="square" rtlCol="0">
            <a:spAutoFit/>
          </a:bodyPr>
          <a:lstStyle/>
          <a:p>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Những</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lớn</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có</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thể</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chia ra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thành</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những</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độc</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lập</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không</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gối</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lên</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nhau</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25" name="TextBox 24">
            <a:extLst>
              <a:ext uri="{FF2B5EF4-FFF2-40B4-BE49-F238E27FC236}">
                <a16:creationId xmlns:a16="http://schemas.microsoft.com/office/drawing/2014/main" id="{3F40DC31-FAAA-41AD-863B-59D23335CA04}"/>
              </a:ext>
            </a:extLst>
          </p:cNvPr>
          <p:cNvSpPr txBox="1"/>
          <p:nvPr/>
        </p:nvSpPr>
        <p:spPr>
          <a:xfrm>
            <a:off x="941369" y="1969265"/>
            <a:ext cx="10304499" cy="707886"/>
          </a:xfrm>
          <a:prstGeom prst="rect">
            <a:avLst/>
          </a:prstGeom>
          <a:noFill/>
        </p:spPr>
        <p:txBody>
          <a:bodyPr wrap="square" rtlCol="0">
            <a:spAutoFit/>
          </a:bodyPr>
          <a:lstStyle/>
          <a:p>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Làm</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sao</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để</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tính</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độ</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phức</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tạp</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khi</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chia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bài</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toán</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ra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thành</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các</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bài</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toán</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con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không</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đều</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nhau</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sp>
        <p:nvSpPr>
          <p:cNvPr id="26" name="TextBox 25">
            <a:extLst>
              <a:ext uri="{FF2B5EF4-FFF2-40B4-BE49-F238E27FC236}">
                <a16:creationId xmlns:a16="http://schemas.microsoft.com/office/drawing/2014/main" id="{385DF8B0-5943-4178-BB86-3DC0963F0373}"/>
              </a:ext>
            </a:extLst>
          </p:cNvPr>
          <p:cNvSpPr txBox="1"/>
          <p:nvPr/>
        </p:nvSpPr>
        <p:spPr>
          <a:xfrm>
            <a:off x="941368" y="2685070"/>
            <a:ext cx="9593299" cy="584775"/>
          </a:xfrm>
          <a:prstGeom prst="rect">
            <a:avLst/>
          </a:prstGeom>
          <a:noFill/>
        </p:spPr>
        <p:txBody>
          <a:bodyPr wrap="square" rtlCol="0">
            <a:spAutoFit/>
          </a:bodyPr>
          <a:lstStyle/>
          <a:p>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Sử</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dụng</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phương</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pháp</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cây</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đệ</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quy</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a:p>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Ví</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dụ</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p:pic>
        <p:nvPicPr>
          <p:cNvPr id="4" name="Picture 3">
            <a:extLst>
              <a:ext uri="{FF2B5EF4-FFF2-40B4-BE49-F238E27FC236}">
                <a16:creationId xmlns:a16="http://schemas.microsoft.com/office/drawing/2014/main" id="{84114D23-10E4-4D11-8A8F-DD7E2D48A7EF}"/>
              </a:ext>
            </a:extLst>
          </p:cNvPr>
          <p:cNvPicPr>
            <a:picLocks noChangeAspect="1"/>
          </p:cNvPicPr>
          <p:nvPr/>
        </p:nvPicPr>
        <p:blipFill>
          <a:blip r:embed="rId5"/>
          <a:stretch>
            <a:fillRect/>
          </a:stretch>
        </p:blipFill>
        <p:spPr>
          <a:xfrm>
            <a:off x="1744222" y="3115481"/>
            <a:ext cx="3053452" cy="654311"/>
          </a:xfrm>
          <a:prstGeom prst="rect">
            <a:avLst/>
          </a:prstGeom>
        </p:spPr>
      </p:pic>
      <p:pic>
        <p:nvPicPr>
          <p:cNvPr id="6" name="Picture 5">
            <a:extLst>
              <a:ext uri="{FF2B5EF4-FFF2-40B4-BE49-F238E27FC236}">
                <a16:creationId xmlns:a16="http://schemas.microsoft.com/office/drawing/2014/main" id="{41962A3B-FE4D-4877-8E6F-CAC017E668DE}"/>
              </a:ext>
            </a:extLst>
          </p:cNvPr>
          <p:cNvPicPr>
            <a:picLocks noChangeAspect="1"/>
          </p:cNvPicPr>
          <p:nvPr/>
        </p:nvPicPr>
        <p:blipFill>
          <a:blip r:embed="rId6"/>
          <a:stretch>
            <a:fillRect/>
          </a:stretch>
        </p:blipFill>
        <p:spPr>
          <a:xfrm>
            <a:off x="5281217" y="2518551"/>
            <a:ext cx="4328165" cy="1259757"/>
          </a:xfrm>
          <a:prstGeom prst="rect">
            <a:avLst/>
          </a:prstGeom>
        </p:spPr>
      </p:pic>
      <p:sp>
        <p:nvSpPr>
          <p:cNvPr id="27" name="TextBox 26">
            <a:extLst>
              <a:ext uri="{FF2B5EF4-FFF2-40B4-BE49-F238E27FC236}">
                <a16:creationId xmlns:a16="http://schemas.microsoft.com/office/drawing/2014/main" id="{6B0C45E6-86C0-421F-AF36-2DF87B1CC71E}"/>
              </a:ext>
            </a:extLst>
          </p:cNvPr>
          <p:cNvSpPr txBox="1"/>
          <p:nvPr/>
        </p:nvSpPr>
        <p:spPr>
          <a:xfrm>
            <a:off x="941369" y="3942489"/>
            <a:ext cx="10304499" cy="707886"/>
          </a:xfrm>
          <a:prstGeom prst="rect">
            <a:avLst/>
          </a:prstGeom>
          <a:noFill/>
        </p:spPr>
        <p:txBody>
          <a:bodyPr wrap="square" rtlCol="0">
            <a:spAutoFit/>
          </a:bodyPr>
          <a:lstStyle/>
          <a:p>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Sự</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khác</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nhau</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giữa</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và</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b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trong</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công</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thức</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truy</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hồi</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tổng</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quát</a:t>
            </a:r>
            <a:r>
              <a:rPr lang="en-US" sz="2000" dirty="0">
                <a:solidFill>
                  <a:schemeClr val="tx1">
                    <a:lumMod val="85000"/>
                    <a:lumOff val="1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(Recurrence Relation)?</a:t>
            </a:r>
          </a:p>
        </p:txBody>
      </p:sp>
      <p:pic>
        <p:nvPicPr>
          <p:cNvPr id="28" name="Picture 27">
            <a:extLst>
              <a:ext uri="{FF2B5EF4-FFF2-40B4-BE49-F238E27FC236}">
                <a16:creationId xmlns:a16="http://schemas.microsoft.com/office/drawing/2014/main" id="{EE801B63-4BE1-4BD2-BC1E-E20F1E17B714}"/>
              </a:ext>
            </a:extLst>
          </p:cNvPr>
          <p:cNvPicPr>
            <a:picLocks noChangeAspect="1"/>
          </p:cNvPicPr>
          <p:nvPr/>
        </p:nvPicPr>
        <p:blipFill>
          <a:blip r:embed="rId7"/>
          <a:stretch>
            <a:fillRect/>
          </a:stretch>
        </p:blipFill>
        <p:spPr>
          <a:xfrm>
            <a:off x="3621726" y="4407250"/>
            <a:ext cx="2626674" cy="582709"/>
          </a:xfrm>
          <a:prstGeom prst="rect">
            <a:avLst/>
          </a:prstGeom>
        </p:spPr>
      </p:pic>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98F4FD6-A2DF-4613-BA7E-1913B46802A7}"/>
                  </a:ext>
                </a:extLst>
              </p:cNvPr>
              <p:cNvSpPr txBox="1"/>
              <p:nvPr/>
            </p:nvSpPr>
            <p:spPr>
              <a:xfrm>
                <a:off x="941368" y="5057320"/>
                <a:ext cx="9593299" cy="1435201"/>
              </a:xfrm>
              <a:prstGeom prst="rect">
                <a:avLst/>
              </a:prstGeom>
              <a:noFill/>
            </p:spPr>
            <p:txBody>
              <a:bodyPr wrap="square" rtlCol="0">
                <a:spAutoFit/>
              </a:bodyPr>
              <a:lstStyle/>
              <a:p>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tổng</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số</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vấn</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đề</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sau</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khi</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chia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nhỏ</a:t>
                </a:r>
                <a:endPar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số</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vấn</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đề</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cần</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được</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quyết</a:t>
                </a:r>
                <a:endPar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Ví</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dụ</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p>
              <a:p>
                <a:endPar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Ở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đây</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b=2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và</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a=1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vì</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ta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chỉ</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cần</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tính</a:t>
                </a:r>
                <a14:m>
                  <m:oMath xmlns:m="http://schemas.openxmlformats.org/officeDocument/2006/math">
                    <m:r>
                      <a:rPr lang="en-US" sz="1600" b="0" i="1" smtClean="0">
                        <a:solidFill>
                          <a:schemeClr val="tx1">
                            <a:lumMod val="85000"/>
                            <a:lumOff val="15000"/>
                          </a:schemeClr>
                        </a:solidFill>
                        <a:latin typeface="Cambria Math" panose="02040503050406030204" pitchFamily="18" charset="0"/>
                        <a:ea typeface="Open Sans SemiBold" panose="020B0706030804020204" pitchFamily="34" charset="0"/>
                        <a:cs typeface="Open Sans SemiBold" panose="020B0706030804020204" pitchFamily="34" charset="0"/>
                      </a:rPr>
                      <m:t> </m:t>
                    </m:r>
                    <m:sSup>
                      <m:sSupPr>
                        <m:ctrlPr>
                          <a:rPr lang="en-US" sz="1600" b="0" i="1" smtClean="0">
                            <a:solidFill>
                              <a:schemeClr val="tx1">
                                <a:lumMod val="85000"/>
                                <a:lumOff val="15000"/>
                              </a:schemeClr>
                            </a:solidFill>
                            <a:latin typeface="Cambria Math" panose="02040503050406030204" pitchFamily="18" charset="0"/>
                            <a:ea typeface="Open Sans SemiBold" panose="020B0706030804020204" pitchFamily="34" charset="0"/>
                            <a:cs typeface="Open Sans SemiBold" panose="020B0706030804020204" pitchFamily="34" charset="0"/>
                          </a:rPr>
                        </m:ctrlPr>
                      </m:sSupPr>
                      <m:e>
                        <m:r>
                          <a:rPr lang="en-US" sz="1600" b="0" i="1" smtClean="0">
                            <a:solidFill>
                              <a:schemeClr val="tx1">
                                <a:lumMod val="85000"/>
                                <a:lumOff val="15000"/>
                              </a:schemeClr>
                            </a:solidFill>
                            <a:latin typeface="Cambria Math" panose="02040503050406030204" pitchFamily="18" charset="0"/>
                            <a:ea typeface="Open Sans SemiBold" panose="020B0706030804020204" pitchFamily="34" charset="0"/>
                            <a:cs typeface="Open Sans SemiBold" panose="020B0706030804020204" pitchFamily="34" charset="0"/>
                          </a:rPr>
                          <m:t>𝑎</m:t>
                        </m:r>
                      </m:e>
                      <m:sup>
                        <m:f>
                          <m:fPr>
                            <m:ctrlPr>
                              <a:rPr lang="en-US" sz="1600" b="0" i="1" smtClean="0">
                                <a:solidFill>
                                  <a:schemeClr val="tx1">
                                    <a:lumMod val="85000"/>
                                    <a:lumOff val="15000"/>
                                  </a:schemeClr>
                                </a:solidFill>
                                <a:latin typeface="Cambria Math" panose="02040503050406030204" pitchFamily="18" charset="0"/>
                                <a:ea typeface="Open Sans SemiBold" panose="020B0706030804020204" pitchFamily="34" charset="0"/>
                                <a:cs typeface="Open Sans SemiBold" panose="020B0706030804020204" pitchFamily="34" charset="0"/>
                              </a:rPr>
                            </m:ctrlPr>
                          </m:fPr>
                          <m:num>
                            <m:r>
                              <a:rPr lang="en-US" sz="1600" b="0" i="1" smtClean="0">
                                <a:solidFill>
                                  <a:schemeClr val="tx1">
                                    <a:lumMod val="85000"/>
                                    <a:lumOff val="15000"/>
                                  </a:schemeClr>
                                </a:solidFill>
                                <a:latin typeface="Cambria Math" panose="02040503050406030204" pitchFamily="18" charset="0"/>
                                <a:ea typeface="Open Sans SemiBold" panose="020B0706030804020204" pitchFamily="34" charset="0"/>
                                <a:cs typeface="Open Sans SemiBold" panose="020B0706030804020204" pitchFamily="34" charset="0"/>
                              </a:rPr>
                              <m:t>𝑏</m:t>
                            </m:r>
                          </m:num>
                          <m:den>
                            <m:r>
                              <a:rPr lang="en-US" sz="1600" b="0" i="1" smtClean="0">
                                <a:solidFill>
                                  <a:schemeClr val="tx1">
                                    <a:lumMod val="85000"/>
                                    <a:lumOff val="15000"/>
                                  </a:schemeClr>
                                </a:solidFill>
                                <a:latin typeface="Cambria Math" panose="02040503050406030204" pitchFamily="18" charset="0"/>
                                <a:ea typeface="Open Sans SemiBold" panose="020B0706030804020204" pitchFamily="34" charset="0"/>
                                <a:cs typeface="Open Sans SemiBold" panose="020B0706030804020204" pitchFamily="34" charset="0"/>
                              </a:rPr>
                              <m:t>2</m:t>
                            </m:r>
                          </m:den>
                        </m:f>
                      </m:sup>
                    </m:sSup>
                  </m:oMath>
                </a14:m>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một</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i="1"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lần</a:t>
                </a:r>
                <a:r>
                  <a:rPr lang="en-US" sz="1600" i="1"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mc:Choice>
        <mc:Fallback>
          <p:sp>
            <p:nvSpPr>
              <p:cNvPr id="29" name="TextBox 28">
                <a:extLst>
                  <a:ext uri="{FF2B5EF4-FFF2-40B4-BE49-F238E27FC236}">
                    <a16:creationId xmlns:a16="http://schemas.microsoft.com/office/drawing/2014/main" id="{298F4FD6-A2DF-4613-BA7E-1913B46802A7}"/>
                  </a:ext>
                </a:extLst>
              </p:cNvPr>
              <p:cNvSpPr txBox="1">
                <a:spLocks noRot="1" noChangeAspect="1" noMove="1" noResize="1" noEditPoints="1" noAdjustHandles="1" noChangeArrowheads="1" noChangeShapeType="1" noTextEdit="1"/>
              </p:cNvSpPr>
              <p:nvPr/>
            </p:nvSpPr>
            <p:spPr>
              <a:xfrm>
                <a:off x="941368" y="5057320"/>
                <a:ext cx="9593299" cy="1435201"/>
              </a:xfrm>
              <a:prstGeom prst="rect">
                <a:avLst/>
              </a:prstGeom>
              <a:blipFill>
                <a:blip r:embed="rId8"/>
                <a:stretch>
                  <a:fillRect l="-318" t="-1277" b="-425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B948705-A69B-46BA-8E65-8D4F4B85746F}"/>
              </a:ext>
            </a:extLst>
          </p:cNvPr>
          <p:cNvPicPr>
            <a:picLocks noChangeAspect="1"/>
          </p:cNvPicPr>
          <p:nvPr/>
        </p:nvPicPr>
        <p:blipFill>
          <a:blip r:embed="rId9"/>
          <a:stretch>
            <a:fillRect/>
          </a:stretch>
        </p:blipFill>
        <p:spPr>
          <a:xfrm>
            <a:off x="1744222" y="5774452"/>
            <a:ext cx="1371791" cy="323895"/>
          </a:xfrm>
          <a:prstGeom prst="rect">
            <a:avLst/>
          </a:prstGeom>
        </p:spPr>
      </p:pic>
      <p:sp>
        <p:nvSpPr>
          <p:cNvPr id="32" name="TextBox 31">
            <a:extLst>
              <a:ext uri="{FF2B5EF4-FFF2-40B4-BE49-F238E27FC236}">
                <a16:creationId xmlns:a16="http://schemas.microsoft.com/office/drawing/2014/main" id="{71443DBF-A35A-4E5F-9224-2FDCE5949257}"/>
              </a:ext>
            </a:extLst>
          </p:cNvPr>
          <p:cNvSpPr txBox="1"/>
          <p:nvPr/>
        </p:nvSpPr>
        <p:spPr>
          <a:xfrm>
            <a:off x="946135" y="543900"/>
            <a:ext cx="10304499" cy="461665"/>
          </a:xfrm>
          <a:prstGeom prst="rect">
            <a:avLst/>
          </a:prstGeom>
          <a:noFill/>
        </p:spPr>
        <p:txBody>
          <a:bodyPr wrap="square" rtlCol="0">
            <a:spAutoFit/>
          </a:bodyPr>
          <a:lstStyle/>
          <a:p>
            <a:r>
              <a:rPr lang="en-US" sz="2400"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Trả</a:t>
            </a:r>
            <a:r>
              <a:rPr lang="en-US" sz="2400"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lời</a:t>
            </a:r>
            <a:r>
              <a:rPr lang="en-US" sz="2400"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các</a:t>
            </a:r>
            <a:r>
              <a:rPr lang="en-US" sz="2400"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câu</a:t>
            </a:r>
            <a:r>
              <a:rPr lang="en-US" sz="2400"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err="1">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hỏi</a:t>
            </a:r>
            <a:r>
              <a:rPr lang="en-US" sz="2400" dirty="0">
                <a:solidFill>
                  <a:srgbClr val="C00000"/>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spTree>
    <p:extLst>
      <p:ext uri="{BB962C8B-B14F-4D97-AF65-F5344CB8AC3E}">
        <p14:creationId xmlns:p14="http://schemas.microsoft.com/office/powerpoint/2010/main" val="3990398447"/>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205D3EDF-9077-4849-8A3D-F912A0032F4A}"/>
              </a:ext>
            </a:extLst>
          </p:cNvPr>
          <p:cNvGrpSpPr/>
          <p:nvPr/>
        </p:nvGrpSpPr>
        <p:grpSpPr>
          <a:xfrm>
            <a:off x="12485946" y="1225687"/>
            <a:ext cx="2767285" cy="1063042"/>
            <a:chOff x="2094165" y="1236332"/>
            <a:chExt cx="2767285" cy="1063042"/>
          </a:xfrm>
        </p:grpSpPr>
        <p:sp>
          <p:nvSpPr>
            <p:cNvPr id="52" name="Google Shape;359;p18">
              <a:extLst>
                <a:ext uri="{FF2B5EF4-FFF2-40B4-BE49-F238E27FC236}">
                  <a16:creationId xmlns:a16="http://schemas.microsoft.com/office/drawing/2014/main" id="{FC52016C-B39D-461C-B7B0-209E850F2636}"/>
                </a:ext>
              </a:extLst>
            </p:cNvPr>
            <p:cNvSpPr/>
            <p:nvPr/>
          </p:nvSpPr>
          <p:spPr>
            <a:xfrm>
              <a:off x="2155456" y="1302085"/>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360;p18">
              <a:extLst>
                <a:ext uri="{FF2B5EF4-FFF2-40B4-BE49-F238E27FC236}">
                  <a16:creationId xmlns:a16="http://schemas.microsoft.com/office/drawing/2014/main" id="{37DF3159-59F9-4FCA-A5E4-DCFA75437C90}"/>
                </a:ext>
              </a:extLst>
            </p:cNvPr>
            <p:cNvSpPr/>
            <p:nvPr/>
          </p:nvSpPr>
          <p:spPr>
            <a:xfrm>
              <a:off x="2094165" y="1236332"/>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361;p18">
              <a:extLst>
                <a:ext uri="{FF2B5EF4-FFF2-40B4-BE49-F238E27FC236}">
                  <a16:creationId xmlns:a16="http://schemas.microsoft.com/office/drawing/2014/main" id="{8BD9250A-E364-4106-BA2C-CEA07399C512}"/>
                </a:ext>
              </a:extLst>
            </p:cNvPr>
            <p:cNvSpPr txBox="1"/>
            <p:nvPr/>
          </p:nvSpPr>
          <p:spPr>
            <a:xfrm>
              <a:off x="2385188" y="1340325"/>
              <a:ext cx="2414971"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Khái</a:t>
              </a:r>
              <a:r>
                <a:rPr lang="en-US" sz="28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8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niệm</a:t>
              </a:r>
              <a:endParaRPr sz="2800" dirty="0"/>
            </a:p>
          </p:txBody>
        </p:sp>
        <p:cxnSp>
          <p:nvCxnSpPr>
            <p:cNvPr id="55" name="Google Shape;337;p17">
              <a:extLst>
                <a:ext uri="{FF2B5EF4-FFF2-40B4-BE49-F238E27FC236}">
                  <a16:creationId xmlns:a16="http://schemas.microsoft.com/office/drawing/2014/main" id="{5B2E8D71-B088-4E9E-8010-7F785F6DA9EE}"/>
                </a:ext>
              </a:extLst>
            </p:cNvPr>
            <p:cNvCxnSpPr>
              <a:cxnSpLocks/>
            </p:cNvCxnSpPr>
            <p:nvPr/>
          </p:nvCxnSpPr>
          <p:spPr>
            <a:xfrm>
              <a:off x="4634487" y="1734795"/>
              <a:ext cx="0" cy="564579"/>
            </a:xfrm>
            <a:prstGeom prst="straightConnector1">
              <a:avLst/>
            </a:prstGeom>
            <a:noFill/>
            <a:ln w="25400" cap="flat" cmpd="sng">
              <a:solidFill>
                <a:schemeClr val="dk1"/>
              </a:solidFill>
              <a:prstDash val="solid"/>
              <a:miter lim="800000"/>
              <a:headEnd type="none" w="sm" len="sm"/>
              <a:tailEnd type="triangle" w="med" len="med"/>
            </a:ln>
          </p:spPr>
        </p:cxnSp>
      </p:grpSp>
      <p:grpSp>
        <p:nvGrpSpPr>
          <p:cNvPr id="4" name="Group 3">
            <a:extLst>
              <a:ext uri="{FF2B5EF4-FFF2-40B4-BE49-F238E27FC236}">
                <a16:creationId xmlns:a16="http://schemas.microsoft.com/office/drawing/2014/main" id="{A8F8F790-2F2B-4FE6-8E93-5B2EA7CE1DB8}"/>
              </a:ext>
            </a:extLst>
          </p:cNvPr>
          <p:cNvGrpSpPr/>
          <p:nvPr/>
        </p:nvGrpSpPr>
        <p:grpSpPr>
          <a:xfrm>
            <a:off x="1664923" y="1159446"/>
            <a:ext cx="2076514" cy="1139916"/>
            <a:chOff x="1622199" y="1132500"/>
            <a:chExt cx="2984278" cy="1040427"/>
          </a:xfrm>
        </p:grpSpPr>
        <p:sp>
          <p:nvSpPr>
            <p:cNvPr id="30" name="Google Shape;359;p18">
              <a:extLst>
                <a:ext uri="{FF2B5EF4-FFF2-40B4-BE49-F238E27FC236}">
                  <a16:creationId xmlns:a16="http://schemas.microsoft.com/office/drawing/2014/main" id="{F8960FBF-725D-4FA9-8296-E00CA5EB9289}"/>
                </a:ext>
              </a:extLst>
            </p:cNvPr>
            <p:cNvSpPr/>
            <p:nvPr/>
          </p:nvSpPr>
          <p:spPr>
            <a:xfrm>
              <a:off x="1822633" y="1198253"/>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60;p18">
              <a:extLst>
                <a:ext uri="{FF2B5EF4-FFF2-40B4-BE49-F238E27FC236}">
                  <a16:creationId xmlns:a16="http://schemas.microsoft.com/office/drawing/2014/main" id="{B577C2BF-471C-4D34-801F-4A4424722D6A}"/>
                </a:ext>
              </a:extLst>
            </p:cNvPr>
            <p:cNvSpPr/>
            <p:nvPr/>
          </p:nvSpPr>
          <p:spPr>
            <a:xfrm>
              <a:off x="1761342" y="1132500"/>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61;p18">
              <a:extLst>
                <a:ext uri="{FF2B5EF4-FFF2-40B4-BE49-F238E27FC236}">
                  <a16:creationId xmlns:a16="http://schemas.microsoft.com/office/drawing/2014/main" id="{63E00386-2791-4F65-8C25-0ACFCB30ADC2}"/>
                </a:ext>
              </a:extLst>
            </p:cNvPr>
            <p:cNvSpPr txBox="1"/>
            <p:nvPr/>
          </p:nvSpPr>
          <p:spPr>
            <a:xfrm>
              <a:off x="1622199" y="1161162"/>
              <a:ext cx="2984278"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Các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bước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p>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thực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hiện</a:t>
              </a:r>
              <a:endParaRPr sz="2000" dirty="0"/>
            </a:p>
          </p:txBody>
        </p:sp>
        <p:cxnSp>
          <p:nvCxnSpPr>
            <p:cNvPr id="34" name="Google Shape;337;p17">
              <a:extLst>
                <a:ext uri="{FF2B5EF4-FFF2-40B4-BE49-F238E27FC236}">
                  <a16:creationId xmlns:a16="http://schemas.microsoft.com/office/drawing/2014/main" id="{84B1DDB4-EC7C-43F2-9023-12F003117AE6}"/>
                </a:ext>
              </a:extLst>
            </p:cNvPr>
            <p:cNvCxnSpPr>
              <a:cxnSpLocks/>
            </p:cNvCxnSpPr>
            <p:nvPr/>
          </p:nvCxnSpPr>
          <p:spPr>
            <a:xfrm>
              <a:off x="4313665" y="1708872"/>
              <a:ext cx="0" cy="464055"/>
            </a:xfrm>
            <a:prstGeom prst="straightConnector1">
              <a:avLst/>
            </a:prstGeom>
            <a:noFill/>
            <a:ln w="25400" cap="flat" cmpd="sng">
              <a:solidFill>
                <a:schemeClr val="dk1"/>
              </a:solidFill>
              <a:prstDash val="solid"/>
              <a:miter lim="800000"/>
              <a:headEnd type="none" w="sm" len="sm"/>
              <a:tailEnd type="triangle" w="med" len="med"/>
            </a:ln>
          </p:spPr>
        </p:cxnSp>
      </p:grpSp>
      <p:sp>
        <p:nvSpPr>
          <p:cNvPr id="44" name="Rectangle 43">
            <a:extLst>
              <a:ext uri="{FF2B5EF4-FFF2-40B4-BE49-F238E27FC236}">
                <a16:creationId xmlns:a16="http://schemas.microsoft.com/office/drawing/2014/main" id="{B47D4BE3-A163-4020-A6B1-E597673F95F5}"/>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06</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 name="TextBox 4">
            <a:extLst>
              <a:ext uri="{FF2B5EF4-FFF2-40B4-BE49-F238E27FC236}">
                <a16:creationId xmlns:a16="http://schemas.microsoft.com/office/drawing/2014/main" id="{CD992E99-0D1B-468B-9C63-1FB0C8E8C9AB}"/>
              </a:ext>
            </a:extLst>
          </p:cNvPr>
          <p:cNvSpPr txBox="1"/>
          <p:nvPr/>
        </p:nvSpPr>
        <p:spPr>
          <a:xfrm>
            <a:off x="1664923"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01</a:t>
            </a:r>
          </a:p>
          <a:p>
            <a:r>
              <a:rPr lang="en-US" sz="4000" dirty="0">
                <a:ln>
                  <a:solidFill>
                    <a:schemeClr val="tx1">
                      <a:lumMod val="95000"/>
                      <a:lumOff val="5000"/>
                    </a:schemeClr>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Divide.</a:t>
            </a:r>
            <a:endParaRPr lang="en-US" sz="1600" dirty="0">
              <a:ln>
                <a:solidFill>
                  <a:schemeClr val="tx1">
                    <a:lumMod val="95000"/>
                    <a:lumOff val="5000"/>
                  </a:schemeClr>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55CAEF36-8C23-4AE0-A824-DD83D47EB1D6}"/>
              </a:ext>
            </a:extLst>
          </p:cNvPr>
          <p:cNvSpPr txBox="1"/>
          <p:nvPr/>
        </p:nvSpPr>
        <p:spPr>
          <a:xfrm>
            <a:off x="1710506" y="3786077"/>
            <a:ext cx="2705994" cy="1015663"/>
          </a:xfrm>
          <a:prstGeom prst="rect">
            <a:avLst/>
          </a:prstGeom>
          <a:noFill/>
        </p:spPr>
        <p:txBody>
          <a:bodyPr wrap="square" rtlCol="0">
            <a:spAutoFit/>
          </a:bodyPr>
          <a:lstStyle/>
          <a:p>
            <a:r>
              <a:rPr lang="en-US" sz="6000" dirty="0"/>
              <a:t>_</a:t>
            </a:r>
          </a:p>
        </p:txBody>
      </p:sp>
      <p:sp>
        <p:nvSpPr>
          <p:cNvPr id="8" name="TextBox 7">
            <a:extLst>
              <a:ext uri="{FF2B5EF4-FFF2-40B4-BE49-F238E27FC236}">
                <a16:creationId xmlns:a16="http://schemas.microsoft.com/office/drawing/2014/main" id="{6E0BDBFF-FE75-426F-B50A-5BE0A08AAEAF}"/>
              </a:ext>
            </a:extLst>
          </p:cNvPr>
          <p:cNvSpPr txBox="1"/>
          <p:nvPr/>
        </p:nvSpPr>
        <p:spPr>
          <a:xfrm>
            <a:off x="1701486" y="4842378"/>
            <a:ext cx="2612179" cy="660502"/>
          </a:xfrm>
          <a:prstGeom prst="rect">
            <a:avLst/>
          </a:prstGeom>
          <a:noFill/>
        </p:spPr>
        <p:txBody>
          <a:bodyPr wrap="square" rtlCol="0">
            <a:spAutoFit/>
          </a:bodyPr>
          <a:lstStyle/>
          <a:p>
            <a:pPr algn="just">
              <a:lnSpc>
                <a:spcPct val="150000"/>
              </a:lnSpc>
            </a:pP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Chia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ban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đầu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thành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nhiều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nhỏ</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hơn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grpSp>
        <p:nvGrpSpPr>
          <p:cNvPr id="40" name="Group 39">
            <a:extLst>
              <a:ext uri="{FF2B5EF4-FFF2-40B4-BE49-F238E27FC236}">
                <a16:creationId xmlns:a16="http://schemas.microsoft.com/office/drawing/2014/main" id="{559CD28F-F671-42B9-AB5D-B276B79E0030}"/>
              </a:ext>
            </a:extLst>
          </p:cNvPr>
          <p:cNvGrpSpPr/>
          <p:nvPr/>
        </p:nvGrpSpPr>
        <p:grpSpPr>
          <a:xfrm>
            <a:off x="12495765" y="2296020"/>
            <a:ext cx="7889883" cy="2159060"/>
            <a:chOff x="2038946" y="2296020"/>
            <a:chExt cx="7889883" cy="2159060"/>
          </a:xfrm>
        </p:grpSpPr>
        <p:sp>
          <p:nvSpPr>
            <p:cNvPr id="41" name="TextBox 40">
              <a:extLst>
                <a:ext uri="{FF2B5EF4-FFF2-40B4-BE49-F238E27FC236}">
                  <a16:creationId xmlns:a16="http://schemas.microsoft.com/office/drawing/2014/main" id="{74156E8C-4E0E-47EA-868B-FDD198BC28E5}"/>
                </a:ext>
              </a:extLst>
            </p:cNvPr>
            <p:cNvSpPr txBox="1"/>
            <p:nvPr/>
          </p:nvSpPr>
          <p:spPr>
            <a:xfrm>
              <a:off x="2079586" y="3463334"/>
              <a:ext cx="7849243" cy="991746"/>
            </a:xfrm>
            <a:prstGeom prst="rect">
              <a:avLst/>
            </a:prstGeom>
            <a:noFill/>
          </p:spPr>
          <p:txBody>
            <a:bodyPr wrap="square" rtlCol="0">
              <a:spAutoFit/>
            </a:bodyPr>
            <a:lstStyle/>
            <a:p>
              <a:pPr algn="just">
                <a:lnSpc>
                  <a:spcPct val="125000"/>
                </a:lnSpc>
              </a:pP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Là</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phương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pháp</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quyết</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một</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bằng</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cách</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chia </a:t>
              </a:r>
              <a:r>
                <a:rPr lang="vi-VN" sz="1600" b="1"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nhỏ</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nó</a:t>
              </a:r>
              <a:r>
                <a:rPr lang="en-US" sz="1600"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ra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thành</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ta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sẽ</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cách</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vi-VN" sz="1600"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quyết</a:t>
              </a:r>
              <a:r>
                <a:rPr lang="vi-VN" sz="1600"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con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này</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Sau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đó</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lời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của</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các</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được</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tổng</a:t>
              </a:r>
              <a:r>
                <a:rPr lang="vi-VN" sz="1600"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i="1" dirty="0" err="1">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hợp</a:t>
              </a:r>
              <a:r>
                <a:rPr lang="vi-VN" sz="1600"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lại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thành</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lời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giải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cho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bài</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toán</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ban </a:t>
              </a:r>
              <a:r>
                <a:rPr lang="vi-VN" sz="1600" dirty="0" err="1">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đầu</a:t>
              </a:r>
              <a:r>
                <a:rPr lang="vi-VN"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
              </a:r>
              <a:endParaRPr lang="en-US" sz="160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3" name="TextBox 42">
              <a:extLst>
                <a:ext uri="{FF2B5EF4-FFF2-40B4-BE49-F238E27FC236}">
                  <a16:creationId xmlns:a16="http://schemas.microsoft.com/office/drawing/2014/main" id="{970507D4-2423-446A-84DE-D5EB84892748}"/>
                </a:ext>
              </a:extLst>
            </p:cNvPr>
            <p:cNvSpPr txBox="1"/>
            <p:nvPr/>
          </p:nvSpPr>
          <p:spPr>
            <a:xfrm>
              <a:off x="2038946" y="2599698"/>
              <a:ext cx="3992465" cy="707886"/>
            </a:xfrm>
            <a:prstGeom prst="rect">
              <a:avLst/>
            </a:prstGeom>
            <a:noFill/>
          </p:spPr>
          <p:txBody>
            <a:bodyPr wrap="square" rtlCol="0">
              <a:spAutoFit/>
            </a:bodyPr>
            <a:lstStyle/>
            <a:p>
              <a:r>
                <a:rPr lang="en-US" sz="40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Chia </a:t>
              </a:r>
              <a:r>
                <a:rPr lang="en-US" sz="40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để</a:t>
              </a:r>
              <a:r>
                <a:rPr lang="en-US" sz="40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40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trị</a:t>
              </a:r>
              <a:endParaRPr lang="en-US" sz="40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0" name="TextBox 49">
              <a:extLst>
                <a:ext uri="{FF2B5EF4-FFF2-40B4-BE49-F238E27FC236}">
                  <a16:creationId xmlns:a16="http://schemas.microsoft.com/office/drawing/2014/main" id="{CD6B58A8-21F3-4B97-85ED-CC9BD96BDD9D}"/>
                </a:ext>
              </a:extLst>
            </p:cNvPr>
            <p:cNvSpPr txBox="1"/>
            <p:nvPr/>
          </p:nvSpPr>
          <p:spPr>
            <a:xfrm>
              <a:off x="2087223" y="2296020"/>
              <a:ext cx="2037712" cy="1216952"/>
            </a:xfrm>
            <a:prstGeom prst="rect">
              <a:avLst/>
            </a:prstGeom>
            <a:noFill/>
          </p:spPr>
          <p:txBody>
            <a:bodyPr wrap="square">
              <a:spAutoFit/>
            </a:bodyPr>
            <a:lstStyle/>
            <a:p>
              <a:r>
                <a:rPr lang="en-US" sz="7200" dirty="0">
                  <a:solidFill>
                    <a:schemeClr val="tx1">
                      <a:lumMod val="65000"/>
                      <a:lumOff val="35000"/>
                    </a:schemeClr>
                  </a:solidFill>
                </a:rPr>
                <a:t>_</a:t>
              </a:r>
            </a:p>
          </p:txBody>
        </p:sp>
      </p:grpSp>
      <p:sp>
        <p:nvSpPr>
          <p:cNvPr id="62" name="Rectangle 61">
            <a:extLst>
              <a:ext uri="{FF2B5EF4-FFF2-40B4-BE49-F238E27FC236}">
                <a16:creationId xmlns:a16="http://schemas.microsoft.com/office/drawing/2014/main" id="{9039097A-EA39-4AC2-913C-E0A3BC23A892}"/>
              </a:ext>
            </a:extLst>
          </p:cNvPr>
          <p:cNvSpPr/>
          <p:nvPr/>
        </p:nvSpPr>
        <p:spPr>
          <a:xfrm>
            <a:off x="11489465" y="447960"/>
            <a:ext cx="896305"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DA1C0EE-F5AF-40A8-8382-4B26428838A2}"/>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338F8592-691D-448D-81EF-62BB507450C9}"/>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Google Shape;337;p17">
            <a:extLst>
              <a:ext uri="{FF2B5EF4-FFF2-40B4-BE49-F238E27FC236}">
                <a16:creationId xmlns:a16="http://schemas.microsoft.com/office/drawing/2014/main" id="{27F37F15-AB99-49EE-AC87-DE26F98F805B}"/>
              </a:ext>
            </a:extLst>
          </p:cNvPr>
          <p:cNvCxnSpPr>
            <a:cxnSpLocks/>
          </p:cNvCxnSpPr>
          <p:nvPr/>
        </p:nvCxnSpPr>
        <p:spPr>
          <a:xfrm>
            <a:off x="15040125" y="1734795"/>
            <a:ext cx="0" cy="564579"/>
          </a:xfrm>
          <a:prstGeom prst="straightConnector1">
            <a:avLst/>
          </a:prstGeom>
          <a:noFill/>
          <a:ln w="25400" cap="flat" cmpd="sng">
            <a:solidFill>
              <a:schemeClr val="dk1"/>
            </a:solidFill>
            <a:prstDash val="solid"/>
            <a:miter lim="800000"/>
            <a:headEnd type="none" w="sm" len="sm"/>
            <a:tailEnd type="triangle" w="med" len="med"/>
          </a:ln>
        </p:spPr>
      </p:cxnSp>
      <p:cxnSp>
        <p:nvCxnSpPr>
          <p:cNvPr id="57" name="Straight Connector 56">
            <a:extLst>
              <a:ext uri="{FF2B5EF4-FFF2-40B4-BE49-F238E27FC236}">
                <a16:creationId xmlns:a16="http://schemas.microsoft.com/office/drawing/2014/main" id="{E8E72D8A-33E1-4C47-98E1-DA967505DBA3}"/>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18E9D49-E3A4-49DA-9173-73F82B72B7A0}"/>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1967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50"/>
                                        <p:tgtEl>
                                          <p:spTgt spid="5"/>
                                        </p:tgtEl>
                                      </p:cBhvr>
                                    </p:animEffect>
                                    <p:anim calcmode="lin" valueType="num">
                                      <p:cBhvr>
                                        <p:cTn id="18" dur="250" fill="hold"/>
                                        <p:tgtEl>
                                          <p:spTgt spid="5"/>
                                        </p:tgtEl>
                                        <p:attrNameLst>
                                          <p:attrName>ppt_x</p:attrName>
                                        </p:attrNameLst>
                                      </p:cBhvr>
                                      <p:tavLst>
                                        <p:tav tm="0">
                                          <p:val>
                                            <p:strVal val="#ppt_x"/>
                                          </p:val>
                                        </p:tav>
                                        <p:tav tm="100000">
                                          <p:val>
                                            <p:strVal val="#ppt_x"/>
                                          </p:val>
                                        </p:tav>
                                      </p:tavLst>
                                    </p:anim>
                                    <p:anim calcmode="lin" valueType="num">
                                      <p:cBhvr>
                                        <p:cTn id="1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A8F8F790-2F2B-4FE6-8E93-5B2EA7CE1DB8}"/>
              </a:ext>
            </a:extLst>
          </p:cNvPr>
          <p:cNvGrpSpPr/>
          <p:nvPr/>
        </p:nvGrpSpPr>
        <p:grpSpPr>
          <a:xfrm>
            <a:off x="4837561" y="1159446"/>
            <a:ext cx="2076514" cy="1139916"/>
            <a:chOff x="1622199" y="1132500"/>
            <a:chExt cx="2984278" cy="1040427"/>
          </a:xfrm>
        </p:grpSpPr>
        <p:sp>
          <p:nvSpPr>
            <p:cNvPr id="30" name="Google Shape;359;p18">
              <a:extLst>
                <a:ext uri="{FF2B5EF4-FFF2-40B4-BE49-F238E27FC236}">
                  <a16:creationId xmlns:a16="http://schemas.microsoft.com/office/drawing/2014/main" id="{F8960FBF-725D-4FA9-8296-E00CA5EB9289}"/>
                </a:ext>
              </a:extLst>
            </p:cNvPr>
            <p:cNvSpPr/>
            <p:nvPr/>
          </p:nvSpPr>
          <p:spPr>
            <a:xfrm>
              <a:off x="1822633" y="1198253"/>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60;p18">
              <a:extLst>
                <a:ext uri="{FF2B5EF4-FFF2-40B4-BE49-F238E27FC236}">
                  <a16:creationId xmlns:a16="http://schemas.microsoft.com/office/drawing/2014/main" id="{B577C2BF-471C-4D34-801F-4A4424722D6A}"/>
                </a:ext>
              </a:extLst>
            </p:cNvPr>
            <p:cNvSpPr/>
            <p:nvPr/>
          </p:nvSpPr>
          <p:spPr>
            <a:xfrm>
              <a:off x="1761342" y="1132500"/>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61;p18">
              <a:extLst>
                <a:ext uri="{FF2B5EF4-FFF2-40B4-BE49-F238E27FC236}">
                  <a16:creationId xmlns:a16="http://schemas.microsoft.com/office/drawing/2014/main" id="{63E00386-2791-4F65-8C25-0ACFCB30ADC2}"/>
                </a:ext>
              </a:extLst>
            </p:cNvPr>
            <p:cNvSpPr txBox="1"/>
            <p:nvPr/>
          </p:nvSpPr>
          <p:spPr>
            <a:xfrm>
              <a:off x="1622199" y="1161162"/>
              <a:ext cx="2984278"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Các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bước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p>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thực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hiện</a:t>
              </a:r>
              <a:endParaRPr sz="2000" dirty="0"/>
            </a:p>
          </p:txBody>
        </p:sp>
        <p:cxnSp>
          <p:nvCxnSpPr>
            <p:cNvPr id="34" name="Google Shape;337;p17">
              <a:extLst>
                <a:ext uri="{FF2B5EF4-FFF2-40B4-BE49-F238E27FC236}">
                  <a16:creationId xmlns:a16="http://schemas.microsoft.com/office/drawing/2014/main" id="{84B1DDB4-EC7C-43F2-9023-12F003117AE6}"/>
                </a:ext>
              </a:extLst>
            </p:cNvPr>
            <p:cNvCxnSpPr>
              <a:cxnSpLocks/>
            </p:cNvCxnSpPr>
            <p:nvPr/>
          </p:nvCxnSpPr>
          <p:spPr>
            <a:xfrm>
              <a:off x="4313665" y="1708872"/>
              <a:ext cx="0" cy="464055"/>
            </a:xfrm>
            <a:prstGeom prst="straightConnector1">
              <a:avLst/>
            </a:prstGeom>
            <a:noFill/>
            <a:ln w="25400" cap="flat" cmpd="sng">
              <a:solidFill>
                <a:schemeClr val="dk1"/>
              </a:solidFill>
              <a:prstDash val="solid"/>
              <a:miter lim="800000"/>
              <a:headEnd type="none" w="sm" len="sm"/>
              <a:tailEnd type="triangle" w="med" len="med"/>
            </a:ln>
          </p:spPr>
        </p:cxnSp>
      </p:grpSp>
      <p:sp>
        <p:nvSpPr>
          <p:cNvPr id="44" name="Rectangle 43">
            <a:extLst>
              <a:ext uri="{FF2B5EF4-FFF2-40B4-BE49-F238E27FC236}">
                <a16:creationId xmlns:a16="http://schemas.microsoft.com/office/drawing/2014/main" id="{B47D4BE3-A163-4020-A6B1-E597673F95F5}"/>
              </a:ext>
            </a:extLst>
          </p:cNvPr>
          <p:cNvSpPr/>
          <p:nvPr/>
        </p:nvSpPr>
        <p:spPr>
          <a:xfrm>
            <a:off x="-10144" y="-59216"/>
            <a:ext cx="1046400" cy="6523388"/>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06</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 name="TextBox 4">
            <a:extLst>
              <a:ext uri="{FF2B5EF4-FFF2-40B4-BE49-F238E27FC236}">
                <a16:creationId xmlns:a16="http://schemas.microsoft.com/office/drawing/2014/main" id="{CD992E99-0D1B-468B-9C63-1FB0C8E8C9AB}"/>
              </a:ext>
            </a:extLst>
          </p:cNvPr>
          <p:cNvSpPr txBox="1"/>
          <p:nvPr/>
        </p:nvSpPr>
        <p:spPr>
          <a:xfrm>
            <a:off x="1664923"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01</a:t>
            </a:r>
          </a:p>
          <a:p>
            <a:r>
              <a:rPr lang="en-US" sz="4000" dirty="0">
                <a:ln>
                  <a:solidFill>
                    <a:schemeClr val="tx1">
                      <a:lumMod val="95000"/>
                      <a:lumOff val="5000"/>
                    </a:schemeClr>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Divide.</a:t>
            </a:r>
            <a:endParaRPr lang="en-US" sz="1600" dirty="0">
              <a:ln>
                <a:solidFill>
                  <a:schemeClr val="tx1">
                    <a:lumMod val="95000"/>
                    <a:lumOff val="5000"/>
                  </a:schemeClr>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4F022FF6-F3C6-4F8F-B636-F35ED5BCE5B7}"/>
              </a:ext>
            </a:extLst>
          </p:cNvPr>
          <p:cNvSpPr txBox="1"/>
          <p:nvPr/>
        </p:nvSpPr>
        <p:spPr>
          <a:xfrm>
            <a:off x="4761361"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02</a:t>
            </a:r>
          </a:p>
          <a:p>
            <a:r>
              <a:rPr lang="en-US" sz="4000" dirty="0">
                <a:ln>
                  <a:solidFill>
                    <a:schemeClr val="tx1"/>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Conquer.</a:t>
            </a:r>
            <a:endParaRPr lang="en-US" sz="1600" dirty="0">
              <a:ln>
                <a:solidFill>
                  <a:schemeClr val="tx1"/>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55CAEF36-8C23-4AE0-A824-DD83D47EB1D6}"/>
              </a:ext>
            </a:extLst>
          </p:cNvPr>
          <p:cNvSpPr txBox="1"/>
          <p:nvPr/>
        </p:nvSpPr>
        <p:spPr>
          <a:xfrm>
            <a:off x="1710506" y="3786077"/>
            <a:ext cx="2705994" cy="1015663"/>
          </a:xfrm>
          <a:prstGeom prst="rect">
            <a:avLst/>
          </a:prstGeom>
          <a:noFill/>
        </p:spPr>
        <p:txBody>
          <a:bodyPr wrap="square" rtlCol="0">
            <a:spAutoFit/>
          </a:bodyPr>
          <a:lstStyle/>
          <a:p>
            <a:r>
              <a:rPr lang="en-US" sz="6000" dirty="0"/>
              <a:t>_</a:t>
            </a:r>
          </a:p>
        </p:txBody>
      </p:sp>
      <p:sp>
        <p:nvSpPr>
          <p:cNvPr id="38" name="TextBox 37">
            <a:extLst>
              <a:ext uri="{FF2B5EF4-FFF2-40B4-BE49-F238E27FC236}">
                <a16:creationId xmlns:a16="http://schemas.microsoft.com/office/drawing/2014/main" id="{74602718-CCA9-4080-85F6-CD0560A5C0C0}"/>
              </a:ext>
            </a:extLst>
          </p:cNvPr>
          <p:cNvSpPr txBox="1"/>
          <p:nvPr/>
        </p:nvSpPr>
        <p:spPr>
          <a:xfrm>
            <a:off x="4806944" y="3786076"/>
            <a:ext cx="2705994" cy="1015663"/>
          </a:xfrm>
          <a:prstGeom prst="rect">
            <a:avLst/>
          </a:prstGeom>
          <a:noFill/>
        </p:spPr>
        <p:txBody>
          <a:bodyPr wrap="square" rtlCol="0">
            <a:spAutoFit/>
          </a:bodyPr>
          <a:lstStyle/>
          <a:p>
            <a:r>
              <a:rPr lang="en-US" sz="6000" dirty="0"/>
              <a:t>_</a:t>
            </a:r>
          </a:p>
        </p:txBody>
      </p:sp>
      <p:sp>
        <p:nvSpPr>
          <p:cNvPr id="8" name="TextBox 7">
            <a:extLst>
              <a:ext uri="{FF2B5EF4-FFF2-40B4-BE49-F238E27FC236}">
                <a16:creationId xmlns:a16="http://schemas.microsoft.com/office/drawing/2014/main" id="{6E0BDBFF-FE75-426F-B50A-5BE0A08AAEAF}"/>
              </a:ext>
            </a:extLst>
          </p:cNvPr>
          <p:cNvSpPr txBox="1"/>
          <p:nvPr/>
        </p:nvSpPr>
        <p:spPr>
          <a:xfrm>
            <a:off x="1701486" y="4842378"/>
            <a:ext cx="2612179" cy="660502"/>
          </a:xfrm>
          <a:prstGeom prst="rect">
            <a:avLst/>
          </a:prstGeom>
          <a:noFill/>
        </p:spPr>
        <p:txBody>
          <a:bodyPr wrap="square" rtlCol="0">
            <a:spAutoFit/>
          </a:bodyPr>
          <a:lstStyle/>
          <a:p>
            <a:pPr algn="just">
              <a:lnSpc>
                <a:spcPct val="150000"/>
              </a:lnSpc>
            </a:pP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Chia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ban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đầu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thành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nhiều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nhỏ</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hơn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41" name="TextBox 40">
            <a:extLst>
              <a:ext uri="{FF2B5EF4-FFF2-40B4-BE49-F238E27FC236}">
                <a16:creationId xmlns:a16="http://schemas.microsoft.com/office/drawing/2014/main" id="{D611A30D-28B0-44A4-8FFA-24988ABF4A14}"/>
              </a:ext>
            </a:extLst>
          </p:cNvPr>
          <p:cNvSpPr txBox="1"/>
          <p:nvPr/>
        </p:nvSpPr>
        <p:spPr>
          <a:xfrm>
            <a:off x="4806944" y="4852111"/>
            <a:ext cx="2900752" cy="660502"/>
          </a:xfrm>
          <a:prstGeom prst="rect">
            <a:avLst/>
          </a:prstGeom>
          <a:noFill/>
        </p:spPr>
        <p:txBody>
          <a:bodyPr wrap="square" rtlCol="0">
            <a:spAutoFit/>
          </a:bodyPr>
          <a:lstStyle/>
          <a:p>
            <a:pPr algn="just">
              <a:lnSpc>
                <a:spcPct val="150000"/>
              </a:lnSpc>
            </a:pP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phương</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quyết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từng</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một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cách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cụ</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51" name="Rectangle 50">
            <a:extLst>
              <a:ext uri="{FF2B5EF4-FFF2-40B4-BE49-F238E27FC236}">
                <a16:creationId xmlns:a16="http://schemas.microsoft.com/office/drawing/2014/main" id="{73F5E9A8-A8E4-4955-8D9B-68ECCD3926F3}"/>
              </a:ext>
            </a:extLst>
          </p:cNvPr>
          <p:cNvSpPr/>
          <p:nvPr/>
        </p:nvSpPr>
        <p:spPr>
          <a:xfrm>
            <a:off x="11489465" y="447960"/>
            <a:ext cx="894941"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29430D5-B533-4601-A67F-2366E8D096D5}"/>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096DBEA0-02B2-4DE2-81B8-33F985538B48}"/>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1E7CFB20-2649-4AD9-9166-2FD29C512563}"/>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21519E7-1386-410C-A257-C53CE6E8B4C4}"/>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3630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anim calcmode="lin" valueType="num">
                                      <p:cBhvr>
                                        <p:cTn id="8" dur="250" fill="hold"/>
                                        <p:tgtEl>
                                          <p:spTgt spid="26"/>
                                        </p:tgtEl>
                                        <p:attrNameLst>
                                          <p:attrName>ppt_x</p:attrName>
                                        </p:attrNameLst>
                                      </p:cBhvr>
                                      <p:tavLst>
                                        <p:tav tm="0">
                                          <p:val>
                                            <p:strVal val="#ppt_x"/>
                                          </p:val>
                                        </p:tav>
                                        <p:tav tm="100000">
                                          <p:val>
                                            <p:strVal val="#ppt_x"/>
                                          </p:val>
                                        </p:tav>
                                      </p:tavLst>
                                    </p:anim>
                                    <p:anim calcmode="lin" valueType="num">
                                      <p:cBhvr>
                                        <p:cTn id="9" dur="25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250"/>
                                        <p:tgtEl>
                                          <p:spTgt spid="41"/>
                                        </p:tgtEl>
                                      </p:cBhvr>
                                    </p:animEffect>
                                    <p:anim calcmode="lin" valueType="num">
                                      <p:cBhvr>
                                        <p:cTn id="18" dur="250" fill="hold"/>
                                        <p:tgtEl>
                                          <p:spTgt spid="41"/>
                                        </p:tgtEl>
                                        <p:attrNameLst>
                                          <p:attrName>ppt_x</p:attrName>
                                        </p:attrNameLst>
                                      </p:cBhvr>
                                      <p:tavLst>
                                        <p:tav tm="0">
                                          <p:val>
                                            <p:strVal val="#ppt_x"/>
                                          </p:val>
                                        </p:tav>
                                        <p:tav tm="100000">
                                          <p:val>
                                            <p:strVal val="#ppt_x"/>
                                          </p:val>
                                        </p:tav>
                                      </p:tavLst>
                                    </p:anim>
                                    <p:anim calcmode="lin" valueType="num">
                                      <p:cBhvr>
                                        <p:cTn id="19" dur="25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8"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06</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grpSp>
        <p:nvGrpSpPr>
          <p:cNvPr id="4" name="Group 3">
            <a:extLst>
              <a:ext uri="{FF2B5EF4-FFF2-40B4-BE49-F238E27FC236}">
                <a16:creationId xmlns:a16="http://schemas.microsoft.com/office/drawing/2014/main" id="{A8F8F790-2F2B-4FE6-8E93-5B2EA7CE1DB8}"/>
              </a:ext>
            </a:extLst>
          </p:cNvPr>
          <p:cNvGrpSpPr/>
          <p:nvPr/>
        </p:nvGrpSpPr>
        <p:grpSpPr>
          <a:xfrm>
            <a:off x="8207839" y="1159446"/>
            <a:ext cx="2076514" cy="1139916"/>
            <a:chOff x="1622199" y="1132500"/>
            <a:chExt cx="2984278" cy="1040427"/>
          </a:xfrm>
        </p:grpSpPr>
        <p:sp>
          <p:nvSpPr>
            <p:cNvPr id="30" name="Google Shape;359;p18">
              <a:extLst>
                <a:ext uri="{FF2B5EF4-FFF2-40B4-BE49-F238E27FC236}">
                  <a16:creationId xmlns:a16="http://schemas.microsoft.com/office/drawing/2014/main" id="{F8960FBF-725D-4FA9-8296-E00CA5EB9289}"/>
                </a:ext>
              </a:extLst>
            </p:cNvPr>
            <p:cNvSpPr/>
            <p:nvPr/>
          </p:nvSpPr>
          <p:spPr>
            <a:xfrm>
              <a:off x="1822633" y="1198253"/>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60;p18">
              <a:extLst>
                <a:ext uri="{FF2B5EF4-FFF2-40B4-BE49-F238E27FC236}">
                  <a16:creationId xmlns:a16="http://schemas.microsoft.com/office/drawing/2014/main" id="{B577C2BF-471C-4D34-801F-4A4424722D6A}"/>
                </a:ext>
              </a:extLst>
            </p:cNvPr>
            <p:cNvSpPr/>
            <p:nvPr/>
          </p:nvSpPr>
          <p:spPr>
            <a:xfrm>
              <a:off x="1761342" y="1132500"/>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61;p18">
              <a:extLst>
                <a:ext uri="{FF2B5EF4-FFF2-40B4-BE49-F238E27FC236}">
                  <a16:creationId xmlns:a16="http://schemas.microsoft.com/office/drawing/2014/main" id="{63E00386-2791-4F65-8C25-0ACFCB30ADC2}"/>
                </a:ext>
              </a:extLst>
            </p:cNvPr>
            <p:cNvSpPr txBox="1"/>
            <p:nvPr/>
          </p:nvSpPr>
          <p:spPr>
            <a:xfrm>
              <a:off x="1622199" y="1161162"/>
              <a:ext cx="2984278"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Các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bước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p>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thực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hiện</a:t>
              </a:r>
              <a:endParaRPr sz="2000" dirty="0"/>
            </a:p>
          </p:txBody>
        </p:sp>
        <p:cxnSp>
          <p:nvCxnSpPr>
            <p:cNvPr id="34" name="Google Shape;337;p17">
              <a:extLst>
                <a:ext uri="{FF2B5EF4-FFF2-40B4-BE49-F238E27FC236}">
                  <a16:creationId xmlns:a16="http://schemas.microsoft.com/office/drawing/2014/main" id="{84B1DDB4-EC7C-43F2-9023-12F003117AE6}"/>
                </a:ext>
              </a:extLst>
            </p:cNvPr>
            <p:cNvCxnSpPr>
              <a:cxnSpLocks/>
            </p:cNvCxnSpPr>
            <p:nvPr/>
          </p:nvCxnSpPr>
          <p:spPr>
            <a:xfrm>
              <a:off x="4313665" y="1708872"/>
              <a:ext cx="0" cy="464055"/>
            </a:xfrm>
            <a:prstGeom prst="straightConnector1">
              <a:avLst/>
            </a:prstGeom>
            <a:noFill/>
            <a:ln w="25400" cap="flat" cmpd="sng">
              <a:solidFill>
                <a:schemeClr val="dk1"/>
              </a:solidFill>
              <a:prstDash val="solid"/>
              <a:miter lim="800000"/>
              <a:headEnd type="none" w="sm" len="sm"/>
              <a:tailEnd type="triangle" w="med" len="med"/>
            </a:ln>
          </p:spPr>
        </p:cxnSp>
      </p:grpSp>
      <p:sp>
        <p:nvSpPr>
          <p:cNvPr id="5" name="TextBox 4">
            <a:extLst>
              <a:ext uri="{FF2B5EF4-FFF2-40B4-BE49-F238E27FC236}">
                <a16:creationId xmlns:a16="http://schemas.microsoft.com/office/drawing/2014/main" id="{CD992E99-0D1B-468B-9C63-1FB0C8E8C9AB}"/>
              </a:ext>
            </a:extLst>
          </p:cNvPr>
          <p:cNvSpPr txBox="1"/>
          <p:nvPr/>
        </p:nvSpPr>
        <p:spPr>
          <a:xfrm>
            <a:off x="1664923"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01</a:t>
            </a:r>
          </a:p>
          <a:p>
            <a:r>
              <a:rPr lang="en-US" sz="4000" dirty="0">
                <a:ln>
                  <a:solidFill>
                    <a:schemeClr val="tx1">
                      <a:lumMod val="95000"/>
                      <a:lumOff val="5000"/>
                    </a:schemeClr>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Divide.</a:t>
            </a:r>
            <a:endParaRPr lang="en-US" sz="1600" dirty="0">
              <a:ln>
                <a:solidFill>
                  <a:schemeClr val="tx1">
                    <a:lumMod val="95000"/>
                    <a:lumOff val="5000"/>
                  </a:schemeClr>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4F022FF6-F3C6-4F8F-B636-F35ED5BCE5B7}"/>
              </a:ext>
            </a:extLst>
          </p:cNvPr>
          <p:cNvSpPr txBox="1"/>
          <p:nvPr/>
        </p:nvSpPr>
        <p:spPr>
          <a:xfrm>
            <a:off x="4761361"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02</a:t>
            </a:r>
          </a:p>
          <a:p>
            <a:r>
              <a:rPr lang="en-US" sz="4000" dirty="0">
                <a:ln>
                  <a:solidFill>
                    <a:schemeClr val="tx1"/>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Conquer.</a:t>
            </a:r>
            <a:endParaRPr lang="en-US" sz="1600" dirty="0">
              <a:ln>
                <a:solidFill>
                  <a:schemeClr val="tx1"/>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a:extLst>
              <a:ext uri="{FF2B5EF4-FFF2-40B4-BE49-F238E27FC236}">
                <a16:creationId xmlns:a16="http://schemas.microsoft.com/office/drawing/2014/main" id="{F2E56689-37DD-4B8A-B66D-90E07A1E5C27}"/>
              </a:ext>
            </a:extLst>
          </p:cNvPr>
          <p:cNvSpPr txBox="1"/>
          <p:nvPr/>
        </p:nvSpPr>
        <p:spPr>
          <a:xfrm>
            <a:off x="8149209"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03</a:t>
            </a:r>
          </a:p>
          <a:p>
            <a:r>
              <a:rPr lang="en-US" sz="4000" dirty="0">
                <a:ln>
                  <a:solidFill>
                    <a:schemeClr val="tx1"/>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Combine.</a:t>
            </a:r>
            <a:endParaRPr lang="en-US" sz="1600" dirty="0">
              <a:ln>
                <a:solidFill>
                  <a:schemeClr val="tx1"/>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55CAEF36-8C23-4AE0-A824-DD83D47EB1D6}"/>
              </a:ext>
            </a:extLst>
          </p:cNvPr>
          <p:cNvSpPr txBox="1"/>
          <p:nvPr/>
        </p:nvSpPr>
        <p:spPr>
          <a:xfrm>
            <a:off x="1710506" y="3786077"/>
            <a:ext cx="2705994" cy="1015663"/>
          </a:xfrm>
          <a:prstGeom prst="rect">
            <a:avLst/>
          </a:prstGeom>
          <a:noFill/>
        </p:spPr>
        <p:txBody>
          <a:bodyPr wrap="square" rtlCol="0">
            <a:spAutoFit/>
          </a:bodyPr>
          <a:lstStyle/>
          <a:p>
            <a:r>
              <a:rPr lang="en-US" sz="6000" dirty="0"/>
              <a:t>_</a:t>
            </a:r>
          </a:p>
        </p:txBody>
      </p:sp>
      <p:sp>
        <p:nvSpPr>
          <p:cNvPr id="38" name="TextBox 37">
            <a:extLst>
              <a:ext uri="{FF2B5EF4-FFF2-40B4-BE49-F238E27FC236}">
                <a16:creationId xmlns:a16="http://schemas.microsoft.com/office/drawing/2014/main" id="{74602718-CCA9-4080-85F6-CD0560A5C0C0}"/>
              </a:ext>
            </a:extLst>
          </p:cNvPr>
          <p:cNvSpPr txBox="1"/>
          <p:nvPr/>
        </p:nvSpPr>
        <p:spPr>
          <a:xfrm>
            <a:off x="4806944" y="3786076"/>
            <a:ext cx="2705994" cy="1015663"/>
          </a:xfrm>
          <a:prstGeom prst="rect">
            <a:avLst/>
          </a:prstGeom>
          <a:noFill/>
        </p:spPr>
        <p:txBody>
          <a:bodyPr wrap="square" rtlCol="0">
            <a:spAutoFit/>
          </a:bodyPr>
          <a:lstStyle/>
          <a:p>
            <a:r>
              <a:rPr lang="en-US" sz="6000" dirty="0"/>
              <a:t>_</a:t>
            </a:r>
          </a:p>
        </p:txBody>
      </p:sp>
      <p:sp>
        <p:nvSpPr>
          <p:cNvPr id="40" name="TextBox 39">
            <a:extLst>
              <a:ext uri="{FF2B5EF4-FFF2-40B4-BE49-F238E27FC236}">
                <a16:creationId xmlns:a16="http://schemas.microsoft.com/office/drawing/2014/main" id="{A2C74175-4D5C-4920-B128-CE5B6DBBC834}"/>
              </a:ext>
            </a:extLst>
          </p:cNvPr>
          <p:cNvSpPr txBox="1"/>
          <p:nvPr/>
        </p:nvSpPr>
        <p:spPr>
          <a:xfrm>
            <a:off x="8179504" y="3786076"/>
            <a:ext cx="2705994" cy="1015663"/>
          </a:xfrm>
          <a:prstGeom prst="rect">
            <a:avLst/>
          </a:prstGeom>
          <a:noFill/>
        </p:spPr>
        <p:txBody>
          <a:bodyPr wrap="square" rtlCol="0">
            <a:spAutoFit/>
          </a:bodyPr>
          <a:lstStyle/>
          <a:p>
            <a:r>
              <a:rPr lang="en-US" sz="6000" dirty="0"/>
              <a:t>_</a:t>
            </a:r>
          </a:p>
        </p:txBody>
      </p:sp>
      <p:sp>
        <p:nvSpPr>
          <p:cNvPr id="8" name="TextBox 7">
            <a:extLst>
              <a:ext uri="{FF2B5EF4-FFF2-40B4-BE49-F238E27FC236}">
                <a16:creationId xmlns:a16="http://schemas.microsoft.com/office/drawing/2014/main" id="{6E0BDBFF-FE75-426F-B50A-5BE0A08AAEAF}"/>
              </a:ext>
            </a:extLst>
          </p:cNvPr>
          <p:cNvSpPr txBox="1"/>
          <p:nvPr/>
        </p:nvSpPr>
        <p:spPr>
          <a:xfrm>
            <a:off x="1701486" y="4842378"/>
            <a:ext cx="2612179" cy="660502"/>
          </a:xfrm>
          <a:prstGeom prst="rect">
            <a:avLst/>
          </a:prstGeom>
          <a:noFill/>
        </p:spPr>
        <p:txBody>
          <a:bodyPr wrap="square" rtlCol="0">
            <a:spAutoFit/>
          </a:bodyPr>
          <a:lstStyle/>
          <a:p>
            <a:pPr algn="just">
              <a:lnSpc>
                <a:spcPct val="150000"/>
              </a:lnSpc>
            </a:pP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Chia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ban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đầu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thành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nhiều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nhỏ</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hơn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41" name="TextBox 40">
            <a:extLst>
              <a:ext uri="{FF2B5EF4-FFF2-40B4-BE49-F238E27FC236}">
                <a16:creationId xmlns:a16="http://schemas.microsoft.com/office/drawing/2014/main" id="{D611A30D-28B0-44A4-8FFA-24988ABF4A14}"/>
              </a:ext>
            </a:extLst>
          </p:cNvPr>
          <p:cNvSpPr txBox="1"/>
          <p:nvPr/>
        </p:nvSpPr>
        <p:spPr>
          <a:xfrm>
            <a:off x="4806944" y="4852111"/>
            <a:ext cx="2900752" cy="660502"/>
          </a:xfrm>
          <a:prstGeom prst="rect">
            <a:avLst/>
          </a:prstGeom>
          <a:noFill/>
        </p:spPr>
        <p:txBody>
          <a:bodyPr wrap="square" rtlCol="0">
            <a:spAutoFit/>
          </a:bodyPr>
          <a:lstStyle/>
          <a:p>
            <a:pPr algn="just">
              <a:lnSpc>
                <a:spcPct val="150000"/>
              </a:lnSpc>
            </a:pP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phương</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quyết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từng</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một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cách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cụ</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43" name="TextBox 42">
            <a:extLst>
              <a:ext uri="{FF2B5EF4-FFF2-40B4-BE49-F238E27FC236}">
                <a16:creationId xmlns:a16="http://schemas.microsoft.com/office/drawing/2014/main" id="{8BC60B4D-6139-4768-BE13-A67517FD6AF9}"/>
              </a:ext>
            </a:extLst>
          </p:cNvPr>
          <p:cNvSpPr txBox="1"/>
          <p:nvPr/>
        </p:nvSpPr>
        <p:spPr>
          <a:xfrm>
            <a:off x="8207839" y="4846538"/>
            <a:ext cx="2900752" cy="960584"/>
          </a:xfrm>
          <a:prstGeom prst="rect">
            <a:avLst/>
          </a:prstGeom>
          <a:noFill/>
        </p:spPr>
        <p:txBody>
          <a:bodyPr wrap="square" rtlCol="0">
            <a:spAutoFit/>
          </a:bodyPr>
          <a:lstStyle/>
          <a:p>
            <a:pPr algn="just">
              <a:lnSpc>
                <a:spcPct val="150000"/>
              </a:lnSpc>
            </a:pP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Kết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hợp</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lời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của</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các</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suy</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ra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kết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quả</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của</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ban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đầu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cần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44" name="Rectangle 43">
            <a:extLst>
              <a:ext uri="{FF2B5EF4-FFF2-40B4-BE49-F238E27FC236}">
                <a16:creationId xmlns:a16="http://schemas.microsoft.com/office/drawing/2014/main" id="{B47D4BE3-A163-4020-A6B1-E597673F95F5}"/>
              </a:ext>
            </a:extLst>
          </p:cNvPr>
          <p:cNvSpPr/>
          <p:nvPr/>
        </p:nvSpPr>
        <p:spPr>
          <a:xfrm>
            <a:off x="-10144" y="662252"/>
            <a:ext cx="1046400" cy="5801919"/>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45" name="Group 44">
            <a:extLst>
              <a:ext uri="{FF2B5EF4-FFF2-40B4-BE49-F238E27FC236}">
                <a16:creationId xmlns:a16="http://schemas.microsoft.com/office/drawing/2014/main" id="{B9D4C519-8F07-4DC9-886D-BE9436828893}"/>
              </a:ext>
            </a:extLst>
          </p:cNvPr>
          <p:cNvGrpSpPr/>
          <p:nvPr/>
        </p:nvGrpSpPr>
        <p:grpSpPr>
          <a:xfrm>
            <a:off x="12407108" y="827730"/>
            <a:ext cx="6360010" cy="5316774"/>
            <a:chOff x="3006116" y="827730"/>
            <a:chExt cx="6360010" cy="5316774"/>
          </a:xfrm>
        </p:grpSpPr>
        <p:sp>
          <p:nvSpPr>
            <p:cNvPr id="46" name="Rectangle 45">
              <a:extLst>
                <a:ext uri="{FF2B5EF4-FFF2-40B4-BE49-F238E27FC236}">
                  <a16:creationId xmlns:a16="http://schemas.microsoft.com/office/drawing/2014/main" id="{3279C351-FF55-4745-9B7E-156D0B8D2607}"/>
                </a:ext>
              </a:extLst>
            </p:cNvPr>
            <p:cNvSpPr/>
            <p:nvPr/>
          </p:nvSpPr>
          <p:spPr>
            <a:xfrm>
              <a:off x="5295975" y="827730"/>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latin typeface="Aharoni" panose="02010803020104030203" pitchFamily="2" charset="-79"/>
                  <a:cs typeface="Aharoni" panose="02010803020104030203" pitchFamily="2" charset="-79"/>
                </a:rPr>
                <a:t>PROBLEM</a:t>
              </a:r>
            </a:p>
          </p:txBody>
        </p:sp>
        <p:sp>
          <p:nvSpPr>
            <p:cNvPr id="47" name="Rectangle 46">
              <a:extLst>
                <a:ext uri="{FF2B5EF4-FFF2-40B4-BE49-F238E27FC236}">
                  <a16:creationId xmlns:a16="http://schemas.microsoft.com/office/drawing/2014/main" id="{8EA07B73-2AC3-4514-BC31-5C002419FE4A}"/>
                </a:ext>
              </a:extLst>
            </p:cNvPr>
            <p:cNvSpPr/>
            <p:nvPr/>
          </p:nvSpPr>
          <p:spPr>
            <a:xfrm>
              <a:off x="3006116" y="2236357"/>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48" name="Rectangle 47">
              <a:extLst>
                <a:ext uri="{FF2B5EF4-FFF2-40B4-BE49-F238E27FC236}">
                  <a16:creationId xmlns:a16="http://schemas.microsoft.com/office/drawing/2014/main" id="{1990338D-6C5C-4180-BCDB-42A74A5BD970}"/>
                </a:ext>
              </a:extLst>
            </p:cNvPr>
            <p:cNvSpPr/>
            <p:nvPr/>
          </p:nvSpPr>
          <p:spPr>
            <a:xfrm>
              <a:off x="7599058" y="2236356"/>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49" name="Rectangle 48">
              <a:extLst>
                <a:ext uri="{FF2B5EF4-FFF2-40B4-BE49-F238E27FC236}">
                  <a16:creationId xmlns:a16="http://schemas.microsoft.com/office/drawing/2014/main" id="{EBEF3B93-DF18-45C0-BA9B-FFCE507A1CD0}"/>
                </a:ext>
              </a:extLst>
            </p:cNvPr>
            <p:cNvSpPr/>
            <p:nvPr/>
          </p:nvSpPr>
          <p:spPr>
            <a:xfrm>
              <a:off x="3006116" y="3630531"/>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50" name="Rectangle 49">
              <a:extLst>
                <a:ext uri="{FF2B5EF4-FFF2-40B4-BE49-F238E27FC236}">
                  <a16:creationId xmlns:a16="http://schemas.microsoft.com/office/drawing/2014/main" id="{E24FCBE7-0109-4ED9-AF8B-7FE366A246B6}"/>
                </a:ext>
              </a:extLst>
            </p:cNvPr>
            <p:cNvSpPr/>
            <p:nvPr/>
          </p:nvSpPr>
          <p:spPr>
            <a:xfrm>
              <a:off x="7599058" y="3619734"/>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51" name="Rectangle 50">
              <a:extLst>
                <a:ext uri="{FF2B5EF4-FFF2-40B4-BE49-F238E27FC236}">
                  <a16:creationId xmlns:a16="http://schemas.microsoft.com/office/drawing/2014/main" id="{1DCF73AC-0AC7-4E64-AF73-4A40DDF90246}"/>
                </a:ext>
              </a:extLst>
            </p:cNvPr>
            <p:cNvSpPr/>
            <p:nvPr/>
          </p:nvSpPr>
          <p:spPr>
            <a:xfrm>
              <a:off x="5295975" y="5360707"/>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PROBLEM</a:t>
              </a:r>
            </a:p>
          </p:txBody>
        </p:sp>
        <p:cxnSp>
          <p:nvCxnSpPr>
            <p:cNvPr id="52" name="Straight Connector 51">
              <a:extLst>
                <a:ext uri="{FF2B5EF4-FFF2-40B4-BE49-F238E27FC236}">
                  <a16:creationId xmlns:a16="http://schemas.microsoft.com/office/drawing/2014/main" id="{EBA2700D-BB7E-4461-BA53-8C0FD405FC0F}"/>
                </a:ext>
              </a:extLst>
            </p:cNvPr>
            <p:cNvCxnSpPr>
              <a:cxnSpLocks/>
            </p:cNvCxnSpPr>
            <p:nvPr/>
          </p:nvCxnSpPr>
          <p:spPr>
            <a:xfrm>
              <a:off x="6179509" y="1441190"/>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180504-78FB-4F67-AA04-8BA9A305F105}"/>
                </a:ext>
              </a:extLst>
            </p:cNvPr>
            <p:cNvCxnSpPr>
              <a:cxnSpLocks/>
            </p:cNvCxnSpPr>
            <p:nvPr/>
          </p:nvCxnSpPr>
          <p:spPr>
            <a:xfrm>
              <a:off x="3889650" y="1764507"/>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6149FF4-BB56-44D2-B9DB-0A1B0009883A}"/>
                </a:ext>
              </a:extLst>
            </p:cNvPr>
            <p:cNvCxnSpPr>
              <a:cxnSpLocks/>
            </p:cNvCxnSpPr>
            <p:nvPr/>
          </p:nvCxnSpPr>
          <p:spPr>
            <a:xfrm>
              <a:off x="3889650"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298DE4E-8A97-4828-965D-303FF0383631}"/>
                </a:ext>
              </a:extLst>
            </p:cNvPr>
            <p:cNvCxnSpPr>
              <a:cxnSpLocks/>
            </p:cNvCxnSpPr>
            <p:nvPr/>
          </p:nvCxnSpPr>
          <p:spPr>
            <a:xfrm>
              <a:off x="8470312"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8A9317B-284C-4BF2-B1F5-7D8EDBA4A2D3}"/>
                </a:ext>
              </a:extLst>
            </p:cNvPr>
            <p:cNvCxnSpPr>
              <a:cxnSpLocks/>
            </p:cNvCxnSpPr>
            <p:nvPr/>
          </p:nvCxnSpPr>
          <p:spPr>
            <a:xfrm>
              <a:off x="3900720"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8602B8F-7F16-42B3-AED9-E8F5903D5605}"/>
                </a:ext>
              </a:extLst>
            </p:cNvPr>
            <p:cNvCxnSpPr>
              <a:cxnSpLocks/>
            </p:cNvCxnSpPr>
            <p:nvPr/>
          </p:nvCxnSpPr>
          <p:spPr>
            <a:xfrm>
              <a:off x="8470312"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10AE8A8-D3EC-431E-A377-8BA420FFFA22}"/>
                </a:ext>
              </a:extLst>
            </p:cNvPr>
            <p:cNvCxnSpPr>
              <a:cxnSpLocks/>
            </p:cNvCxnSpPr>
            <p:nvPr/>
          </p:nvCxnSpPr>
          <p:spPr>
            <a:xfrm>
              <a:off x="3889650" y="4579858"/>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A83D9A-0583-4003-BD65-6C41A38A8017}"/>
                </a:ext>
              </a:extLst>
            </p:cNvPr>
            <p:cNvCxnSpPr>
              <a:cxnSpLocks/>
            </p:cNvCxnSpPr>
            <p:nvPr/>
          </p:nvCxnSpPr>
          <p:spPr>
            <a:xfrm>
              <a:off x="8476496" y="4585954"/>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2F64BF-9E25-4B2F-B981-705BDB52005F}"/>
                </a:ext>
              </a:extLst>
            </p:cNvPr>
            <p:cNvCxnSpPr>
              <a:cxnSpLocks/>
            </p:cNvCxnSpPr>
            <p:nvPr/>
          </p:nvCxnSpPr>
          <p:spPr>
            <a:xfrm>
              <a:off x="3877370" y="4910111"/>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2C62192-5C68-42A0-8267-AD23A403FF21}"/>
                </a:ext>
              </a:extLst>
            </p:cNvPr>
            <p:cNvCxnSpPr>
              <a:cxnSpLocks/>
            </p:cNvCxnSpPr>
            <p:nvPr/>
          </p:nvCxnSpPr>
          <p:spPr>
            <a:xfrm>
              <a:off x="6186121" y="4910111"/>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0740DBF-DDFC-4AF8-B263-7674E87DE7A3}"/>
                </a:ext>
              </a:extLst>
            </p:cNvPr>
            <p:cNvSpPr txBox="1"/>
            <p:nvPr/>
          </p:nvSpPr>
          <p:spPr>
            <a:xfrm>
              <a:off x="5782949" y="1805785"/>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divide</a:t>
              </a:r>
            </a:p>
          </p:txBody>
        </p:sp>
        <p:sp>
          <p:nvSpPr>
            <p:cNvPr id="63" name="TextBox 62">
              <a:extLst>
                <a:ext uri="{FF2B5EF4-FFF2-40B4-BE49-F238E27FC236}">
                  <a16:creationId xmlns:a16="http://schemas.microsoft.com/office/drawing/2014/main" id="{2430A801-2467-478B-8EDC-B3AC674EBF66}"/>
                </a:ext>
              </a:extLst>
            </p:cNvPr>
            <p:cNvSpPr txBox="1"/>
            <p:nvPr/>
          </p:nvSpPr>
          <p:spPr>
            <a:xfrm>
              <a:off x="3876317"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64" name="TextBox 63">
              <a:extLst>
                <a:ext uri="{FF2B5EF4-FFF2-40B4-BE49-F238E27FC236}">
                  <a16:creationId xmlns:a16="http://schemas.microsoft.com/office/drawing/2014/main" id="{D43BA065-683B-49A7-9883-20C5391FF059}"/>
                </a:ext>
              </a:extLst>
            </p:cNvPr>
            <p:cNvSpPr txBox="1"/>
            <p:nvPr/>
          </p:nvSpPr>
          <p:spPr>
            <a:xfrm>
              <a:off x="7526580"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65" name="TextBox 64">
              <a:extLst>
                <a:ext uri="{FF2B5EF4-FFF2-40B4-BE49-F238E27FC236}">
                  <a16:creationId xmlns:a16="http://schemas.microsoft.com/office/drawing/2014/main" id="{DFFC15BC-3552-4D1C-A186-F691FF26A385}"/>
                </a:ext>
              </a:extLst>
            </p:cNvPr>
            <p:cNvSpPr txBox="1"/>
            <p:nvPr/>
          </p:nvSpPr>
          <p:spPr>
            <a:xfrm>
              <a:off x="5654317" y="4569698"/>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combine</a:t>
              </a:r>
            </a:p>
          </p:txBody>
        </p:sp>
      </p:grpSp>
      <p:sp>
        <p:nvSpPr>
          <p:cNvPr id="66" name="Rectangle 65">
            <a:extLst>
              <a:ext uri="{FF2B5EF4-FFF2-40B4-BE49-F238E27FC236}">
                <a16:creationId xmlns:a16="http://schemas.microsoft.com/office/drawing/2014/main" id="{E695972C-E89F-48F8-AB81-47148AAD9504}"/>
              </a:ext>
            </a:extLst>
          </p:cNvPr>
          <p:cNvSpPr/>
          <p:nvPr/>
        </p:nvSpPr>
        <p:spPr>
          <a:xfrm>
            <a:off x="11489466" y="447960"/>
            <a:ext cx="976858"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9309249-1E7D-4868-B5F5-3DE94A2F22A5}"/>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469A1A8A-B6FA-4B1D-A38B-D5796E656440}"/>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49E933E-25E4-4071-8366-D095754742DF}"/>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A289B49-2AFD-4113-B520-752FA29C113E}"/>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5412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anim calcmode="lin" valueType="num">
                                      <p:cBhvr>
                                        <p:cTn id="8" dur="250" fill="hold"/>
                                        <p:tgtEl>
                                          <p:spTgt spid="28"/>
                                        </p:tgtEl>
                                        <p:attrNameLst>
                                          <p:attrName>ppt_x</p:attrName>
                                        </p:attrNameLst>
                                      </p:cBhvr>
                                      <p:tavLst>
                                        <p:tav tm="0">
                                          <p:val>
                                            <p:strVal val="#ppt_x"/>
                                          </p:val>
                                        </p:tav>
                                        <p:tav tm="100000">
                                          <p:val>
                                            <p:strVal val="#ppt_x"/>
                                          </p:val>
                                        </p:tav>
                                      </p:tavLst>
                                    </p:anim>
                                    <p:anim calcmode="lin" valueType="num">
                                      <p:cBhvr>
                                        <p:cTn id="9" dur="25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250"/>
                                        <p:tgtEl>
                                          <p:spTgt spid="40"/>
                                        </p:tgtEl>
                                      </p:cBhvr>
                                    </p:animEffect>
                                    <p:anim calcmode="lin" valueType="num">
                                      <p:cBhvr>
                                        <p:cTn id="13" dur="250" fill="hold"/>
                                        <p:tgtEl>
                                          <p:spTgt spid="40"/>
                                        </p:tgtEl>
                                        <p:attrNameLst>
                                          <p:attrName>ppt_x</p:attrName>
                                        </p:attrNameLst>
                                      </p:cBhvr>
                                      <p:tavLst>
                                        <p:tav tm="0">
                                          <p:val>
                                            <p:strVal val="#ppt_x"/>
                                          </p:val>
                                        </p:tav>
                                        <p:tav tm="100000">
                                          <p:val>
                                            <p:strVal val="#ppt_x"/>
                                          </p:val>
                                        </p:tav>
                                      </p:tavLst>
                                    </p:anim>
                                    <p:anim calcmode="lin" valueType="num">
                                      <p:cBhvr>
                                        <p:cTn id="14" dur="25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250"/>
                                        <p:tgtEl>
                                          <p:spTgt spid="43"/>
                                        </p:tgtEl>
                                      </p:cBhvr>
                                    </p:animEffect>
                                    <p:anim calcmode="lin" valueType="num">
                                      <p:cBhvr>
                                        <p:cTn id="18" dur="250" fill="hold"/>
                                        <p:tgtEl>
                                          <p:spTgt spid="43"/>
                                        </p:tgtEl>
                                        <p:attrNameLst>
                                          <p:attrName>ppt_x</p:attrName>
                                        </p:attrNameLst>
                                      </p:cBhvr>
                                      <p:tavLst>
                                        <p:tav tm="0">
                                          <p:val>
                                            <p:strVal val="#ppt_x"/>
                                          </p:val>
                                        </p:tav>
                                        <p:tav tm="100000">
                                          <p:val>
                                            <p:strVal val="#ppt_x"/>
                                          </p:val>
                                        </p:tav>
                                      </p:tavLst>
                                    </p:anim>
                                    <p:anim calcmode="lin" valueType="num">
                                      <p:cBhvr>
                                        <p:cTn id="19" dur="25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0"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67B8494-6250-41A8-B226-B25E3CE1C3B5}"/>
              </a:ext>
            </a:extLst>
          </p:cNvPr>
          <p:cNvSpPr/>
          <p:nvPr/>
        </p:nvSpPr>
        <p:spPr>
          <a:xfrm>
            <a:off x="-10144" y="-43976"/>
            <a:ext cx="12202144" cy="7023895"/>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8E05EEE1-F42A-41C3-8572-3C27595A05D6}"/>
              </a:ext>
            </a:extLst>
          </p:cNvPr>
          <p:cNvSpPr/>
          <p:nvPr/>
        </p:nvSpPr>
        <p:spPr>
          <a:xfrm>
            <a:off x="8594026" y="47362"/>
            <a:ext cx="1091878" cy="337545"/>
          </a:xfrm>
          <a:prstGeom prst="roundRect">
            <a:avLst>
              <a:gd name="adj" fmla="val 50000"/>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9F5877-52AA-4448-BDD0-21A422557FFA}"/>
              </a:ext>
            </a:extLst>
          </p:cNvPr>
          <p:cNvSpPr txBox="1"/>
          <p:nvPr/>
        </p:nvSpPr>
        <p:spPr>
          <a:xfrm>
            <a:off x="7445300" y="35776"/>
            <a:ext cx="1207436" cy="338554"/>
          </a:xfrm>
          <a:prstGeom prst="rect">
            <a:avLst/>
          </a:prstGeom>
          <a:noFill/>
        </p:spPr>
        <p:txBody>
          <a:bodyPr wrap="square" rtlCol="0">
            <a:spAutoFit/>
          </a:bodyPr>
          <a:lstStyle/>
          <a:p>
            <a:r>
              <a:rPr lang="en-US" sz="1600" dirty="0">
                <a:latin typeface="Google Sans Medium" panose="020B0603030502040204" pitchFamily="34" charset="0"/>
              </a:rPr>
              <a:t>Welcome</a:t>
            </a:r>
          </a:p>
        </p:txBody>
      </p:sp>
      <p:sp>
        <p:nvSpPr>
          <p:cNvPr id="35" name="TextBox 34">
            <a:extLst>
              <a:ext uri="{FF2B5EF4-FFF2-40B4-BE49-F238E27FC236}">
                <a16:creationId xmlns:a16="http://schemas.microsoft.com/office/drawing/2014/main" id="{69BC172C-64F9-43BD-91CC-CF8CC4BDFC64}"/>
              </a:ext>
            </a:extLst>
          </p:cNvPr>
          <p:cNvSpPr txBox="1"/>
          <p:nvPr/>
        </p:nvSpPr>
        <p:spPr>
          <a:xfrm>
            <a:off x="8662321" y="46353"/>
            <a:ext cx="1091878" cy="338554"/>
          </a:xfrm>
          <a:prstGeom prst="rect">
            <a:avLst/>
          </a:prstGeom>
          <a:noFill/>
        </p:spPr>
        <p:txBody>
          <a:bodyPr wrap="square" rtlCol="0">
            <a:spAutoFit/>
          </a:bodyPr>
          <a:lstStyle/>
          <a:p>
            <a:r>
              <a:rPr lang="en-US" sz="1600" dirty="0">
                <a:solidFill>
                  <a:schemeClr val="bg1"/>
                </a:solidFill>
                <a:latin typeface="Google Sans Medium" panose="020B0603030502040204" pitchFamily="34" charset="0"/>
              </a:rPr>
              <a:t>Content</a:t>
            </a:r>
          </a:p>
        </p:txBody>
      </p:sp>
      <p:sp>
        <p:nvSpPr>
          <p:cNvPr id="36" name="TextBox 35">
            <a:extLst>
              <a:ext uri="{FF2B5EF4-FFF2-40B4-BE49-F238E27FC236}">
                <a16:creationId xmlns:a16="http://schemas.microsoft.com/office/drawing/2014/main" id="{44B7545B-743A-4DE1-AE85-4C345C0731B6}"/>
              </a:ext>
            </a:extLst>
          </p:cNvPr>
          <p:cNvSpPr txBox="1"/>
          <p:nvPr/>
        </p:nvSpPr>
        <p:spPr>
          <a:xfrm>
            <a:off x="10864387" y="37323"/>
            <a:ext cx="1091878" cy="338554"/>
          </a:xfrm>
          <a:prstGeom prst="rect">
            <a:avLst/>
          </a:prstGeom>
          <a:noFill/>
        </p:spPr>
        <p:txBody>
          <a:bodyPr wrap="square" rtlCol="0">
            <a:spAutoFit/>
          </a:bodyPr>
          <a:lstStyle/>
          <a:p>
            <a:r>
              <a:rPr lang="en-US" sz="1600" dirty="0">
                <a:latin typeface="Google Sans Medium" panose="020B0603030502040204" pitchFamily="34" charset="0"/>
              </a:rPr>
              <a:t>Summary</a:t>
            </a:r>
          </a:p>
        </p:txBody>
      </p:sp>
      <p:sp>
        <p:nvSpPr>
          <p:cNvPr id="18" name="TextBox 17">
            <a:extLst>
              <a:ext uri="{FF2B5EF4-FFF2-40B4-BE49-F238E27FC236}">
                <a16:creationId xmlns:a16="http://schemas.microsoft.com/office/drawing/2014/main" id="{8663E4E9-95F7-4B18-8CE9-8E4C9B9E6E59}"/>
              </a:ext>
            </a:extLst>
          </p:cNvPr>
          <p:cNvSpPr txBox="1"/>
          <p:nvPr/>
        </p:nvSpPr>
        <p:spPr>
          <a:xfrm>
            <a:off x="200660" y="6543726"/>
            <a:ext cx="5819775" cy="276999"/>
          </a:xfrm>
          <a:prstGeom prst="rect">
            <a:avLst/>
          </a:prstGeom>
          <a:noFill/>
        </p:spPr>
        <p:txBody>
          <a:bodyPr wrap="square" rtlCol="0">
            <a:spAutoFit/>
          </a:bodyPr>
          <a:lstStyle/>
          <a:p>
            <a:r>
              <a:rPr lang="en-US" sz="1200" dirty="0" err="1">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Nhóm</a:t>
            </a:r>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01 – CS112.L21.KHTN</a:t>
            </a:r>
          </a:p>
        </p:txBody>
      </p:sp>
      <p:sp>
        <p:nvSpPr>
          <p:cNvPr id="19" name="TextBox 18">
            <a:extLst>
              <a:ext uri="{FF2B5EF4-FFF2-40B4-BE49-F238E27FC236}">
                <a16:creationId xmlns:a16="http://schemas.microsoft.com/office/drawing/2014/main" id="{276A5A6E-B35F-4E4B-9B6E-9289C953C52B}"/>
              </a:ext>
            </a:extLst>
          </p:cNvPr>
          <p:cNvSpPr txBox="1"/>
          <p:nvPr/>
        </p:nvSpPr>
        <p:spPr>
          <a:xfrm>
            <a:off x="11200923" y="6543727"/>
            <a:ext cx="5819775" cy="276999"/>
          </a:xfrm>
          <a:prstGeom prst="rect">
            <a:avLst/>
          </a:prstGeom>
          <a:noFill/>
        </p:spPr>
        <p:txBody>
          <a:bodyPr wrap="square" rtlCol="0">
            <a:spAutoFit/>
          </a:bodyPr>
          <a:lstStyle/>
          <a:p>
            <a:r>
              <a:rPr lang="en-US" sz="1200" dirty="0">
                <a:solidFill>
                  <a:schemeClr val="tx1">
                    <a:lumMod val="65000"/>
                    <a:lumOff val="3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Page 06</a:t>
            </a:r>
          </a:p>
        </p:txBody>
      </p:sp>
      <p:cxnSp>
        <p:nvCxnSpPr>
          <p:cNvPr id="20" name="Google Shape;149;p14">
            <a:extLst>
              <a:ext uri="{FF2B5EF4-FFF2-40B4-BE49-F238E27FC236}">
                <a16:creationId xmlns:a16="http://schemas.microsoft.com/office/drawing/2014/main" id="{92E61EC0-F878-45D9-9765-C7CDECBE0330}"/>
              </a:ext>
            </a:extLst>
          </p:cNvPr>
          <p:cNvCxnSpPr/>
          <p:nvPr/>
        </p:nvCxnSpPr>
        <p:spPr>
          <a:xfrm>
            <a:off x="262748" y="2050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3" name="Google Shape;150;p14">
            <a:extLst>
              <a:ext uri="{FF2B5EF4-FFF2-40B4-BE49-F238E27FC236}">
                <a16:creationId xmlns:a16="http://schemas.microsoft.com/office/drawing/2014/main" id="{9CAD7ABA-28DD-4BC5-B8E3-00CD0B261BE2}"/>
              </a:ext>
            </a:extLst>
          </p:cNvPr>
          <p:cNvCxnSpPr/>
          <p:nvPr/>
        </p:nvCxnSpPr>
        <p:spPr>
          <a:xfrm>
            <a:off x="265647" y="357453"/>
            <a:ext cx="453805" cy="0"/>
          </a:xfrm>
          <a:prstGeom prst="straightConnector1">
            <a:avLst/>
          </a:prstGeom>
          <a:noFill/>
          <a:ln w="25400" cap="flat" cmpd="sng">
            <a:solidFill>
              <a:schemeClr val="dk1"/>
            </a:solidFill>
            <a:prstDash val="solid"/>
            <a:miter lim="800000"/>
            <a:headEnd type="none" w="sm" len="sm"/>
            <a:tailEnd type="none" w="sm" len="sm"/>
          </a:ln>
        </p:spPr>
      </p:cxnSp>
      <p:cxnSp>
        <p:nvCxnSpPr>
          <p:cNvPr id="24" name="Google Shape;151;p14">
            <a:extLst>
              <a:ext uri="{FF2B5EF4-FFF2-40B4-BE49-F238E27FC236}">
                <a16:creationId xmlns:a16="http://schemas.microsoft.com/office/drawing/2014/main" id="{DBC75EA2-26C5-43A8-AD11-AD2CA7144EC4}"/>
              </a:ext>
            </a:extLst>
          </p:cNvPr>
          <p:cNvCxnSpPr/>
          <p:nvPr/>
        </p:nvCxnSpPr>
        <p:spPr>
          <a:xfrm>
            <a:off x="262746" y="509853"/>
            <a:ext cx="453805" cy="0"/>
          </a:xfrm>
          <a:prstGeom prst="straightConnector1">
            <a:avLst/>
          </a:prstGeom>
          <a:noFill/>
          <a:ln w="25400" cap="flat" cmpd="sng">
            <a:solidFill>
              <a:schemeClr val="dk1"/>
            </a:solidFill>
            <a:prstDash val="solid"/>
            <a:miter lim="800000"/>
            <a:headEnd type="none" w="sm" len="sm"/>
            <a:tailEnd type="none" w="sm" len="sm"/>
          </a:ln>
        </p:spPr>
      </p:cxnSp>
      <p:sp>
        <p:nvSpPr>
          <p:cNvPr id="42" name="TextBox 41">
            <a:extLst>
              <a:ext uri="{FF2B5EF4-FFF2-40B4-BE49-F238E27FC236}">
                <a16:creationId xmlns:a16="http://schemas.microsoft.com/office/drawing/2014/main" id="{5622B35F-C223-47EF-99D9-65CB13B9CB42}"/>
              </a:ext>
            </a:extLst>
          </p:cNvPr>
          <p:cNvSpPr txBox="1"/>
          <p:nvPr/>
        </p:nvSpPr>
        <p:spPr>
          <a:xfrm>
            <a:off x="9763354" y="46353"/>
            <a:ext cx="1091878" cy="338554"/>
          </a:xfrm>
          <a:prstGeom prst="rect">
            <a:avLst/>
          </a:prstGeom>
          <a:noFill/>
        </p:spPr>
        <p:txBody>
          <a:bodyPr wrap="square" rtlCol="0">
            <a:spAutoFit/>
          </a:bodyPr>
          <a:lstStyle/>
          <a:p>
            <a:r>
              <a:rPr lang="en-US" sz="1600" dirty="0">
                <a:latin typeface="Google Sans Medium" panose="020B0603030502040204" pitchFamily="34" charset="0"/>
              </a:rPr>
              <a:t>Quizzes</a:t>
            </a:r>
          </a:p>
        </p:txBody>
      </p:sp>
      <p:grpSp>
        <p:nvGrpSpPr>
          <p:cNvPr id="2" name="Group 1">
            <a:extLst>
              <a:ext uri="{FF2B5EF4-FFF2-40B4-BE49-F238E27FC236}">
                <a16:creationId xmlns:a16="http://schemas.microsoft.com/office/drawing/2014/main" id="{C7B3DA39-8877-4E51-813D-B10B5540559A}"/>
              </a:ext>
            </a:extLst>
          </p:cNvPr>
          <p:cNvGrpSpPr/>
          <p:nvPr/>
        </p:nvGrpSpPr>
        <p:grpSpPr>
          <a:xfrm>
            <a:off x="1667146" y="1159089"/>
            <a:ext cx="11914641" cy="4647676"/>
            <a:chOff x="1664923" y="1159446"/>
            <a:chExt cx="11914641" cy="4647676"/>
          </a:xfrm>
        </p:grpSpPr>
        <p:grpSp>
          <p:nvGrpSpPr>
            <p:cNvPr id="4" name="Group 3">
              <a:extLst>
                <a:ext uri="{FF2B5EF4-FFF2-40B4-BE49-F238E27FC236}">
                  <a16:creationId xmlns:a16="http://schemas.microsoft.com/office/drawing/2014/main" id="{A8F8F790-2F2B-4FE6-8E93-5B2EA7CE1DB8}"/>
                </a:ext>
              </a:extLst>
            </p:cNvPr>
            <p:cNvGrpSpPr/>
            <p:nvPr/>
          </p:nvGrpSpPr>
          <p:grpSpPr>
            <a:xfrm>
              <a:off x="8207839" y="1159446"/>
              <a:ext cx="2076514" cy="1139916"/>
              <a:chOff x="1622199" y="1132500"/>
              <a:chExt cx="2984278" cy="1040427"/>
            </a:xfrm>
          </p:grpSpPr>
          <p:sp>
            <p:nvSpPr>
              <p:cNvPr id="30" name="Google Shape;359;p18">
                <a:extLst>
                  <a:ext uri="{FF2B5EF4-FFF2-40B4-BE49-F238E27FC236}">
                    <a16:creationId xmlns:a16="http://schemas.microsoft.com/office/drawing/2014/main" id="{F8960FBF-725D-4FA9-8296-E00CA5EB9289}"/>
                  </a:ext>
                </a:extLst>
              </p:cNvPr>
              <p:cNvSpPr/>
              <p:nvPr/>
            </p:nvSpPr>
            <p:spPr>
              <a:xfrm>
                <a:off x="1822633" y="1198253"/>
                <a:ext cx="2705994" cy="707922"/>
              </a:xfrm>
              <a:prstGeom prst="rect">
                <a:avLst/>
              </a:prstGeom>
              <a:solidFill>
                <a:srgbClr val="F7B6B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60;p18">
                <a:extLst>
                  <a:ext uri="{FF2B5EF4-FFF2-40B4-BE49-F238E27FC236}">
                    <a16:creationId xmlns:a16="http://schemas.microsoft.com/office/drawing/2014/main" id="{B577C2BF-471C-4D34-801F-4A4424722D6A}"/>
                  </a:ext>
                </a:extLst>
              </p:cNvPr>
              <p:cNvSpPr/>
              <p:nvPr/>
            </p:nvSpPr>
            <p:spPr>
              <a:xfrm>
                <a:off x="1761342" y="1132500"/>
                <a:ext cx="2705994" cy="707922"/>
              </a:xfrm>
              <a:prstGeom prst="rect">
                <a:avLst/>
              </a:prstGeom>
              <a:solidFill>
                <a:schemeClr val="lt1"/>
              </a:solidFill>
              <a:ln w="19050" cap="flat" cmpd="sng">
                <a:solidFill>
                  <a:srgbClr val="F7B6B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61;p18">
                <a:extLst>
                  <a:ext uri="{FF2B5EF4-FFF2-40B4-BE49-F238E27FC236}">
                    <a16:creationId xmlns:a16="http://schemas.microsoft.com/office/drawing/2014/main" id="{63E00386-2791-4F65-8C25-0ACFCB30ADC2}"/>
                  </a:ext>
                </a:extLst>
              </p:cNvPr>
              <p:cNvSpPr txBox="1"/>
              <p:nvPr/>
            </p:nvSpPr>
            <p:spPr>
              <a:xfrm>
                <a:off x="1622199" y="1161162"/>
                <a:ext cx="2984278" cy="58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Các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bước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p>
              <a:p>
                <a:pPr algn="ct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thực</a:t>
                </a:r>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000" dirty="0" err="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hiện</a:t>
                </a:r>
                <a:endParaRPr sz="2000" dirty="0"/>
              </a:p>
            </p:txBody>
          </p:sp>
          <p:cxnSp>
            <p:nvCxnSpPr>
              <p:cNvPr id="34" name="Google Shape;337;p17">
                <a:extLst>
                  <a:ext uri="{FF2B5EF4-FFF2-40B4-BE49-F238E27FC236}">
                    <a16:creationId xmlns:a16="http://schemas.microsoft.com/office/drawing/2014/main" id="{84B1DDB4-EC7C-43F2-9023-12F003117AE6}"/>
                  </a:ext>
                </a:extLst>
              </p:cNvPr>
              <p:cNvCxnSpPr>
                <a:cxnSpLocks/>
              </p:cNvCxnSpPr>
              <p:nvPr/>
            </p:nvCxnSpPr>
            <p:spPr>
              <a:xfrm>
                <a:off x="4313665" y="1708872"/>
                <a:ext cx="0" cy="464055"/>
              </a:xfrm>
              <a:prstGeom prst="straightConnector1">
                <a:avLst/>
              </a:prstGeom>
              <a:noFill/>
              <a:ln w="25400" cap="flat" cmpd="sng">
                <a:solidFill>
                  <a:schemeClr val="dk1"/>
                </a:solidFill>
                <a:prstDash val="solid"/>
                <a:miter lim="800000"/>
                <a:headEnd type="none" w="sm" len="sm"/>
                <a:tailEnd type="triangle" w="med" len="med"/>
              </a:ln>
            </p:spPr>
          </p:cxnSp>
        </p:grpSp>
        <p:sp>
          <p:nvSpPr>
            <p:cNvPr id="5" name="TextBox 4">
              <a:extLst>
                <a:ext uri="{FF2B5EF4-FFF2-40B4-BE49-F238E27FC236}">
                  <a16:creationId xmlns:a16="http://schemas.microsoft.com/office/drawing/2014/main" id="{CD992E99-0D1B-468B-9C63-1FB0C8E8C9AB}"/>
                </a:ext>
              </a:extLst>
            </p:cNvPr>
            <p:cNvSpPr txBox="1"/>
            <p:nvPr/>
          </p:nvSpPr>
          <p:spPr>
            <a:xfrm>
              <a:off x="1664923"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01</a:t>
              </a:r>
            </a:p>
            <a:p>
              <a:r>
                <a:rPr lang="en-US" sz="4000" dirty="0">
                  <a:ln>
                    <a:solidFill>
                      <a:schemeClr val="tx1">
                        <a:lumMod val="95000"/>
                        <a:lumOff val="5000"/>
                      </a:schemeClr>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Divide.</a:t>
              </a:r>
              <a:endParaRPr lang="en-US" sz="1600" dirty="0">
                <a:ln>
                  <a:solidFill>
                    <a:schemeClr val="tx1">
                      <a:lumMod val="95000"/>
                      <a:lumOff val="5000"/>
                    </a:schemeClr>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4F022FF6-F3C6-4F8F-B636-F35ED5BCE5B7}"/>
                </a:ext>
              </a:extLst>
            </p:cNvPr>
            <p:cNvSpPr txBox="1"/>
            <p:nvPr/>
          </p:nvSpPr>
          <p:spPr>
            <a:xfrm>
              <a:off x="4761361"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02</a:t>
              </a:r>
            </a:p>
            <a:p>
              <a:r>
                <a:rPr lang="en-US" sz="4000" dirty="0">
                  <a:ln>
                    <a:solidFill>
                      <a:schemeClr val="tx1"/>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Conquer.</a:t>
              </a:r>
              <a:endParaRPr lang="en-US" sz="1600" dirty="0">
                <a:ln>
                  <a:solidFill>
                    <a:schemeClr val="tx1"/>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a:extLst>
                <a:ext uri="{FF2B5EF4-FFF2-40B4-BE49-F238E27FC236}">
                  <a16:creationId xmlns:a16="http://schemas.microsoft.com/office/drawing/2014/main" id="{F2E56689-37DD-4B8A-B66D-90E07A1E5C27}"/>
                </a:ext>
              </a:extLst>
            </p:cNvPr>
            <p:cNvSpPr txBox="1"/>
            <p:nvPr/>
          </p:nvSpPr>
          <p:spPr>
            <a:xfrm>
              <a:off x="8149209" y="2668221"/>
              <a:ext cx="5430355" cy="1938992"/>
            </a:xfrm>
            <a:prstGeom prst="rect">
              <a:avLst/>
            </a:prstGeom>
            <a:noFill/>
          </p:spPr>
          <p:txBody>
            <a:bodyPr wrap="square" rtlCol="0">
              <a:spAutoFit/>
            </a:bodyPr>
            <a:lstStyle/>
            <a:p>
              <a:r>
                <a:rPr lang="en-US" sz="8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03</a:t>
              </a:r>
            </a:p>
            <a:p>
              <a:r>
                <a:rPr lang="en-US" sz="4000" dirty="0">
                  <a:ln>
                    <a:solidFill>
                      <a:schemeClr val="tx1"/>
                    </a:solidFill>
                  </a:ln>
                  <a:solidFill>
                    <a:srgbClr val="FFA1A4"/>
                  </a:solidFill>
                  <a:latin typeface="Open Sans SemiBold" panose="020B0706030804020204" pitchFamily="34" charset="0"/>
                  <a:ea typeface="Open Sans SemiBold" panose="020B0706030804020204" pitchFamily="34" charset="0"/>
                  <a:cs typeface="Open Sans SemiBold" panose="020B0706030804020204" pitchFamily="34" charset="0"/>
                </a:rPr>
                <a:t>Combine.</a:t>
              </a:r>
              <a:endParaRPr lang="en-US" sz="1600" dirty="0">
                <a:ln>
                  <a:solidFill>
                    <a:schemeClr val="tx1"/>
                  </a:solidFill>
                </a:ln>
                <a:solidFill>
                  <a:srgbClr val="FFA1A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55CAEF36-8C23-4AE0-A824-DD83D47EB1D6}"/>
                </a:ext>
              </a:extLst>
            </p:cNvPr>
            <p:cNvSpPr txBox="1"/>
            <p:nvPr/>
          </p:nvSpPr>
          <p:spPr>
            <a:xfrm>
              <a:off x="1710506" y="3786077"/>
              <a:ext cx="2705994" cy="1015663"/>
            </a:xfrm>
            <a:prstGeom prst="rect">
              <a:avLst/>
            </a:prstGeom>
            <a:noFill/>
          </p:spPr>
          <p:txBody>
            <a:bodyPr wrap="square" rtlCol="0">
              <a:spAutoFit/>
            </a:bodyPr>
            <a:lstStyle/>
            <a:p>
              <a:r>
                <a:rPr lang="en-US" sz="6000" dirty="0"/>
                <a:t>_</a:t>
              </a:r>
            </a:p>
          </p:txBody>
        </p:sp>
        <p:sp>
          <p:nvSpPr>
            <p:cNvPr id="38" name="TextBox 37">
              <a:extLst>
                <a:ext uri="{FF2B5EF4-FFF2-40B4-BE49-F238E27FC236}">
                  <a16:creationId xmlns:a16="http://schemas.microsoft.com/office/drawing/2014/main" id="{74602718-CCA9-4080-85F6-CD0560A5C0C0}"/>
                </a:ext>
              </a:extLst>
            </p:cNvPr>
            <p:cNvSpPr txBox="1"/>
            <p:nvPr/>
          </p:nvSpPr>
          <p:spPr>
            <a:xfrm>
              <a:off x="4806944" y="3786076"/>
              <a:ext cx="2705994" cy="1015663"/>
            </a:xfrm>
            <a:prstGeom prst="rect">
              <a:avLst/>
            </a:prstGeom>
            <a:noFill/>
          </p:spPr>
          <p:txBody>
            <a:bodyPr wrap="square" rtlCol="0">
              <a:spAutoFit/>
            </a:bodyPr>
            <a:lstStyle/>
            <a:p>
              <a:r>
                <a:rPr lang="en-US" sz="6000" dirty="0"/>
                <a:t>_</a:t>
              </a:r>
            </a:p>
          </p:txBody>
        </p:sp>
        <p:sp>
          <p:nvSpPr>
            <p:cNvPr id="40" name="TextBox 39">
              <a:extLst>
                <a:ext uri="{FF2B5EF4-FFF2-40B4-BE49-F238E27FC236}">
                  <a16:creationId xmlns:a16="http://schemas.microsoft.com/office/drawing/2014/main" id="{A2C74175-4D5C-4920-B128-CE5B6DBBC834}"/>
                </a:ext>
              </a:extLst>
            </p:cNvPr>
            <p:cNvSpPr txBox="1"/>
            <p:nvPr/>
          </p:nvSpPr>
          <p:spPr>
            <a:xfrm>
              <a:off x="8179504" y="3786076"/>
              <a:ext cx="2705994" cy="1015663"/>
            </a:xfrm>
            <a:prstGeom prst="rect">
              <a:avLst/>
            </a:prstGeom>
            <a:noFill/>
          </p:spPr>
          <p:txBody>
            <a:bodyPr wrap="square" rtlCol="0">
              <a:spAutoFit/>
            </a:bodyPr>
            <a:lstStyle/>
            <a:p>
              <a:r>
                <a:rPr lang="en-US" sz="6000" dirty="0"/>
                <a:t>_</a:t>
              </a:r>
            </a:p>
          </p:txBody>
        </p:sp>
        <p:sp>
          <p:nvSpPr>
            <p:cNvPr id="8" name="TextBox 7">
              <a:extLst>
                <a:ext uri="{FF2B5EF4-FFF2-40B4-BE49-F238E27FC236}">
                  <a16:creationId xmlns:a16="http://schemas.microsoft.com/office/drawing/2014/main" id="{6E0BDBFF-FE75-426F-B50A-5BE0A08AAEAF}"/>
                </a:ext>
              </a:extLst>
            </p:cNvPr>
            <p:cNvSpPr txBox="1"/>
            <p:nvPr/>
          </p:nvSpPr>
          <p:spPr>
            <a:xfrm>
              <a:off x="1701486" y="4842378"/>
              <a:ext cx="2612179" cy="660502"/>
            </a:xfrm>
            <a:prstGeom prst="rect">
              <a:avLst/>
            </a:prstGeom>
            <a:noFill/>
          </p:spPr>
          <p:txBody>
            <a:bodyPr wrap="square" rtlCol="0">
              <a:spAutoFit/>
            </a:bodyPr>
            <a:lstStyle/>
            <a:p>
              <a:pPr algn="just">
                <a:lnSpc>
                  <a:spcPct val="150000"/>
                </a:lnSpc>
              </a:pP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Chia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ban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đầu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thành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nhiều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nhỏ</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hơn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41" name="TextBox 40">
              <a:extLst>
                <a:ext uri="{FF2B5EF4-FFF2-40B4-BE49-F238E27FC236}">
                  <a16:creationId xmlns:a16="http://schemas.microsoft.com/office/drawing/2014/main" id="{D611A30D-28B0-44A4-8FFA-24988ABF4A14}"/>
                </a:ext>
              </a:extLst>
            </p:cNvPr>
            <p:cNvSpPr txBox="1"/>
            <p:nvPr/>
          </p:nvSpPr>
          <p:spPr>
            <a:xfrm>
              <a:off x="4806944" y="4852111"/>
              <a:ext cx="2900752" cy="660502"/>
            </a:xfrm>
            <a:prstGeom prst="rect">
              <a:avLst/>
            </a:prstGeom>
            <a:noFill/>
          </p:spPr>
          <p:txBody>
            <a:bodyPr wrap="square" rtlCol="0">
              <a:spAutoFit/>
            </a:bodyPr>
            <a:lstStyle/>
            <a:p>
              <a:pPr algn="just">
                <a:lnSpc>
                  <a:spcPct val="150000"/>
                </a:lnSpc>
              </a:pP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phương</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quyết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từng</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một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cách</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cụ</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thể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43" name="TextBox 42">
              <a:extLst>
                <a:ext uri="{FF2B5EF4-FFF2-40B4-BE49-F238E27FC236}">
                  <a16:creationId xmlns:a16="http://schemas.microsoft.com/office/drawing/2014/main" id="{8BC60B4D-6139-4768-BE13-A67517FD6AF9}"/>
                </a:ext>
              </a:extLst>
            </p:cNvPr>
            <p:cNvSpPr txBox="1"/>
            <p:nvPr/>
          </p:nvSpPr>
          <p:spPr>
            <a:xfrm>
              <a:off x="8207839" y="4846538"/>
              <a:ext cx="2900752" cy="960584"/>
            </a:xfrm>
            <a:prstGeom prst="rect">
              <a:avLst/>
            </a:prstGeom>
            <a:noFill/>
          </p:spPr>
          <p:txBody>
            <a:bodyPr wrap="square" rtlCol="0">
              <a:spAutoFit/>
            </a:bodyPr>
            <a:lstStyle/>
            <a:p>
              <a:pPr algn="just">
                <a:lnSpc>
                  <a:spcPct val="150000"/>
                </a:lnSpc>
              </a:pP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Kết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hợp</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lời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giải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của</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các</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con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để</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suy</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ra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kết</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quả</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của</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bài</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toán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ban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đầu</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cần</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300" dirty="0" err="1">
                  <a:latin typeface="Open Sans SemiBold" panose="020B0706030804020204" pitchFamily="34" charset="0"/>
                  <a:ea typeface="Open Sans SemiBold" panose="020B0706030804020204" pitchFamily="34" charset="0"/>
                  <a:cs typeface="Open Sans SemiBold" panose="020B0706030804020204" pitchFamily="34" charset="0"/>
                </a:rPr>
                <a:t>tìm</a:t>
              </a:r>
              <a:r>
                <a:rPr lang="en-US" sz="1300" dirty="0">
                  <a:latin typeface="Open Sans SemiBold" panose="020B0706030804020204" pitchFamily="34" charset="0"/>
                  <a:ea typeface="Open Sans SemiBold" panose="020B0706030804020204" pitchFamily="34" charset="0"/>
                  <a:cs typeface="Open Sans SemiBold" panose="020B0706030804020204" pitchFamily="34" charset="0"/>
                </a:rPr>
                <a:t>.</a:t>
              </a:r>
            </a:p>
          </p:txBody>
        </p:sp>
      </p:grpSp>
      <p:sp>
        <p:nvSpPr>
          <p:cNvPr id="44" name="Rectangle 43">
            <a:extLst>
              <a:ext uri="{FF2B5EF4-FFF2-40B4-BE49-F238E27FC236}">
                <a16:creationId xmlns:a16="http://schemas.microsoft.com/office/drawing/2014/main" id="{B47D4BE3-A163-4020-A6B1-E597673F95F5}"/>
              </a:ext>
            </a:extLst>
          </p:cNvPr>
          <p:cNvSpPr/>
          <p:nvPr/>
        </p:nvSpPr>
        <p:spPr>
          <a:xfrm>
            <a:off x="-10144" y="662252"/>
            <a:ext cx="1046400" cy="5801919"/>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Google Shape;365;p18">
            <a:extLst>
              <a:ext uri="{FF2B5EF4-FFF2-40B4-BE49-F238E27FC236}">
                <a16:creationId xmlns:a16="http://schemas.microsoft.com/office/drawing/2014/main" id="{C8141E8E-E041-4E3D-BE93-27AC7527372A}"/>
              </a:ext>
            </a:extLst>
          </p:cNvPr>
          <p:cNvSpPr txBox="1"/>
          <p:nvPr/>
        </p:nvSpPr>
        <p:spPr>
          <a:xfrm rot="16200000">
            <a:off x="-2309808" y="2983263"/>
            <a:ext cx="5758418" cy="8115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sym typeface="Aharoni"/>
              </a:rPr>
              <a:t>DIVIDE and CONQUER</a:t>
            </a:r>
            <a:endParaRPr sz="3800" dirty="0">
              <a:ln>
                <a:solidFill>
                  <a:schemeClr val="tx1"/>
                </a:solidFill>
              </a:ln>
              <a:no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45" name="Group 44">
            <a:extLst>
              <a:ext uri="{FF2B5EF4-FFF2-40B4-BE49-F238E27FC236}">
                <a16:creationId xmlns:a16="http://schemas.microsoft.com/office/drawing/2014/main" id="{B9D4C519-8F07-4DC9-886D-BE9436828893}"/>
              </a:ext>
            </a:extLst>
          </p:cNvPr>
          <p:cNvGrpSpPr/>
          <p:nvPr/>
        </p:nvGrpSpPr>
        <p:grpSpPr>
          <a:xfrm>
            <a:off x="12407108" y="827730"/>
            <a:ext cx="6360010" cy="5316774"/>
            <a:chOff x="3006116" y="827730"/>
            <a:chExt cx="6360010" cy="5316774"/>
          </a:xfrm>
        </p:grpSpPr>
        <p:sp>
          <p:nvSpPr>
            <p:cNvPr id="46" name="Rectangle 45">
              <a:extLst>
                <a:ext uri="{FF2B5EF4-FFF2-40B4-BE49-F238E27FC236}">
                  <a16:creationId xmlns:a16="http://schemas.microsoft.com/office/drawing/2014/main" id="{3279C351-FF55-4745-9B7E-156D0B8D2607}"/>
                </a:ext>
              </a:extLst>
            </p:cNvPr>
            <p:cNvSpPr/>
            <p:nvPr/>
          </p:nvSpPr>
          <p:spPr>
            <a:xfrm>
              <a:off x="5295975" y="827730"/>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latin typeface="Aharoni" panose="02010803020104030203" pitchFamily="2" charset="-79"/>
                  <a:cs typeface="Aharoni" panose="02010803020104030203" pitchFamily="2" charset="-79"/>
                </a:rPr>
                <a:t>PROBLEM</a:t>
              </a:r>
            </a:p>
          </p:txBody>
        </p:sp>
        <p:sp>
          <p:nvSpPr>
            <p:cNvPr id="47" name="Rectangle 46">
              <a:extLst>
                <a:ext uri="{FF2B5EF4-FFF2-40B4-BE49-F238E27FC236}">
                  <a16:creationId xmlns:a16="http://schemas.microsoft.com/office/drawing/2014/main" id="{8EA07B73-2AC3-4514-BC31-5C002419FE4A}"/>
                </a:ext>
              </a:extLst>
            </p:cNvPr>
            <p:cNvSpPr/>
            <p:nvPr/>
          </p:nvSpPr>
          <p:spPr>
            <a:xfrm>
              <a:off x="3006116" y="2236357"/>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48" name="Rectangle 47">
              <a:extLst>
                <a:ext uri="{FF2B5EF4-FFF2-40B4-BE49-F238E27FC236}">
                  <a16:creationId xmlns:a16="http://schemas.microsoft.com/office/drawing/2014/main" id="{1990338D-6C5C-4180-BCDB-42A74A5BD970}"/>
                </a:ext>
              </a:extLst>
            </p:cNvPr>
            <p:cNvSpPr/>
            <p:nvPr/>
          </p:nvSpPr>
          <p:spPr>
            <a:xfrm>
              <a:off x="7599058" y="2236356"/>
              <a:ext cx="1767068" cy="532435"/>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SUBPROBLEM</a:t>
              </a:r>
            </a:p>
          </p:txBody>
        </p:sp>
        <p:sp>
          <p:nvSpPr>
            <p:cNvPr id="49" name="Rectangle 48">
              <a:extLst>
                <a:ext uri="{FF2B5EF4-FFF2-40B4-BE49-F238E27FC236}">
                  <a16:creationId xmlns:a16="http://schemas.microsoft.com/office/drawing/2014/main" id="{EBEF3B93-DF18-45C0-BA9B-FFCE507A1CD0}"/>
                </a:ext>
              </a:extLst>
            </p:cNvPr>
            <p:cNvSpPr/>
            <p:nvPr/>
          </p:nvSpPr>
          <p:spPr>
            <a:xfrm>
              <a:off x="3006116" y="3630531"/>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50" name="Rectangle 49">
              <a:extLst>
                <a:ext uri="{FF2B5EF4-FFF2-40B4-BE49-F238E27FC236}">
                  <a16:creationId xmlns:a16="http://schemas.microsoft.com/office/drawing/2014/main" id="{E24FCBE7-0109-4ED9-AF8B-7FE366A246B6}"/>
                </a:ext>
              </a:extLst>
            </p:cNvPr>
            <p:cNvSpPr/>
            <p:nvPr/>
          </p:nvSpPr>
          <p:spPr>
            <a:xfrm>
              <a:off x="7599058" y="3619734"/>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SUBPROBLEM</a:t>
              </a:r>
            </a:p>
          </p:txBody>
        </p:sp>
        <p:sp>
          <p:nvSpPr>
            <p:cNvPr id="51" name="Rectangle 50">
              <a:extLst>
                <a:ext uri="{FF2B5EF4-FFF2-40B4-BE49-F238E27FC236}">
                  <a16:creationId xmlns:a16="http://schemas.microsoft.com/office/drawing/2014/main" id="{1DCF73AC-0AC7-4E64-AF73-4A40DDF90246}"/>
                </a:ext>
              </a:extLst>
            </p:cNvPr>
            <p:cNvSpPr/>
            <p:nvPr/>
          </p:nvSpPr>
          <p:spPr>
            <a:xfrm>
              <a:off x="5295975" y="5360707"/>
              <a:ext cx="1767068" cy="783797"/>
            </a:xfrm>
            <a:prstGeom prst="rect">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Aharoni" panose="02010803020104030203" pitchFamily="2" charset="-79"/>
                  <a:cs typeface="Aharoni" panose="02010803020104030203" pitchFamily="2" charset="-79"/>
                </a:rPr>
                <a:t>SOLUTION TO PROBLEM</a:t>
              </a:r>
            </a:p>
          </p:txBody>
        </p:sp>
        <p:cxnSp>
          <p:nvCxnSpPr>
            <p:cNvPr id="52" name="Straight Connector 51">
              <a:extLst>
                <a:ext uri="{FF2B5EF4-FFF2-40B4-BE49-F238E27FC236}">
                  <a16:creationId xmlns:a16="http://schemas.microsoft.com/office/drawing/2014/main" id="{EBA2700D-BB7E-4461-BA53-8C0FD405FC0F}"/>
                </a:ext>
              </a:extLst>
            </p:cNvPr>
            <p:cNvCxnSpPr>
              <a:cxnSpLocks/>
            </p:cNvCxnSpPr>
            <p:nvPr/>
          </p:nvCxnSpPr>
          <p:spPr>
            <a:xfrm>
              <a:off x="6179509" y="1441190"/>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180504-78FB-4F67-AA04-8BA9A305F105}"/>
                </a:ext>
              </a:extLst>
            </p:cNvPr>
            <p:cNvCxnSpPr>
              <a:cxnSpLocks/>
            </p:cNvCxnSpPr>
            <p:nvPr/>
          </p:nvCxnSpPr>
          <p:spPr>
            <a:xfrm>
              <a:off x="3889650" y="1764507"/>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6149FF4-BB56-44D2-B9DB-0A1B0009883A}"/>
                </a:ext>
              </a:extLst>
            </p:cNvPr>
            <p:cNvCxnSpPr>
              <a:cxnSpLocks/>
            </p:cNvCxnSpPr>
            <p:nvPr/>
          </p:nvCxnSpPr>
          <p:spPr>
            <a:xfrm>
              <a:off x="3889650"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298DE4E-8A97-4828-965D-303FF0383631}"/>
                </a:ext>
              </a:extLst>
            </p:cNvPr>
            <p:cNvCxnSpPr>
              <a:cxnSpLocks/>
            </p:cNvCxnSpPr>
            <p:nvPr/>
          </p:nvCxnSpPr>
          <p:spPr>
            <a:xfrm>
              <a:off x="8470312" y="2905760"/>
              <a:ext cx="0" cy="5867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8A9317B-284C-4BF2-B1F5-7D8EDBA4A2D3}"/>
                </a:ext>
              </a:extLst>
            </p:cNvPr>
            <p:cNvCxnSpPr>
              <a:cxnSpLocks/>
            </p:cNvCxnSpPr>
            <p:nvPr/>
          </p:nvCxnSpPr>
          <p:spPr>
            <a:xfrm>
              <a:off x="3900720"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8602B8F-7F16-42B3-AED9-E8F5903D5605}"/>
                </a:ext>
              </a:extLst>
            </p:cNvPr>
            <p:cNvCxnSpPr>
              <a:cxnSpLocks/>
            </p:cNvCxnSpPr>
            <p:nvPr/>
          </p:nvCxnSpPr>
          <p:spPr>
            <a:xfrm>
              <a:off x="8470312" y="1748797"/>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10AE8A8-D3EC-431E-A377-8BA420FFFA22}"/>
                </a:ext>
              </a:extLst>
            </p:cNvPr>
            <p:cNvCxnSpPr>
              <a:cxnSpLocks/>
            </p:cNvCxnSpPr>
            <p:nvPr/>
          </p:nvCxnSpPr>
          <p:spPr>
            <a:xfrm>
              <a:off x="3889650" y="4579858"/>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A83D9A-0583-4003-BD65-6C41A38A8017}"/>
                </a:ext>
              </a:extLst>
            </p:cNvPr>
            <p:cNvCxnSpPr>
              <a:cxnSpLocks/>
            </p:cNvCxnSpPr>
            <p:nvPr/>
          </p:nvCxnSpPr>
          <p:spPr>
            <a:xfrm>
              <a:off x="8476496" y="4585954"/>
              <a:ext cx="0" cy="34182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2F64BF-9E25-4B2F-B981-705BDB52005F}"/>
                </a:ext>
              </a:extLst>
            </p:cNvPr>
            <p:cNvCxnSpPr>
              <a:cxnSpLocks/>
            </p:cNvCxnSpPr>
            <p:nvPr/>
          </p:nvCxnSpPr>
          <p:spPr>
            <a:xfrm>
              <a:off x="3877370" y="4910111"/>
              <a:ext cx="459294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2C62192-5C68-42A0-8267-AD23A403FF21}"/>
                </a:ext>
              </a:extLst>
            </p:cNvPr>
            <p:cNvCxnSpPr>
              <a:cxnSpLocks/>
            </p:cNvCxnSpPr>
            <p:nvPr/>
          </p:nvCxnSpPr>
          <p:spPr>
            <a:xfrm>
              <a:off x="6186121" y="4910111"/>
              <a:ext cx="0" cy="341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0740DBF-DDFC-4AF8-B263-7674E87DE7A3}"/>
                </a:ext>
              </a:extLst>
            </p:cNvPr>
            <p:cNvSpPr txBox="1"/>
            <p:nvPr/>
          </p:nvSpPr>
          <p:spPr>
            <a:xfrm>
              <a:off x="5782949" y="1805785"/>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divide</a:t>
              </a:r>
            </a:p>
          </p:txBody>
        </p:sp>
        <p:sp>
          <p:nvSpPr>
            <p:cNvPr id="63" name="TextBox 62">
              <a:extLst>
                <a:ext uri="{FF2B5EF4-FFF2-40B4-BE49-F238E27FC236}">
                  <a16:creationId xmlns:a16="http://schemas.microsoft.com/office/drawing/2014/main" id="{2430A801-2467-478B-8EDC-B3AC674EBF66}"/>
                </a:ext>
              </a:extLst>
            </p:cNvPr>
            <p:cNvSpPr txBox="1"/>
            <p:nvPr/>
          </p:nvSpPr>
          <p:spPr>
            <a:xfrm>
              <a:off x="3876317"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64" name="TextBox 63">
              <a:extLst>
                <a:ext uri="{FF2B5EF4-FFF2-40B4-BE49-F238E27FC236}">
                  <a16:creationId xmlns:a16="http://schemas.microsoft.com/office/drawing/2014/main" id="{D43BA065-683B-49A7-9883-20C5391FF059}"/>
                </a:ext>
              </a:extLst>
            </p:cNvPr>
            <p:cNvSpPr txBox="1"/>
            <p:nvPr/>
          </p:nvSpPr>
          <p:spPr>
            <a:xfrm>
              <a:off x="7526580" y="3014144"/>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conquer</a:t>
              </a:r>
            </a:p>
          </p:txBody>
        </p:sp>
        <p:sp>
          <p:nvSpPr>
            <p:cNvPr id="65" name="TextBox 64">
              <a:extLst>
                <a:ext uri="{FF2B5EF4-FFF2-40B4-BE49-F238E27FC236}">
                  <a16:creationId xmlns:a16="http://schemas.microsoft.com/office/drawing/2014/main" id="{DFFC15BC-3552-4D1C-A186-F691FF26A385}"/>
                </a:ext>
              </a:extLst>
            </p:cNvPr>
            <p:cNvSpPr txBox="1"/>
            <p:nvPr/>
          </p:nvSpPr>
          <p:spPr>
            <a:xfrm>
              <a:off x="5654317" y="4569698"/>
              <a:ext cx="1534156" cy="323165"/>
            </a:xfrm>
            <a:prstGeom prst="rect">
              <a:avLst/>
            </a:prstGeom>
            <a:noFill/>
          </p:spPr>
          <p:txBody>
            <a:bodyPr wrap="square" rtlCol="0">
              <a:spAutoFit/>
            </a:bodyPr>
            <a:lstStyle/>
            <a:p>
              <a:r>
                <a:rPr lang="en-US" sz="15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combine</a:t>
              </a:r>
            </a:p>
          </p:txBody>
        </p:sp>
      </p:grpSp>
      <p:sp>
        <p:nvSpPr>
          <p:cNvPr id="66" name="Rectangle 65">
            <a:extLst>
              <a:ext uri="{FF2B5EF4-FFF2-40B4-BE49-F238E27FC236}">
                <a16:creationId xmlns:a16="http://schemas.microsoft.com/office/drawing/2014/main" id="{E695972C-E89F-48F8-AB81-47148AAD9504}"/>
              </a:ext>
            </a:extLst>
          </p:cNvPr>
          <p:cNvSpPr/>
          <p:nvPr/>
        </p:nvSpPr>
        <p:spPr>
          <a:xfrm>
            <a:off x="11489466" y="447960"/>
            <a:ext cx="976858" cy="6003263"/>
          </a:xfrm>
          <a:prstGeom prst="rect">
            <a:avLst/>
          </a:prstGeom>
          <a:solidFill>
            <a:srgbClr val="DB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9309249-1E7D-4868-B5F5-3DE94A2F22A5}"/>
              </a:ext>
            </a:extLst>
          </p:cNvPr>
          <p:cNvSpPr/>
          <p:nvPr/>
        </p:nvSpPr>
        <p:spPr>
          <a:xfrm>
            <a:off x="11713326" y="3329940"/>
            <a:ext cx="315072" cy="315072"/>
          </a:xfrm>
          <a:prstGeom prst="ellipse">
            <a:avLst/>
          </a:prstGeom>
          <a:solidFill>
            <a:srgbClr val="FF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469A1A8A-B6FA-4B1D-A38B-D5796E656440}"/>
              </a:ext>
            </a:extLst>
          </p:cNvPr>
          <p:cNvSpPr/>
          <p:nvPr/>
        </p:nvSpPr>
        <p:spPr>
          <a:xfrm rot="5400000">
            <a:off x="11813405" y="3426623"/>
            <a:ext cx="143779" cy="12394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5F9A7212-6A60-474C-8DFB-B9D8F0124568}"/>
              </a:ext>
            </a:extLst>
          </p:cNvPr>
          <p:cNvCxnSpPr>
            <a:cxnSpLocks/>
          </p:cNvCxnSpPr>
          <p:nvPr/>
        </p:nvCxnSpPr>
        <p:spPr>
          <a:xfrm>
            <a:off x="276225" y="6511570"/>
            <a:ext cx="210883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49A22CD-2B9E-4CC1-AEDB-15D969CC5124}"/>
              </a:ext>
            </a:extLst>
          </p:cNvPr>
          <p:cNvCxnSpPr>
            <a:cxnSpLocks/>
          </p:cNvCxnSpPr>
          <p:nvPr/>
        </p:nvCxnSpPr>
        <p:spPr>
          <a:xfrm>
            <a:off x="11277600" y="6508040"/>
            <a:ext cx="600075"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1941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3993</TotalTime>
  <Words>2786</Words>
  <Application>Microsoft Office PowerPoint</Application>
  <PresentationFormat>Widescreen</PresentationFormat>
  <Paragraphs>1270</Paragraphs>
  <Slides>52</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5" baseType="lpstr">
      <vt:lpstr>Aharoni</vt:lpstr>
      <vt:lpstr>Arial</vt:lpstr>
      <vt:lpstr>Calibri</vt:lpstr>
      <vt:lpstr>Calibri Light</vt:lpstr>
      <vt:lpstr>Cambria Math</vt:lpstr>
      <vt:lpstr>Futura</vt:lpstr>
      <vt:lpstr>Futura BdCn BT</vt:lpstr>
      <vt:lpstr>Google Sans Medium</vt:lpstr>
      <vt:lpstr>Open Sans</vt:lpstr>
      <vt:lpstr>Open Sans ExtraBold</vt:lpstr>
      <vt:lpstr>Open Sans SemiBold</vt: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Thị Minh Phương</dc:creator>
  <cp:lastModifiedBy>Nguyễn Thị Minh Phương</cp:lastModifiedBy>
  <cp:revision>133</cp:revision>
  <dcterms:created xsi:type="dcterms:W3CDTF">2021-03-20T05:27:39Z</dcterms:created>
  <dcterms:modified xsi:type="dcterms:W3CDTF">2021-03-29T14:08:35Z</dcterms:modified>
</cp:coreProperties>
</file>