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5" r:id="rId3"/>
    <p:sldId id="263" r:id="rId4"/>
    <p:sldId id="278" r:id="rId5"/>
    <p:sldId id="327" r:id="rId6"/>
    <p:sldId id="328" r:id="rId7"/>
    <p:sldId id="329" r:id="rId8"/>
    <p:sldId id="332" r:id="rId9"/>
    <p:sldId id="333" r:id="rId10"/>
    <p:sldId id="334" r:id="rId11"/>
    <p:sldId id="331" r:id="rId12"/>
    <p:sldId id="26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3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ONGXUAN TAN" userId="ac5314e9-7a20-40cc-b00f-040eb7bf8c45" providerId="ADAL" clId="{373D7251-AB04-4856-891E-983AD3696E9D}"/>
    <pc:docChg chg="undo custSel addSld delSld modSld sldOrd">
      <pc:chgData name="QIONGXUAN TAN" userId="ac5314e9-7a20-40cc-b00f-040eb7bf8c45" providerId="ADAL" clId="{373D7251-AB04-4856-891E-983AD3696E9D}" dt="2018-12-17T17:40:21.906" v="1059" actId="1076"/>
      <pc:docMkLst>
        <pc:docMk/>
      </pc:docMkLst>
      <pc:sldChg chg="delSp modSp">
        <pc:chgData name="QIONGXUAN TAN" userId="ac5314e9-7a20-40cc-b00f-040eb7bf8c45" providerId="ADAL" clId="{373D7251-AB04-4856-891E-983AD3696E9D}" dt="2018-12-17T17:22:16.560" v="864" actId="478"/>
        <pc:sldMkLst>
          <pc:docMk/>
          <pc:sldMk cId="3113303849" sldId="265"/>
        </pc:sldMkLst>
        <pc:spChg chg="mod">
          <ac:chgData name="QIONGXUAN TAN" userId="ac5314e9-7a20-40cc-b00f-040eb7bf8c45" providerId="ADAL" clId="{373D7251-AB04-4856-891E-983AD3696E9D}" dt="2018-12-17T17:22:11.688" v="863"/>
          <ac:spMkLst>
            <pc:docMk/>
            <pc:sldMk cId="3113303849" sldId="265"/>
            <ac:spMk id="17" creationId="{C9CFDFA3-B88E-4476-9F8A-5BFEAB9928BC}"/>
          </ac:spMkLst>
        </pc:spChg>
        <pc:grpChg chg="del">
          <ac:chgData name="QIONGXUAN TAN" userId="ac5314e9-7a20-40cc-b00f-040eb7bf8c45" providerId="ADAL" clId="{373D7251-AB04-4856-891E-983AD3696E9D}" dt="2018-12-17T17:22:16.560" v="864" actId="478"/>
          <ac:grpSpMkLst>
            <pc:docMk/>
            <pc:sldMk cId="3113303849" sldId="265"/>
            <ac:grpSpMk id="19" creationId="{5993143E-4A8D-4AF5-BDFD-F95ABB164872}"/>
          </ac:grpSpMkLst>
        </pc:grpChg>
      </pc:sldChg>
      <pc:sldChg chg="addSp delSp modSp">
        <pc:chgData name="QIONGXUAN TAN" userId="ac5314e9-7a20-40cc-b00f-040eb7bf8c45" providerId="ADAL" clId="{373D7251-AB04-4856-891E-983AD3696E9D}" dt="2018-12-17T17:40:21.906" v="1059" actId="1076"/>
        <pc:sldMkLst>
          <pc:docMk/>
          <pc:sldMk cId="3374760458" sldId="327"/>
        </pc:sldMkLst>
        <pc:spChg chg="mod">
          <ac:chgData name="QIONGXUAN TAN" userId="ac5314e9-7a20-40cc-b00f-040eb7bf8c45" providerId="ADAL" clId="{373D7251-AB04-4856-891E-983AD3696E9D}" dt="2018-12-17T16:31:24.285" v="205" actId="20577"/>
          <ac:spMkLst>
            <pc:docMk/>
            <pc:sldMk cId="3374760458" sldId="327"/>
            <ac:spMk id="3" creationId="{264EEC80-3ED2-4A5C-9CEE-B7817342558D}"/>
          </ac:spMkLst>
        </pc:spChg>
        <pc:grpChg chg="add mod">
          <ac:chgData name="QIONGXUAN TAN" userId="ac5314e9-7a20-40cc-b00f-040eb7bf8c45" providerId="ADAL" clId="{373D7251-AB04-4856-891E-983AD3696E9D}" dt="2018-12-17T17:40:21.906" v="1059" actId="1076"/>
          <ac:grpSpMkLst>
            <pc:docMk/>
            <pc:sldMk cId="3374760458" sldId="327"/>
            <ac:grpSpMk id="13" creationId="{4D050B96-63D5-4E3C-92F4-F9EA476D087D}"/>
          </ac:grpSpMkLst>
        </pc:grpChg>
        <pc:picChg chg="add mod">
          <ac:chgData name="QIONGXUAN TAN" userId="ac5314e9-7a20-40cc-b00f-040eb7bf8c45" providerId="ADAL" clId="{373D7251-AB04-4856-891E-983AD3696E9D}" dt="2018-12-17T17:39:33.565" v="1043" actId="164"/>
          <ac:picMkLst>
            <pc:docMk/>
            <pc:sldMk cId="3374760458" sldId="327"/>
            <ac:picMk id="5" creationId="{B5181C55-865F-4957-8FCA-63B6B41E0CB5}"/>
          </ac:picMkLst>
        </pc:picChg>
        <pc:picChg chg="add mod">
          <ac:chgData name="QIONGXUAN TAN" userId="ac5314e9-7a20-40cc-b00f-040eb7bf8c45" providerId="ADAL" clId="{373D7251-AB04-4856-891E-983AD3696E9D}" dt="2018-12-17T17:39:33.565" v="1043" actId="164"/>
          <ac:picMkLst>
            <pc:docMk/>
            <pc:sldMk cId="3374760458" sldId="327"/>
            <ac:picMk id="7" creationId="{E5DE6DBC-1B44-4FE3-AD29-8C255369635C}"/>
          </ac:picMkLst>
        </pc:picChg>
        <pc:picChg chg="add mod">
          <ac:chgData name="QIONGXUAN TAN" userId="ac5314e9-7a20-40cc-b00f-040eb7bf8c45" providerId="ADAL" clId="{373D7251-AB04-4856-891E-983AD3696E9D}" dt="2018-12-17T17:39:33.565" v="1043" actId="164"/>
          <ac:picMkLst>
            <pc:docMk/>
            <pc:sldMk cId="3374760458" sldId="327"/>
            <ac:picMk id="9" creationId="{8BFA38DE-C8E7-49F3-A74D-F34AE26882AA}"/>
          </ac:picMkLst>
        </pc:picChg>
        <pc:picChg chg="add mod">
          <ac:chgData name="QIONGXUAN TAN" userId="ac5314e9-7a20-40cc-b00f-040eb7bf8c45" providerId="ADAL" clId="{373D7251-AB04-4856-891E-983AD3696E9D}" dt="2018-12-17T17:39:33.565" v="1043" actId="164"/>
          <ac:picMkLst>
            <pc:docMk/>
            <pc:sldMk cId="3374760458" sldId="327"/>
            <ac:picMk id="11" creationId="{D04AF344-74D7-49B4-818D-A938D252748A}"/>
          </ac:picMkLst>
        </pc:picChg>
        <pc:picChg chg="mod">
          <ac:chgData name="QIONGXUAN TAN" userId="ac5314e9-7a20-40cc-b00f-040eb7bf8c45" providerId="ADAL" clId="{373D7251-AB04-4856-891E-983AD3696E9D}" dt="2018-12-17T17:40:04.952" v="1054" actId="1076"/>
          <ac:picMkLst>
            <pc:docMk/>
            <pc:sldMk cId="3374760458" sldId="327"/>
            <ac:picMk id="12" creationId="{044B29CD-0F77-483F-89FB-4FF76FD5EA3A}"/>
          </ac:picMkLst>
        </pc:picChg>
        <pc:picChg chg="mod">
          <ac:chgData name="QIONGXUAN TAN" userId="ac5314e9-7a20-40cc-b00f-040eb7bf8c45" providerId="ADAL" clId="{373D7251-AB04-4856-891E-983AD3696E9D}" dt="2018-12-17T17:40:10.229" v="1057" actId="1076"/>
          <ac:picMkLst>
            <pc:docMk/>
            <pc:sldMk cId="3374760458" sldId="327"/>
            <ac:picMk id="15" creationId="{00ADA358-7FB8-4E19-A0FC-B814A5A74ECC}"/>
          </ac:picMkLst>
        </pc:picChg>
        <pc:picChg chg="del">
          <ac:chgData name="QIONGXUAN TAN" userId="ac5314e9-7a20-40cc-b00f-040eb7bf8c45" providerId="ADAL" clId="{373D7251-AB04-4856-891E-983AD3696E9D}" dt="2018-12-17T17:38:33.041" v="1026" actId="478"/>
          <ac:picMkLst>
            <pc:docMk/>
            <pc:sldMk cId="3374760458" sldId="327"/>
            <ac:picMk id="18" creationId="{1E40FB8F-CBD7-4D66-8873-1E585F37691D}"/>
          </ac:picMkLst>
        </pc:picChg>
      </pc:sldChg>
      <pc:sldChg chg="modSp">
        <pc:chgData name="QIONGXUAN TAN" userId="ac5314e9-7a20-40cc-b00f-040eb7bf8c45" providerId="ADAL" clId="{373D7251-AB04-4856-891E-983AD3696E9D}" dt="2018-12-17T17:26:28.085" v="968" actId="207"/>
        <pc:sldMkLst>
          <pc:docMk/>
          <pc:sldMk cId="965141898" sldId="329"/>
        </pc:sldMkLst>
        <pc:spChg chg="mod">
          <ac:chgData name="QIONGXUAN TAN" userId="ac5314e9-7a20-40cc-b00f-040eb7bf8c45" providerId="ADAL" clId="{373D7251-AB04-4856-891E-983AD3696E9D}" dt="2018-12-17T17:26:28.085" v="968" actId="207"/>
          <ac:spMkLst>
            <pc:docMk/>
            <pc:sldMk cId="965141898" sldId="329"/>
            <ac:spMk id="2" creationId="{F5A56F34-943B-4203-B6C6-2FF6C3A5B779}"/>
          </ac:spMkLst>
        </pc:spChg>
        <pc:picChg chg="mod">
          <ac:chgData name="QIONGXUAN TAN" userId="ac5314e9-7a20-40cc-b00f-040eb7bf8c45" providerId="ADAL" clId="{373D7251-AB04-4856-891E-983AD3696E9D}" dt="2018-12-17T17:26:25.473" v="967" actId="1076"/>
          <ac:picMkLst>
            <pc:docMk/>
            <pc:sldMk cId="965141898" sldId="329"/>
            <ac:picMk id="7" creationId="{A1476AE7-AFC2-4126-B039-432522379DF4}"/>
          </ac:picMkLst>
        </pc:picChg>
      </pc:sldChg>
      <pc:sldChg chg="modSp">
        <pc:chgData name="QIONGXUAN TAN" userId="ac5314e9-7a20-40cc-b00f-040eb7bf8c45" providerId="ADAL" clId="{373D7251-AB04-4856-891E-983AD3696E9D}" dt="2018-12-17T17:22:00.394" v="862" actId="20577"/>
        <pc:sldMkLst>
          <pc:docMk/>
          <pc:sldMk cId="2671964864" sldId="331"/>
        </pc:sldMkLst>
        <pc:spChg chg="mod">
          <ac:chgData name="QIONGXUAN TAN" userId="ac5314e9-7a20-40cc-b00f-040eb7bf8c45" providerId="ADAL" clId="{373D7251-AB04-4856-891E-983AD3696E9D}" dt="2018-12-17T17:22:00.394" v="862" actId="20577"/>
          <ac:spMkLst>
            <pc:docMk/>
            <pc:sldMk cId="2671964864" sldId="331"/>
            <ac:spMk id="8" creationId="{F612555B-827A-451A-91C5-F6B03556A0C2}"/>
          </ac:spMkLst>
        </pc:spChg>
      </pc:sldChg>
      <pc:sldChg chg="addSp delSp modSp add modAnim">
        <pc:chgData name="QIONGXUAN TAN" userId="ac5314e9-7a20-40cc-b00f-040eb7bf8c45" providerId="ADAL" clId="{373D7251-AB04-4856-891E-983AD3696E9D}" dt="2018-12-17T17:26:52.789" v="1017" actId="1036"/>
        <pc:sldMkLst>
          <pc:docMk/>
          <pc:sldMk cId="2959249475" sldId="332"/>
        </pc:sldMkLst>
        <pc:spChg chg="mod">
          <ac:chgData name="QIONGXUAN TAN" userId="ac5314e9-7a20-40cc-b00f-040eb7bf8c45" providerId="ADAL" clId="{373D7251-AB04-4856-891E-983AD3696E9D}" dt="2018-12-17T17:26:37.443" v="971" actId="207"/>
          <ac:spMkLst>
            <pc:docMk/>
            <pc:sldMk cId="2959249475" sldId="332"/>
            <ac:spMk id="2" creationId="{F5A56F34-943B-4203-B6C6-2FF6C3A5B779}"/>
          </ac:spMkLst>
        </pc:spChg>
        <pc:spChg chg="del">
          <ac:chgData name="QIONGXUAN TAN" userId="ac5314e9-7a20-40cc-b00f-040eb7bf8c45" providerId="ADAL" clId="{373D7251-AB04-4856-891E-983AD3696E9D}" dt="2018-12-17T16:32:38.034" v="207" actId="478"/>
          <ac:spMkLst>
            <pc:docMk/>
            <pc:sldMk cId="2959249475" sldId="332"/>
            <ac:spMk id="4" creationId="{3980D89A-8D27-416D-B708-89481A12F5BC}"/>
          </ac:spMkLst>
        </pc:spChg>
        <pc:spChg chg="del">
          <ac:chgData name="QIONGXUAN TAN" userId="ac5314e9-7a20-40cc-b00f-040eb7bf8c45" providerId="ADAL" clId="{373D7251-AB04-4856-891E-983AD3696E9D}" dt="2018-12-17T16:32:38.034" v="207" actId="478"/>
          <ac:spMkLst>
            <pc:docMk/>
            <pc:sldMk cId="2959249475" sldId="332"/>
            <ac:spMk id="10" creationId="{5B269466-E18C-4A1F-BA59-C93FF17068A0}"/>
          </ac:spMkLst>
        </pc:spChg>
        <pc:spChg chg="add mod">
          <ac:chgData name="QIONGXUAN TAN" userId="ac5314e9-7a20-40cc-b00f-040eb7bf8c45" providerId="ADAL" clId="{373D7251-AB04-4856-891E-983AD3696E9D}" dt="2018-12-17T17:06:10.933" v="674" actId="1582"/>
          <ac:spMkLst>
            <pc:docMk/>
            <pc:sldMk cId="2959249475" sldId="332"/>
            <ac:spMk id="12" creationId="{6E0F8CC1-318C-484B-AE32-2EFFABF80B36}"/>
          </ac:spMkLst>
        </pc:spChg>
        <pc:spChg chg="del">
          <ac:chgData name="QIONGXUAN TAN" userId="ac5314e9-7a20-40cc-b00f-040eb7bf8c45" providerId="ADAL" clId="{373D7251-AB04-4856-891E-983AD3696E9D}" dt="2018-12-17T16:32:38.034" v="207" actId="478"/>
          <ac:spMkLst>
            <pc:docMk/>
            <pc:sldMk cId="2959249475" sldId="332"/>
            <ac:spMk id="13" creationId="{8FEF4FD8-99A7-44C7-A4B2-27627BB5FD13}"/>
          </ac:spMkLst>
        </pc:spChg>
        <pc:spChg chg="add mod">
          <ac:chgData name="QIONGXUAN TAN" userId="ac5314e9-7a20-40cc-b00f-040eb7bf8c45" providerId="ADAL" clId="{373D7251-AB04-4856-891E-983AD3696E9D}" dt="2018-12-17T17:06:10.933" v="674" actId="1582"/>
          <ac:spMkLst>
            <pc:docMk/>
            <pc:sldMk cId="2959249475" sldId="332"/>
            <ac:spMk id="15" creationId="{04BC3F21-BBA6-4224-92E4-46C608CCD0BD}"/>
          </ac:spMkLst>
        </pc:spChg>
        <pc:spChg chg="add mod">
          <ac:chgData name="QIONGXUAN TAN" userId="ac5314e9-7a20-40cc-b00f-040eb7bf8c45" providerId="ADAL" clId="{373D7251-AB04-4856-891E-983AD3696E9D}" dt="2018-12-17T16:53:48.158" v="550" actId="20577"/>
          <ac:spMkLst>
            <pc:docMk/>
            <pc:sldMk cId="2959249475" sldId="332"/>
            <ac:spMk id="17" creationId="{A69429F4-CED9-4255-A5FB-F92801828AB7}"/>
          </ac:spMkLst>
        </pc:spChg>
        <pc:spChg chg="add mod">
          <ac:chgData name="QIONGXUAN TAN" userId="ac5314e9-7a20-40cc-b00f-040eb7bf8c45" providerId="ADAL" clId="{373D7251-AB04-4856-891E-983AD3696E9D}" dt="2018-12-17T17:26:52.789" v="1017" actId="1036"/>
          <ac:spMkLst>
            <pc:docMk/>
            <pc:sldMk cId="2959249475" sldId="332"/>
            <ac:spMk id="18" creationId="{5E9D935F-70C3-4468-9A61-6C9365068071}"/>
          </ac:spMkLst>
        </pc:spChg>
        <pc:spChg chg="add mod">
          <ac:chgData name="QIONGXUAN TAN" userId="ac5314e9-7a20-40cc-b00f-040eb7bf8c45" providerId="ADAL" clId="{373D7251-AB04-4856-891E-983AD3696E9D}" dt="2018-12-17T17:06:40.619" v="676" actId="1076"/>
          <ac:spMkLst>
            <pc:docMk/>
            <pc:sldMk cId="2959249475" sldId="332"/>
            <ac:spMk id="24" creationId="{F1952B11-E378-4B5F-9CE0-D9EF890B5EB0}"/>
          </ac:spMkLst>
        </pc:spChg>
        <pc:spChg chg="add del mod topLvl">
          <ac:chgData name="QIONGXUAN TAN" userId="ac5314e9-7a20-40cc-b00f-040eb7bf8c45" providerId="ADAL" clId="{373D7251-AB04-4856-891E-983AD3696E9D}" dt="2018-12-17T17:16:58.084" v="818" actId="478"/>
          <ac:spMkLst>
            <pc:docMk/>
            <pc:sldMk cId="2959249475" sldId="332"/>
            <ac:spMk id="31" creationId="{BA7451EB-1E1B-45DE-A525-5E9317BE354C}"/>
          </ac:spMkLst>
        </pc:spChg>
        <pc:spChg chg="add del mod topLvl">
          <ac:chgData name="QIONGXUAN TAN" userId="ac5314e9-7a20-40cc-b00f-040eb7bf8c45" providerId="ADAL" clId="{373D7251-AB04-4856-891E-983AD3696E9D}" dt="2018-12-17T17:16:55.490" v="817" actId="478"/>
          <ac:spMkLst>
            <pc:docMk/>
            <pc:sldMk cId="2959249475" sldId="332"/>
            <ac:spMk id="32" creationId="{F4CADB0F-C7CD-4C5F-8F19-686CB65C4A03}"/>
          </ac:spMkLst>
        </pc:spChg>
        <pc:grpChg chg="add mod">
          <ac:chgData name="QIONGXUAN TAN" userId="ac5314e9-7a20-40cc-b00f-040eb7bf8c45" providerId="ADAL" clId="{373D7251-AB04-4856-891E-983AD3696E9D}" dt="2018-12-17T17:26:52.789" v="1017" actId="1036"/>
          <ac:grpSpMkLst>
            <pc:docMk/>
            <pc:sldMk cId="2959249475" sldId="332"/>
            <ac:grpSpMk id="16" creationId="{2D8159D1-9FBC-45E0-B315-028107A431C6}"/>
          </ac:grpSpMkLst>
        </pc:grpChg>
        <pc:grpChg chg="add mod">
          <ac:chgData name="QIONGXUAN TAN" userId="ac5314e9-7a20-40cc-b00f-040eb7bf8c45" providerId="ADAL" clId="{373D7251-AB04-4856-891E-983AD3696E9D}" dt="2018-12-17T17:04:50.632" v="663" actId="164"/>
          <ac:grpSpMkLst>
            <pc:docMk/>
            <pc:sldMk cId="2959249475" sldId="332"/>
            <ac:grpSpMk id="21" creationId="{F317247E-516A-4728-86CE-3EDEBCD95754}"/>
          </ac:grpSpMkLst>
        </pc:grpChg>
        <pc:grpChg chg="add del mod">
          <ac:chgData name="QIONGXUAN TAN" userId="ac5314e9-7a20-40cc-b00f-040eb7bf8c45" providerId="ADAL" clId="{373D7251-AB04-4856-891E-983AD3696E9D}" dt="2018-12-17T17:06:49.524" v="680"/>
          <ac:grpSpMkLst>
            <pc:docMk/>
            <pc:sldMk cId="2959249475" sldId="332"/>
            <ac:grpSpMk id="25" creationId="{EE25A897-9B0A-41E4-85D0-E6F489CA136F}"/>
          </ac:grpSpMkLst>
        </pc:grpChg>
        <pc:grpChg chg="add del mod">
          <ac:chgData name="QIONGXUAN TAN" userId="ac5314e9-7a20-40cc-b00f-040eb7bf8c45" providerId="ADAL" clId="{373D7251-AB04-4856-891E-983AD3696E9D}" dt="2018-12-17T17:16:47.829" v="814" actId="165"/>
          <ac:grpSpMkLst>
            <pc:docMk/>
            <pc:sldMk cId="2959249475" sldId="332"/>
            <ac:grpSpMk id="29" creationId="{1723C471-F75B-442B-9628-5C44D4DC4859}"/>
          </ac:grpSpMkLst>
        </pc:grpChg>
        <pc:picChg chg="add mod">
          <ac:chgData name="QIONGXUAN TAN" userId="ac5314e9-7a20-40cc-b00f-040eb7bf8c45" providerId="ADAL" clId="{373D7251-AB04-4856-891E-983AD3696E9D}" dt="2018-12-17T17:26:52.789" v="1017" actId="1036"/>
          <ac:picMkLst>
            <pc:docMk/>
            <pc:sldMk cId="2959249475" sldId="332"/>
            <ac:picMk id="5" creationId="{73E05967-A8B2-4C79-BAB8-9FCBCA499D54}"/>
          </ac:picMkLst>
        </pc:picChg>
        <pc:picChg chg="del">
          <ac:chgData name="QIONGXUAN TAN" userId="ac5314e9-7a20-40cc-b00f-040eb7bf8c45" providerId="ADAL" clId="{373D7251-AB04-4856-891E-983AD3696E9D}" dt="2018-12-17T16:32:38.034" v="207" actId="478"/>
          <ac:picMkLst>
            <pc:docMk/>
            <pc:sldMk cId="2959249475" sldId="332"/>
            <ac:picMk id="6" creationId="{B5F0A09E-90E7-44A8-B026-352E3612EFBF}"/>
          </ac:picMkLst>
        </pc:picChg>
        <pc:picChg chg="del">
          <ac:chgData name="QIONGXUAN TAN" userId="ac5314e9-7a20-40cc-b00f-040eb7bf8c45" providerId="ADAL" clId="{373D7251-AB04-4856-891E-983AD3696E9D}" dt="2018-12-17T16:32:39.851" v="208" actId="478"/>
          <ac:picMkLst>
            <pc:docMk/>
            <pc:sldMk cId="2959249475" sldId="332"/>
            <ac:picMk id="7" creationId="{A1476AE7-AFC2-4126-B039-432522379DF4}"/>
          </ac:picMkLst>
        </pc:picChg>
        <pc:picChg chg="del">
          <ac:chgData name="QIONGXUAN TAN" userId="ac5314e9-7a20-40cc-b00f-040eb7bf8c45" providerId="ADAL" clId="{373D7251-AB04-4856-891E-983AD3696E9D}" dt="2018-12-17T16:32:38.034" v="207" actId="478"/>
          <ac:picMkLst>
            <pc:docMk/>
            <pc:sldMk cId="2959249475" sldId="332"/>
            <ac:picMk id="9" creationId="{C458EB71-2119-4170-8E42-CD4F57DD7E62}"/>
          </ac:picMkLst>
        </pc:picChg>
        <pc:picChg chg="add del mod">
          <ac:chgData name="QIONGXUAN TAN" userId="ac5314e9-7a20-40cc-b00f-040eb7bf8c45" providerId="ADAL" clId="{373D7251-AB04-4856-891E-983AD3696E9D}" dt="2018-12-17T17:05:12.541" v="668" actId="478"/>
          <ac:picMkLst>
            <pc:docMk/>
            <pc:sldMk cId="2959249475" sldId="332"/>
            <ac:picMk id="20" creationId="{CCCA7664-AF92-4CB4-A7A1-43FF2A194621}"/>
          </ac:picMkLst>
        </pc:picChg>
        <pc:picChg chg="add mod">
          <ac:chgData name="QIONGXUAN TAN" userId="ac5314e9-7a20-40cc-b00f-040eb7bf8c45" providerId="ADAL" clId="{373D7251-AB04-4856-891E-983AD3696E9D}" dt="2018-12-17T17:05:47.550" v="671" actId="1076"/>
          <ac:picMkLst>
            <pc:docMk/>
            <pc:sldMk cId="2959249475" sldId="332"/>
            <ac:picMk id="23" creationId="{DD913F23-755A-40E9-B706-24C4AC917F04}"/>
          </ac:picMkLst>
        </pc:picChg>
        <pc:cxnChg chg="add mod">
          <ac:chgData name="QIONGXUAN TAN" userId="ac5314e9-7a20-40cc-b00f-040eb7bf8c45" providerId="ADAL" clId="{373D7251-AB04-4856-891E-983AD3696E9D}" dt="2018-12-17T17:06:10.933" v="674" actId="1582"/>
          <ac:cxnSpMkLst>
            <pc:docMk/>
            <pc:sldMk cId="2959249475" sldId="332"/>
            <ac:cxnSpMk id="11" creationId="{2515C5DB-0507-42DA-B070-C828FA53B2A5}"/>
          </ac:cxnSpMkLst>
        </pc:cxnChg>
        <pc:cxnChg chg="add del mod topLvl">
          <ac:chgData name="QIONGXUAN TAN" userId="ac5314e9-7a20-40cc-b00f-040eb7bf8c45" providerId="ADAL" clId="{373D7251-AB04-4856-891E-983AD3696E9D}" dt="2018-12-17T17:18:41.290" v="835" actId="1582"/>
          <ac:cxnSpMkLst>
            <pc:docMk/>
            <pc:sldMk cId="2959249475" sldId="332"/>
            <ac:cxnSpMk id="30" creationId="{F8026022-FF6A-4B6C-93A9-3D1F3290D455}"/>
          </ac:cxnSpMkLst>
        </pc:cxnChg>
      </pc:sldChg>
      <pc:sldChg chg="addSp delSp modSp add modAnim">
        <pc:chgData name="QIONGXUAN TAN" userId="ac5314e9-7a20-40cc-b00f-040eb7bf8c45" providerId="ADAL" clId="{373D7251-AB04-4856-891E-983AD3696E9D}" dt="2018-12-17T17:27:17.024" v="1022"/>
        <pc:sldMkLst>
          <pc:docMk/>
          <pc:sldMk cId="2147052685" sldId="333"/>
        </pc:sldMkLst>
        <pc:spChg chg="del mod">
          <ac:chgData name="QIONGXUAN TAN" userId="ac5314e9-7a20-40cc-b00f-040eb7bf8c45" providerId="ADAL" clId="{373D7251-AB04-4856-891E-983AD3696E9D}" dt="2018-12-17T17:27:06.681" v="1018" actId="478"/>
          <ac:spMkLst>
            <pc:docMk/>
            <pc:sldMk cId="2147052685" sldId="333"/>
            <ac:spMk id="2" creationId="{F5A56F34-943B-4203-B6C6-2FF6C3A5B779}"/>
          </ac:spMkLst>
        </pc:spChg>
        <pc:spChg chg="add mod">
          <ac:chgData name="QIONGXUAN TAN" userId="ac5314e9-7a20-40cc-b00f-040eb7bf8c45" providerId="ADAL" clId="{373D7251-AB04-4856-891E-983AD3696E9D}" dt="2018-12-17T17:11:39.736" v="753" actId="164"/>
          <ac:spMkLst>
            <pc:docMk/>
            <pc:sldMk cId="2147052685" sldId="333"/>
            <ac:spMk id="6" creationId="{9E4970F4-E763-4B1A-83C6-95BDD94F3CA0}"/>
          </ac:spMkLst>
        </pc:spChg>
        <pc:spChg chg="add mod">
          <ac:chgData name="QIONGXUAN TAN" userId="ac5314e9-7a20-40cc-b00f-040eb7bf8c45" providerId="ADAL" clId="{373D7251-AB04-4856-891E-983AD3696E9D}" dt="2018-12-17T17:11:39.736" v="753" actId="164"/>
          <ac:spMkLst>
            <pc:docMk/>
            <pc:sldMk cId="2147052685" sldId="333"/>
            <ac:spMk id="7" creationId="{0389B021-325B-4C3F-B55C-48B343658163}"/>
          </ac:spMkLst>
        </pc:spChg>
        <pc:spChg chg="mod">
          <ac:chgData name="QIONGXUAN TAN" userId="ac5314e9-7a20-40cc-b00f-040eb7bf8c45" providerId="ADAL" clId="{373D7251-AB04-4856-891E-983AD3696E9D}" dt="2018-12-17T17:09:45.455" v="706" actId="1582"/>
          <ac:spMkLst>
            <pc:docMk/>
            <pc:sldMk cId="2147052685" sldId="333"/>
            <ac:spMk id="12" creationId="{6E0F8CC1-318C-484B-AE32-2EFFABF80B36}"/>
          </ac:spMkLst>
        </pc:spChg>
        <pc:spChg chg="add del">
          <ac:chgData name="QIONGXUAN TAN" userId="ac5314e9-7a20-40cc-b00f-040eb7bf8c45" providerId="ADAL" clId="{373D7251-AB04-4856-891E-983AD3696E9D}" dt="2018-12-17T16:53:22.392" v="544"/>
          <ac:spMkLst>
            <pc:docMk/>
            <pc:sldMk cId="2147052685" sldId="333"/>
            <ac:spMk id="13" creationId="{A35EA961-E754-4E63-B6AE-3B6DEAA6EC18}"/>
          </ac:spMkLst>
        </pc:spChg>
        <pc:spChg chg="add">
          <ac:chgData name="QIONGXUAN TAN" userId="ac5314e9-7a20-40cc-b00f-040eb7bf8c45" providerId="ADAL" clId="{373D7251-AB04-4856-891E-983AD3696E9D}" dt="2018-12-17T16:53:44.224" v="549"/>
          <ac:spMkLst>
            <pc:docMk/>
            <pc:sldMk cId="2147052685" sldId="333"/>
            <ac:spMk id="14" creationId="{43BFBA08-1236-403E-BC69-08480FA6A7F2}"/>
          </ac:spMkLst>
        </pc:spChg>
        <pc:spChg chg="mod">
          <ac:chgData name="QIONGXUAN TAN" userId="ac5314e9-7a20-40cc-b00f-040eb7bf8c45" providerId="ADAL" clId="{373D7251-AB04-4856-891E-983AD3696E9D}" dt="2018-12-17T17:09:45.455" v="706" actId="1582"/>
          <ac:spMkLst>
            <pc:docMk/>
            <pc:sldMk cId="2147052685" sldId="333"/>
            <ac:spMk id="15" creationId="{04BC3F21-BBA6-4224-92E4-46C608CCD0BD}"/>
          </ac:spMkLst>
        </pc:spChg>
        <pc:spChg chg="del mod">
          <ac:chgData name="QIONGXUAN TAN" userId="ac5314e9-7a20-40cc-b00f-040eb7bf8c45" providerId="ADAL" clId="{373D7251-AB04-4856-891E-983AD3696E9D}" dt="2018-12-17T16:53:37.489" v="548" actId="478"/>
          <ac:spMkLst>
            <pc:docMk/>
            <pc:sldMk cId="2147052685" sldId="333"/>
            <ac:spMk id="17" creationId="{A69429F4-CED9-4255-A5FB-F92801828AB7}"/>
          </ac:spMkLst>
        </pc:spChg>
        <pc:spChg chg="mod">
          <ac:chgData name="QIONGXUAN TAN" userId="ac5314e9-7a20-40cc-b00f-040eb7bf8c45" providerId="ADAL" clId="{373D7251-AB04-4856-891E-983AD3696E9D}" dt="2018-12-17T17:18:48.769" v="836" actId="1582"/>
          <ac:spMkLst>
            <pc:docMk/>
            <pc:sldMk cId="2147052685" sldId="333"/>
            <ac:spMk id="23" creationId="{ED2E6198-DD4A-47A0-A240-2BD8D3F2883C}"/>
          </ac:spMkLst>
        </pc:spChg>
        <pc:spChg chg="mod">
          <ac:chgData name="QIONGXUAN TAN" userId="ac5314e9-7a20-40cc-b00f-040eb7bf8c45" providerId="ADAL" clId="{373D7251-AB04-4856-891E-983AD3696E9D}" dt="2018-12-17T17:18:59.948" v="838" actId="1076"/>
          <ac:spMkLst>
            <pc:docMk/>
            <pc:sldMk cId="2147052685" sldId="333"/>
            <ac:spMk id="24" creationId="{FEC82279-9901-43CE-AB2E-9CF267D48DFB}"/>
          </ac:spMkLst>
        </pc:spChg>
        <pc:spChg chg="del">
          <ac:chgData name="QIONGXUAN TAN" userId="ac5314e9-7a20-40cc-b00f-040eb7bf8c45" providerId="ADAL" clId="{373D7251-AB04-4856-891E-983AD3696E9D}" dt="2018-12-17T17:17:46.283" v="826" actId="478"/>
          <ac:spMkLst>
            <pc:docMk/>
            <pc:sldMk cId="2147052685" sldId="333"/>
            <ac:spMk id="26" creationId="{DD8D78EB-5993-42E6-889F-D739FB27D43B}"/>
          </ac:spMkLst>
        </pc:spChg>
        <pc:spChg chg="del">
          <ac:chgData name="QIONGXUAN TAN" userId="ac5314e9-7a20-40cc-b00f-040eb7bf8c45" providerId="ADAL" clId="{373D7251-AB04-4856-891E-983AD3696E9D}" dt="2018-12-17T17:17:42.026" v="825" actId="478"/>
          <ac:spMkLst>
            <pc:docMk/>
            <pc:sldMk cId="2147052685" sldId="333"/>
            <ac:spMk id="27" creationId="{CE87CDC7-444F-4F47-A35D-FF954FA3A3D9}"/>
          </ac:spMkLst>
        </pc:spChg>
        <pc:spChg chg="add del mod">
          <ac:chgData name="QIONGXUAN TAN" userId="ac5314e9-7a20-40cc-b00f-040eb7bf8c45" providerId="ADAL" clId="{373D7251-AB04-4856-891E-983AD3696E9D}" dt="2018-12-17T17:27:09.752" v="1020" actId="478"/>
          <ac:spMkLst>
            <pc:docMk/>
            <pc:sldMk cId="2147052685" sldId="333"/>
            <ac:spMk id="32" creationId="{5D79F10A-BFBA-432A-B75F-E23CE44027AD}"/>
          </ac:spMkLst>
        </pc:spChg>
        <pc:spChg chg="add del">
          <ac:chgData name="QIONGXUAN TAN" userId="ac5314e9-7a20-40cc-b00f-040eb7bf8c45" providerId="ADAL" clId="{373D7251-AB04-4856-891E-983AD3696E9D}" dt="2018-12-17T17:27:16.236" v="1021" actId="478"/>
          <ac:spMkLst>
            <pc:docMk/>
            <pc:sldMk cId="2147052685" sldId="333"/>
            <ac:spMk id="33" creationId="{21B23F0C-8AFA-4809-992B-1FFB37AA1496}"/>
          </ac:spMkLst>
        </pc:spChg>
        <pc:spChg chg="add">
          <ac:chgData name="QIONGXUAN TAN" userId="ac5314e9-7a20-40cc-b00f-040eb7bf8c45" providerId="ADAL" clId="{373D7251-AB04-4856-891E-983AD3696E9D}" dt="2018-12-17T17:27:17.024" v="1022"/>
          <ac:spMkLst>
            <pc:docMk/>
            <pc:sldMk cId="2147052685" sldId="333"/>
            <ac:spMk id="34" creationId="{FF01FF91-2675-4C80-AE9C-B742146A677B}"/>
          </ac:spMkLst>
        </pc:spChg>
        <pc:grpChg chg="add mod">
          <ac:chgData name="QIONGXUAN TAN" userId="ac5314e9-7a20-40cc-b00f-040eb7bf8c45" providerId="ADAL" clId="{373D7251-AB04-4856-891E-983AD3696E9D}" dt="2018-12-17T17:11:33.330" v="752" actId="164"/>
          <ac:grpSpMkLst>
            <pc:docMk/>
            <pc:sldMk cId="2147052685" sldId="333"/>
            <ac:grpSpMk id="8" creationId="{F9EBD024-86F4-4EC5-8EE8-8665433D9596}"/>
          </ac:grpSpMkLst>
        </pc:grpChg>
        <pc:grpChg chg="add mod">
          <ac:chgData name="QIONGXUAN TAN" userId="ac5314e9-7a20-40cc-b00f-040eb7bf8c45" providerId="ADAL" clId="{373D7251-AB04-4856-891E-983AD3696E9D}" dt="2018-12-17T17:11:41.737" v="755" actId="1076"/>
          <ac:grpSpMkLst>
            <pc:docMk/>
            <pc:sldMk cId="2147052685" sldId="333"/>
            <ac:grpSpMk id="9" creationId="{93B7B274-0902-4DDA-992C-CE978CB3C8E0}"/>
          </ac:grpSpMkLst>
        </pc:grpChg>
        <pc:grpChg chg="mod">
          <ac:chgData name="QIONGXUAN TAN" userId="ac5314e9-7a20-40cc-b00f-040eb7bf8c45" providerId="ADAL" clId="{373D7251-AB04-4856-891E-983AD3696E9D}" dt="2018-12-17T17:11:39.736" v="753" actId="164"/>
          <ac:grpSpMkLst>
            <pc:docMk/>
            <pc:sldMk cId="2147052685" sldId="333"/>
            <ac:grpSpMk id="16" creationId="{2D8159D1-9FBC-45E0-B315-028107A431C6}"/>
          </ac:grpSpMkLst>
        </pc:grpChg>
        <pc:grpChg chg="add mod">
          <ac:chgData name="QIONGXUAN TAN" userId="ac5314e9-7a20-40cc-b00f-040eb7bf8c45" providerId="ADAL" clId="{373D7251-AB04-4856-891E-983AD3696E9D}" dt="2018-12-17T17:12:40.847" v="763" actId="1076"/>
          <ac:grpSpMkLst>
            <pc:docMk/>
            <pc:sldMk cId="2147052685" sldId="333"/>
            <ac:grpSpMk id="20" creationId="{EDBAE527-26ED-458E-8527-22C9E200AEDF}"/>
          </ac:grpSpMkLst>
        </pc:grpChg>
        <pc:grpChg chg="del mod">
          <ac:chgData name="QIONGXUAN TAN" userId="ac5314e9-7a20-40cc-b00f-040eb7bf8c45" providerId="ADAL" clId="{373D7251-AB04-4856-891E-983AD3696E9D}" dt="2018-12-17T17:17:46.283" v="826" actId="478"/>
          <ac:grpSpMkLst>
            <pc:docMk/>
            <pc:sldMk cId="2147052685" sldId="333"/>
            <ac:grpSpMk id="21" creationId="{CE6CF643-970B-4FCA-BF9C-63244D3C95BF}"/>
          </ac:grpSpMkLst>
        </pc:grpChg>
        <pc:picChg chg="del mod">
          <ac:chgData name="QIONGXUAN TAN" userId="ac5314e9-7a20-40cc-b00f-040eb7bf8c45" providerId="ADAL" clId="{373D7251-AB04-4856-891E-983AD3696E9D}" dt="2018-12-17T17:08:53.909" v="699" actId="478"/>
          <ac:picMkLst>
            <pc:docMk/>
            <pc:sldMk cId="2147052685" sldId="333"/>
            <ac:picMk id="5" creationId="{73E05967-A8B2-4C79-BAB8-9FCBCA499D54}"/>
          </ac:picMkLst>
        </pc:picChg>
        <pc:picChg chg="add mod ord">
          <ac:chgData name="QIONGXUAN TAN" userId="ac5314e9-7a20-40cc-b00f-040eb7bf8c45" providerId="ADAL" clId="{373D7251-AB04-4856-891E-983AD3696E9D}" dt="2018-12-17T17:11:09.547" v="748" actId="1076"/>
          <ac:picMkLst>
            <pc:docMk/>
            <pc:sldMk cId="2147052685" sldId="333"/>
            <ac:picMk id="18" creationId="{29027A12-AFDC-4372-B8AD-EC71F3103A80}"/>
          </ac:picMkLst>
        </pc:picChg>
        <pc:picChg chg="add mod ord">
          <ac:chgData name="QIONGXUAN TAN" userId="ac5314e9-7a20-40cc-b00f-040eb7bf8c45" providerId="ADAL" clId="{373D7251-AB04-4856-891E-983AD3696E9D}" dt="2018-12-17T17:18:10.630" v="832" actId="1076"/>
          <ac:picMkLst>
            <pc:docMk/>
            <pc:sldMk cId="2147052685" sldId="333"/>
            <ac:picMk id="19" creationId="{7A88747C-CC37-46A3-8D5B-0C68EC8AE969}"/>
          </ac:picMkLst>
        </pc:picChg>
        <pc:cxnChg chg="add mod">
          <ac:chgData name="QIONGXUAN TAN" userId="ac5314e9-7a20-40cc-b00f-040eb7bf8c45" providerId="ADAL" clId="{373D7251-AB04-4856-891E-983AD3696E9D}" dt="2018-12-17T17:11:39.736" v="753" actId="164"/>
          <ac:cxnSpMkLst>
            <pc:docMk/>
            <pc:sldMk cId="2147052685" sldId="333"/>
            <ac:cxnSpMk id="4" creationId="{BD6562EF-6659-476A-91E2-0B5B81E9C1E5}"/>
          </ac:cxnSpMkLst>
        </pc:cxnChg>
        <pc:cxnChg chg="mod">
          <ac:chgData name="QIONGXUAN TAN" userId="ac5314e9-7a20-40cc-b00f-040eb7bf8c45" providerId="ADAL" clId="{373D7251-AB04-4856-891E-983AD3696E9D}" dt="2018-12-17T17:09:45.455" v="706" actId="1582"/>
          <ac:cxnSpMkLst>
            <pc:docMk/>
            <pc:sldMk cId="2147052685" sldId="333"/>
            <ac:cxnSpMk id="11" creationId="{2515C5DB-0507-42DA-B070-C828FA53B2A5}"/>
          </ac:cxnSpMkLst>
        </pc:cxnChg>
        <pc:cxnChg chg="mod">
          <ac:chgData name="QIONGXUAN TAN" userId="ac5314e9-7a20-40cc-b00f-040eb7bf8c45" providerId="ADAL" clId="{373D7251-AB04-4856-891E-983AD3696E9D}" dt="2018-12-17T17:18:48.769" v="836" actId="1582"/>
          <ac:cxnSpMkLst>
            <pc:docMk/>
            <pc:sldMk cId="2147052685" sldId="333"/>
            <ac:cxnSpMk id="22" creationId="{D4CF4ECE-0D4D-410D-AD25-E4530262D6B8}"/>
          </ac:cxnSpMkLst>
        </pc:cxnChg>
        <pc:cxnChg chg="mod">
          <ac:chgData name="QIONGXUAN TAN" userId="ac5314e9-7a20-40cc-b00f-040eb7bf8c45" providerId="ADAL" clId="{373D7251-AB04-4856-891E-983AD3696E9D}" dt="2018-12-17T17:18:48.769" v="836" actId="1582"/>
          <ac:cxnSpMkLst>
            <pc:docMk/>
            <pc:sldMk cId="2147052685" sldId="333"/>
            <ac:cxnSpMk id="25" creationId="{48F68093-5B6D-4D7C-9913-4732A4A7435C}"/>
          </ac:cxnSpMkLst>
        </pc:cxnChg>
      </pc:sldChg>
      <pc:sldChg chg="add del">
        <pc:chgData name="QIONGXUAN TAN" userId="ac5314e9-7a20-40cc-b00f-040eb7bf8c45" providerId="ADAL" clId="{373D7251-AB04-4856-891E-983AD3696E9D}" dt="2018-12-17T16:57:01.319" v="569" actId="2696"/>
        <pc:sldMkLst>
          <pc:docMk/>
          <pc:sldMk cId="2063817381" sldId="334"/>
        </pc:sldMkLst>
      </pc:sldChg>
      <pc:sldChg chg="addSp delSp modSp add ord delAnim modAnim">
        <pc:chgData name="QIONGXUAN TAN" userId="ac5314e9-7a20-40cc-b00f-040eb7bf8c45" providerId="ADAL" clId="{373D7251-AB04-4856-891E-983AD3696E9D}" dt="2018-12-17T17:27:32.738" v="1025" actId="207"/>
        <pc:sldMkLst>
          <pc:docMk/>
          <pc:sldMk cId="2650408938" sldId="334"/>
        </pc:sldMkLst>
        <pc:spChg chg="mod">
          <ac:chgData name="QIONGXUAN TAN" userId="ac5314e9-7a20-40cc-b00f-040eb7bf8c45" providerId="ADAL" clId="{373D7251-AB04-4856-891E-983AD3696E9D}" dt="2018-12-17T17:27:32.738" v="1025" actId="207"/>
          <ac:spMkLst>
            <pc:docMk/>
            <pc:sldMk cId="2650408938" sldId="334"/>
            <ac:spMk id="2" creationId="{F5A56F34-943B-4203-B6C6-2FF6C3A5B779}"/>
          </ac:spMkLst>
        </pc:spChg>
        <pc:spChg chg="del mod topLvl">
          <ac:chgData name="QIONGXUAN TAN" userId="ac5314e9-7a20-40cc-b00f-040eb7bf8c45" providerId="ADAL" clId="{373D7251-AB04-4856-891E-983AD3696E9D}" dt="2018-12-17T16:59:29.439" v="596" actId="478"/>
          <ac:spMkLst>
            <pc:docMk/>
            <pc:sldMk cId="2650408938" sldId="334"/>
            <ac:spMk id="14" creationId="{54D66187-240C-4F5C-B121-EFB26E465202}"/>
          </ac:spMkLst>
        </pc:spChg>
        <pc:spChg chg="mod">
          <ac:chgData name="QIONGXUAN TAN" userId="ac5314e9-7a20-40cc-b00f-040eb7bf8c45" providerId="ADAL" clId="{373D7251-AB04-4856-891E-983AD3696E9D}" dt="2018-12-17T17:02:45.178" v="650" actId="20577"/>
          <ac:spMkLst>
            <pc:docMk/>
            <pc:sldMk cId="2650408938" sldId="334"/>
            <ac:spMk id="17" creationId="{A69429F4-CED9-4255-A5FB-F92801828AB7}"/>
          </ac:spMkLst>
        </pc:spChg>
        <pc:spChg chg="del">
          <ac:chgData name="QIONGXUAN TAN" userId="ac5314e9-7a20-40cc-b00f-040eb7bf8c45" providerId="ADAL" clId="{373D7251-AB04-4856-891E-983AD3696E9D}" dt="2018-12-17T16:57:14.995" v="573" actId="478"/>
          <ac:spMkLst>
            <pc:docMk/>
            <pc:sldMk cId="2650408938" sldId="334"/>
            <ac:spMk id="18" creationId="{5E9D935F-70C3-4468-9A61-6C9365068071}"/>
          </ac:spMkLst>
        </pc:spChg>
        <pc:spChg chg="mod topLvl">
          <ac:chgData name="QIONGXUAN TAN" userId="ac5314e9-7a20-40cc-b00f-040eb7bf8c45" providerId="ADAL" clId="{373D7251-AB04-4856-891E-983AD3696E9D}" dt="2018-12-17T17:00:06.666" v="602" actId="164"/>
          <ac:spMkLst>
            <pc:docMk/>
            <pc:sldMk cId="2650408938" sldId="334"/>
            <ac:spMk id="19" creationId="{5C769FAD-8E85-488C-A72F-AB55E411E01A}"/>
          </ac:spMkLst>
        </pc:spChg>
        <pc:spChg chg="add mod">
          <ac:chgData name="QIONGXUAN TAN" userId="ac5314e9-7a20-40cc-b00f-040eb7bf8c45" providerId="ADAL" clId="{373D7251-AB04-4856-891E-983AD3696E9D}" dt="2018-12-17T17:00:06.666" v="602" actId="164"/>
          <ac:spMkLst>
            <pc:docMk/>
            <pc:sldMk cId="2650408938" sldId="334"/>
            <ac:spMk id="20" creationId="{E8C84DFB-2C4B-4F10-8FA1-E1DA96662887}"/>
          </ac:spMkLst>
        </pc:spChg>
        <pc:spChg chg="mod topLvl">
          <ac:chgData name="QIONGXUAN TAN" userId="ac5314e9-7a20-40cc-b00f-040eb7bf8c45" providerId="ADAL" clId="{373D7251-AB04-4856-891E-983AD3696E9D}" dt="2018-12-17T17:02:35.980" v="646" actId="164"/>
          <ac:spMkLst>
            <pc:docMk/>
            <pc:sldMk cId="2650408938" sldId="334"/>
            <ac:spMk id="23" creationId="{6C8F964D-2D33-4BF6-B2AA-6C1BE953A161}"/>
          </ac:spMkLst>
        </pc:spChg>
        <pc:spChg chg="del mod topLvl">
          <ac:chgData name="QIONGXUAN TAN" userId="ac5314e9-7a20-40cc-b00f-040eb7bf8c45" providerId="ADAL" clId="{373D7251-AB04-4856-891E-983AD3696E9D}" dt="2018-12-17T17:02:08.659" v="639" actId="478"/>
          <ac:spMkLst>
            <pc:docMk/>
            <pc:sldMk cId="2650408938" sldId="334"/>
            <ac:spMk id="24" creationId="{7708F180-F3E3-4445-925E-107F121056A5}"/>
          </ac:spMkLst>
        </pc:spChg>
        <pc:spChg chg="add mod">
          <ac:chgData name="QIONGXUAN TAN" userId="ac5314e9-7a20-40cc-b00f-040eb7bf8c45" providerId="ADAL" clId="{373D7251-AB04-4856-891E-983AD3696E9D}" dt="2018-12-17T17:02:35.980" v="646" actId="164"/>
          <ac:spMkLst>
            <pc:docMk/>
            <pc:sldMk cId="2650408938" sldId="334"/>
            <ac:spMk id="29" creationId="{D08BF40F-B964-44C3-B719-1C701C7D746E}"/>
          </ac:spMkLst>
        </pc:spChg>
        <pc:grpChg chg="add mod">
          <ac:chgData name="QIONGXUAN TAN" userId="ac5314e9-7a20-40cc-b00f-040eb7bf8c45" providerId="ADAL" clId="{373D7251-AB04-4856-891E-983AD3696E9D}" dt="2018-12-17T17:00:06.666" v="602" actId="164"/>
          <ac:grpSpMkLst>
            <pc:docMk/>
            <pc:sldMk cId="2650408938" sldId="334"/>
            <ac:grpSpMk id="6" creationId="{2435EE13-FD86-4A9D-ACD8-066F0071FE34}"/>
          </ac:grpSpMkLst>
        </pc:grpChg>
        <pc:grpChg chg="add del mod">
          <ac:chgData name="QIONGXUAN TAN" userId="ac5314e9-7a20-40cc-b00f-040eb7bf8c45" providerId="ADAL" clId="{373D7251-AB04-4856-891E-983AD3696E9D}" dt="2018-12-17T16:59:08.984" v="586" actId="165"/>
          <ac:grpSpMkLst>
            <pc:docMk/>
            <pc:sldMk cId="2650408938" sldId="334"/>
            <ac:grpSpMk id="10" creationId="{84ABCFB1-ECBE-4AC7-8295-0A62422C3E46}"/>
          </ac:grpSpMkLst>
        </pc:grpChg>
        <pc:grpChg chg="del">
          <ac:chgData name="QIONGXUAN TAN" userId="ac5314e9-7a20-40cc-b00f-040eb7bf8c45" providerId="ADAL" clId="{373D7251-AB04-4856-891E-983AD3696E9D}" dt="2018-12-17T16:57:14.207" v="572" actId="478"/>
          <ac:grpSpMkLst>
            <pc:docMk/>
            <pc:sldMk cId="2650408938" sldId="334"/>
            <ac:grpSpMk id="16" creationId="{2D8159D1-9FBC-45E0-B315-028107A431C6}"/>
          </ac:grpSpMkLst>
        </pc:grpChg>
        <pc:grpChg chg="add del mod">
          <ac:chgData name="QIONGXUAN TAN" userId="ac5314e9-7a20-40cc-b00f-040eb7bf8c45" providerId="ADAL" clId="{373D7251-AB04-4856-891E-983AD3696E9D}" dt="2018-12-17T17:01:26.465" v="628" actId="165"/>
          <ac:grpSpMkLst>
            <pc:docMk/>
            <pc:sldMk cId="2650408938" sldId="334"/>
            <ac:grpSpMk id="21" creationId="{6145DF74-F36A-413B-8078-3BE387E622A7}"/>
          </ac:grpSpMkLst>
        </pc:grpChg>
        <pc:grpChg chg="add mod">
          <ac:chgData name="QIONGXUAN TAN" userId="ac5314e9-7a20-40cc-b00f-040eb7bf8c45" providerId="ADAL" clId="{373D7251-AB04-4856-891E-983AD3696E9D}" dt="2018-12-17T17:02:35.980" v="646" actId="164"/>
          <ac:grpSpMkLst>
            <pc:docMk/>
            <pc:sldMk cId="2650408938" sldId="334"/>
            <ac:grpSpMk id="33" creationId="{4AA5D998-1F41-4691-A487-2B51B78F7B3F}"/>
          </ac:grpSpMkLst>
        </pc:grpChg>
        <pc:grpChg chg="add mod">
          <ac:chgData name="QIONGXUAN TAN" userId="ac5314e9-7a20-40cc-b00f-040eb7bf8c45" providerId="ADAL" clId="{373D7251-AB04-4856-891E-983AD3696E9D}" dt="2018-12-17T17:15:39.657" v="804" actId="12788"/>
          <ac:grpSpMkLst>
            <pc:docMk/>
            <pc:sldMk cId="2650408938" sldId="334"/>
            <ac:grpSpMk id="40" creationId="{DC48D6B7-DCF7-4786-93EE-CAA58FE36CFD}"/>
          </ac:grpSpMkLst>
        </pc:grpChg>
        <pc:picChg chg="mod modCrop">
          <ac:chgData name="QIONGXUAN TAN" userId="ac5314e9-7a20-40cc-b00f-040eb7bf8c45" providerId="ADAL" clId="{373D7251-AB04-4856-891E-983AD3696E9D}" dt="2018-12-17T17:21:01.704" v="855" actId="1076"/>
          <ac:picMkLst>
            <pc:docMk/>
            <pc:sldMk cId="2650408938" sldId="334"/>
            <ac:picMk id="5" creationId="{73E05967-A8B2-4C79-BAB8-9FCBCA499D54}"/>
          </ac:picMkLst>
        </pc:picChg>
        <pc:picChg chg="add mod">
          <ac:chgData name="QIONGXUAN TAN" userId="ac5314e9-7a20-40cc-b00f-040eb7bf8c45" providerId="ADAL" clId="{373D7251-AB04-4856-891E-983AD3696E9D}" dt="2018-12-17T17:14:09.697" v="782" actId="164"/>
          <ac:picMkLst>
            <pc:docMk/>
            <pc:sldMk cId="2650408938" sldId="334"/>
            <ac:picMk id="35" creationId="{B92D5CAA-0553-4502-822F-6B16187ED024}"/>
          </ac:picMkLst>
        </pc:picChg>
        <pc:picChg chg="add mod">
          <ac:chgData name="QIONGXUAN TAN" userId="ac5314e9-7a20-40cc-b00f-040eb7bf8c45" providerId="ADAL" clId="{373D7251-AB04-4856-891E-983AD3696E9D}" dt="2018-12-17T17:14:09.697" v="782" actId="164"/>
          <ac:picMkLst>
            <pc:docMk/>
            <pc:sldMk cId="2650408938" sldId="334"/>
            <ac:picMk id="37" creationId="{CA944912-0306-4B17-BF9A-1E2D4EEA4975}"/>
          </ac:picMkLst>
        </pc:picChg>
        <pc:picChg chg="add mod">
          <ac:chgData name="QIONGXUAN TAN" userId="ac5314e9-7a20-40cc-b00f-040eb7bf8c45" providerId="ADAL" clId="{373D7251-AB04-4856-891E-983AD3696E9D}" dt="2018-12-17T17:14:09.697" v="782" actId="164"/>
          <ac:picMkLst>
            <pc:docMk/>
            <pc:sldMk cId="2650408938" sldId="334"/>
            <ac:picMk id="39" creationId="{BF4F697E-0C4B-4B4F-908F-CBEA05980555}"/>
          </ac:picMkLst>
        </pc:picChg>
        <pc:picChg chg="add del mod ord">
          <ac:chgData name="QIONGXUAN TAN" userId="ac5314e9-7a20-40cc-b00f-040eb7bf8c45" providerId="ADAL" clId="{373D7251-AB04-4856-891E-983AD3696E9D}" dt="2018-12-17T17:21:15.517" v="860" actId="478"/>
          <ac:picMkLst>
            <pc:docMk/>
            <pc:sldMk cId="2650408938" sldId="334"/>
            <ac:picMk id="52" creationId="{58782C8B-09E7-4CA2-8B82-D15420FA04E6}"/>
          </ac:picMkLst>
        </pc:picChg>
        <pc:cxnChg chg="mod topLvl">
          <ac:chgData name="QIONGXUAN TAN" userId="ac5314e9-7a20-40cc-b00f-040eb7bf8c45" providerId="ADAL" clId="{373D7251-AB04-4856-891E-983AD3696E9D}" dt="2018-12-17T17:00:06.666" v="602" actId="164"/>
          <ac:cxnSpMkLst>
            <pc:docMk/>
            <pc:sldMk cId="2650408938" sldId="334"/>
            <ac:cxnSpMk id="13" creationId="{BCFA0CD4-63F1-45F8-9B73-E87A6E499F13}"/>
          </ac:cxnSpMkLst>
        </pc:cxnChg>
        <pc:cxnChg chg="del mod topLvl">
          <ac:chgData name="QIONGXUAN TAN" userId="ac5314e9-7a20-40cc-b00f-040eb7bf8c45" providerId="ADAL" clId="{373D7251-AB04-4856-891E-983AD3696E9D}" dt="2018-12-17T17:02:10.840" v="640" actId="478"/>
          <ac:cxnSpMkLst>
            <pc:docMk/>
            <pc:sldMk cId="2650408938" sldId="334"/>
            <ac:cxnSpMk id="22" creationId="{D8528572-E641-40C2-8666-9C220837553C}"/>
          </ac:cxnSpMkLst>
        </pc:cxnChg>
        <pc:cxnChg chg="add mod">
          <ac:chgData name="QIONGXUAN TAN" userId="ac5314e9-7a20-40cc-b00f-040eb7bf8c45" providerId="ADAL" clId="{373D7251-AB04-4856-891E-983AD3696E9D}" dt="2018-12-17T17:02:35.980" v="646" actId="164"/>
          <ac:cxnSpMkLst>
            <pc:docMk/>
            <pc:sldMk cId="2650408938" sldId="334"/>
            <ac:cxnSpMk id="30" creationId="{6641AD0D-2945-42F4-8455-3642D2219BDD}"/>
          </ac:cxnSpMkLst>
        </pc:cxnChg>
        <pc:cxnChg chg="add mod">
          <ac:chgData name="QIONGXUAN TAN" userId="ac5314e9-7a20-40cc-b00f-040eb7bf8c45" providerId="ADAL" clId="{373D7251-AB04-4856-891E-983AD3696E9D}" dt="2018-12-17T17:15:39.657" v="804" actId="12788"/>
          <ac:cxnSpMkLst>
            <pc:docMk/>
            <pc:sldMk cId="2650408938" sldId="334"/>
            <ac:cxnSpMk id="42" creationId="{E8FB4865-9F50-4D70-A9CC-7FE9A4D3A8E0}"/>
          </ac:cxnSpMkLst>
        </pc:cxnChg>
        <pc:cxnChg chg="add mod">
          <ac:chgData name="QIONGXUAN TAN" userId="ac5314e9-7a20-40cc-b00f-040eb7bf8c45" providerId="ADAL" clId="{373D7251-AB04-4856-891E-983AD3696E9D}" dt="2018-12-17T17:15:39.657" v="804" actId="12788"/>
          <ac:cxnSpMkLst>
            <pc:docMk/>
            <pc:sldMk cId="2650408938" sldId="334"/>
            <ac:cxnSpMk id="43" creationId="{38BCB310-B920-4D6A-B3A4-533ECC5D30A1}"/>
          </ac:cxnSpMkLst>
        </pc:cxnChg>
        <pc:cxnChg chg="add mod">
          <ac:chgData name="QIONGXUAN TAN" userId="ac5314e9-7a20-40cc-b00f-040eb7bf8c45" providerId="ADAL" clId="{373D7251-AB04-4856-891E-983AD3696E9D}" dt="2018-12-17T17:16:25.331" v="809"/>
          <ac:cxnSpMkLst>
            <pc:docMk/>
            <pc:sldMk cId="2650408938" sldId="334"/>
            <ac:cxnSpMk id="45" creationId="{3620678A-5C04-40C9-8E91-43E2FCE26966}"/>
          </ac:cxnSpMkLst>
        </pc:cxnChg>
        <pc:cxnChg chg="add mod">
          <ac:chgData name="QIONGXUAN TAN" userId="ac5314e9-7a20-40cc-b00f-040eb7bf8c45" providerId="ADAL" clId="{373D7251-AB04-4856-891E-983AD3696E9D}" dt="2018-12-17T17:16:33.474" v="813" actId="14100"/>
          <ac:cxnSpMkLst>
            <pc:docMk/>
            <pc:sldMk cId="2650408938" sldId="334"/>
            <ac:cxnSpMk id="47" creationId="{DEC95022-3DAB-4113-8E92-E2CC59102587}"/>
          </ac:cxnSpMkLst>
        </pc:cxnChg>
        <pc:cxnChg chg="add del mod">
          <ac:chgData name="QIONGXUAN TAN" userId="ac5314e9-7a20-40cc-b00f-040eb7bf8c45" providerId="ADAL" clId="{373D7251-AB04-4856-891E-983AD3696E9D}" dt="2018-12-17T17:20:33.220" v="851"/>
          <ac:cxnSpMkLst>
            <pc:docMk/>
            <pc:sldMk cId="2650408938" sldId="334"/>
            <ac:cxnSpMk id="50" creationId="{F98F8433-1491-49CF-8F43-49988D82D997}"/>
          </ac:cxnSpMkLst>
        </pc:cxnChg>
        <pc:cxnChg chg="add del mod">
          <ac:chgData name="QIONGXUAN TAN" userId="ac5314e9-7a20-40cc-b00f-040eb7bf8c45" providerId="ADAL" clId="{373D7251-AB04-4856-891E-983AD3696E9D}" dt="2018-12-17T17:20:32.137" v="849"/>
          <ac:cxnSpMkLst>
            <pc:docMk/>
            <pc:sldMk cId="2650408938" sldId="334"/>
            <ac:cxnSpMk id="51" creationId="{1537D958-685E-443B-9767-58EBFA73834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7A84B-E0B9-4FA8-80C6-CA154C209B23}"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FFC45-8623-4CCC-A967-FF3393D699A7}" type="slidenum">
              <a:rPr lang="zh-CN" altLang="en-US" smtClean="0"/>
              <a:t>‹#›</a:t>
            </a:fld>
            <a:endParaRPr lang="zh-CN" altLang="en-US"/>
          </a:p>
        </p:txBody>
      </p:sp>
    </p:spTree>
    <p:extLst>
      <p:ext uri="{BB962C8B-B14F-4D97-AF65-F5344CB8AC3E}">
        <p14:creationId xmlns:p14="http://schemas.microsoft.com/office/powerpoint/2010/main" val="318905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a:spLocks/>
          </p:cNvSpPr>
          <p:nvPr userDrawn="1"/>
        </p:nvSpPr>
        <p:spPr bwMode="auto">
          <a:xfrm rot="10800000">
            <a:off x="9285241" y="4741"/>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63"/>
          <p:cNvSpPr>
            <a:spLocks/>
          </p:cNvSpPr>
          <p:nvPr userDrawn="1"/>
        </p:nvSpPr>
        <p:spPr bwMode="auto">
          <a:xfrm>
            <a:off x="-41275" y="4530682"/>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5" name="组合 444"/>
          <p:cNvGrpSpPr/>
          <p:nvPr/>
        </p:nvGrpSpPr>
        <p:grpSpPr>
          <a:xfrm>
            <a:off x="4022725" y="306388"/>
            <a:ext cx="4186238" cy="5992812"/>
            <a:chOff x="4022725" y="306388"/>
            <a:chExt cx="4186238" cy="5992812"/>
          </a:xfrm>
        </p:grpSpPr>
        <p:sp>
          <p:nvSpPr>
            <p:cNvPr id="333" name="Freeform 165"/>
            <p:cNvSpPr>
              <a:spLocks/>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166"/>
            <p:cNvSpPr>
              <a:spLocks/>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167"/>
            <p:cNvSpPr>
              <a:spLocks/>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168"/>
            <p:cNvSpPr>
              <a:spLocks/>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169"/>
            <p:cNvSpPr>
              <a:spLocks/>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170"/>
            <p:cNvSpPr>
              <a:spLocks/>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171"/>
            <p:cNvSpPr>
              <a:spLocks/>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172"/>
            <p:cNvSpPr>
              <a:spLocks/>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173"/>
            <p:cNvSpPr>
              <a:spLocks/>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174"/>
            <p:cNvSpPr>
              <a:spLocks/>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177"/>
            <p:cNvSpPr>
              <a:spLocks/>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178"/>
            <p:cNvSpPr>
              <a:spLocks/>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179"/>
            <p:cNvSpPr>
              <a:spLocks/>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181"/>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183"/>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184"/>
            <p:cNvSpPr>
              <a:spLocks/>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185"/>
            <p:cNvSpPr>
              <a:spLocks/>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186"/>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188"/>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190"/>
            <p:cNvSpPr>
              <a:spLocks/>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191"/>
            <p:cNvSpPr>
              <a:spLocks/>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196"/>
            <p:cNvSpPr>
              <a:spLocks/>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197"/>
            <p:cNvSpPr>
              <a:spLocks/>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98"/>
            <p:cNvSpPr>
              <a:spLocks/>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204"/>
            <p:cNvSpPr>
              <a:spLocks/>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205"/>
            <p:cNvSpPr>
              <a:spLocks/>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206"/>
            <p:cNvSpPr>
              <a:spLocks/>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207"/>
            <p:cNvSpPr>
              <a:spLocks/>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208"/>
            <p:cNvSpPr>
              <a:spLocks/>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209"/>
            <p:cNvSpPr>
              <a:spLocks/>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211"/>
            <p:cNvSpPr>
              <a:spLocks/>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212"/>
            <p:cNvSpPr>
              <a:spLocks/>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213"/>
            <p:cNvSpPr>
              <a:spLocks/>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214"/>
            <p:cNvSpPr>
              <a:spLocks/>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217"/>
            <p:cNvSpPr>
              <a:spLocks/>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218"/>
            <p:cNvSpPr>
              <a:spLocks/>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219"/>
            <p:cNvSpPr>
              <a:spLocks/>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227"/>
            <p:cNvSpPr>
              <a:spLocks/>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228"/>
            <p:cNvSpPr>
              <a:spLocks/>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229"/>
            <p:cNvSpPr>
              <a:spLocks/>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230"/>
            <p:cNvSpPr>
              <a:spLocks/>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245"/>
            <p:cNvSpPr>
              <a:spLocks/>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249"/>
            <p:cNvSpPr>
              <a:spLocks/>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250"/>
            <p:cNvSpPr>
              <a:spLocks/>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251"/>
            <p:cNvSpPr>
              <a:spLocks/>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252"/>
            <p:cNvSpPr>
              <a:spLocks/>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256"/>
            <p:cNvSpPr>
              <a:spLocks/>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257"/>
            <p:cNvSpPr>
              <a:spLocks/>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9" name="Freeform 261"/>
          <p:cNvSpPr>
            <a:spLocks noEditPoints="1"/>
          </p:cNvSpPr>
          <p:nvPr/>
        </p:nvSpPr>
        <p:spPr bwMode="auto">
          <a:xfrm>
            <a:off x="9169400" y="3501231"/>
            <a:ext cx="1416050" cy="1312863"/>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262"/>
          <p:cNvSpPr>
            <a:spLocks/>
          </p:cNvSpPr>
          <p:nvPr/>
        </p:nvSpPr>
        <p:spPr bwMode="auto">
          <a:xfrm>
            <a:off x="9940131" y="0"/>
            <a:ext cx="22875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263"/>
          <p:cNvSpPr>
            <a:spLocks/>
          </p:cNvSpPr>
          <p:nvPr/>
        </p:nvSpPr>
        <p:spPr bwMode="auto">
          <a:xfrm>
            <a:off x="-14287" y="4782344"/>
            <a:ext cx="2852738"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264"/>
          <p:cNvSpPr>
            <a:spLocks/>
          </p:cNvSpPr>
          <p:nvPr/>
        </p:nvSpPr>
        <p:spPr bwMode="auto">
          <a:xfrm>
            <a:off x="2696964" y="2200276"/>
            <a:ext cx="1130331"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433" name="Freeform 265"/>
          <p:cNvSpPr>
            <a:spLocks/>
          </p:cNvSpPr>
          <p:nvPr/>
        </p:nvSpPr>
        <p:spPr bwMode="auto">
          <a:xfrm>
            <a:off x="9712325" y="2593975"/>
            <a:ext cx="407988"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266"/>
          <p:cNvSpPr>
            <a:spLocks/>
          </p:cNvSpPr>
          <p:nvPr/>
        </p:nvSpPr>
        <p:spPr bwMode="auto">
          <a:xfrm>
            <a:off x="9248775" y="2820988"/>
            <a:ext cx="7175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副标题 2"/>
          <p:cNvSpPr>
            <a:spLocks noGrp="1"/>
          </p:cNvSpPr>
          <p:nvPr>
            <p:ph type="subTitle" idx="1" hasCustomPrompt="1"/>
          </p:nvPr>
        </p:nvSpPr>
        <p:spPr>
          <a:xfrm>
            <a:off x="3521075" y="3621088"/>
            <a:ext cx="5149850" cy="373627"/>
          </a:xfrm>
        </p:spPr>
        <p:txBody>
          <a:bodyPr anchor="ctr">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2" name="标题 1"/>
          <p:cNvSpPr>
            <a:spLocks noGrp="1"/>
          </p:cNvSpPr>
          <p:nvPr>
            <p:ph type="ctrTitle" hasCustomPrompt="1"/>
          </p:nvPr>
        </p:nvSpPr>
        <p:spPr>
          <a:xfrm>
            <a:off x="3521075" y="2617788"/>
            <a:ext cx="5149850" cy="1112837"/>
          </a:xfrm>
        </p:spPr>
        <p:txBody>
          <a:bodyPr anchor="ctr">
            <a:normAutofit/>
          </a:bodyPr>
          <a:lstStyle>
            <a:lvl1pPr algn="ctr">
              <a:defRPr sz="3600">
                <a:solidFill>
                  <a:sysClr val="windowText" lastClr="000000"/>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1597376"/>
            <a:ext cx="3381375"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85" name="图片占位符 5"/>
          <p:cNvSpPr>
            <a:spLocks noGrp="1"/>
          </p:cNvSpPr>
          <p:nvPr>
            <p:ph type="pic" sz="quarter" idx="17" hasCustomPrompt="1"/>
          </p:nvPr>
        </p:nvSpPr>
        <p:spPr>
          <a:xfrm>
            <a:off x="-14287" y="1597375"/>
            <a:ext cx="3043236" cy="2734435"/>
          </a:xfrm>
          <a:prstGeom prst="snip1Rect">
            <a:avLst>
              <a:gd name="adj" fmla="val 0"/>
            </a:avLst>
          </a:prstGeom>
          <a:pattFill prst="dashHorz">
            <a:fgClr>
              <a:schemeClr val="bg1">
                <a:lumMod val="75000"/>
              </a:schemeClr>
            </a:fgClr>
            <a:bgClr>
              <a:schemeClr val="bg1"/>
            </a:bgClr>
          </a:pattFill>
        </p:spPr>
        <p:txBody>
          <a:bodyPr tIns="180000">
            <a:normAutofit/>
          </a:bodyPr>
          <a:lstStyle>
            <a:lvl1pPr marL="0" indent="0" algn="ctr">
              <a:buNone/>
              <a:defRPr sz="1800">
                <a:solidFill>
                  <a:schemeClr val="bg1">
                    <a:lumMod val="65000"/>
                    <a:alpha val="0"/>
                  </a:schemeClr>
                </a:solidFill>
                <a:latin typeface="微软雅黑" panose="020B0503020204020204" pitchFamily="34" charset="-122"/>
                <a:ea typeface="微软雅黑" panose="020B0503020204020204" pitchFamily="34" charset="-122"/>
              </a:defRPr>
            </a:lvl1pPr>
          </a:lstStyle>
          <a:p>
            <a:r>
              <a:rPr lang="zh-CN" altLang="en-US" dirty="0"/>
              <a:t>单击图标插入图片</a:t>
            </a:r>
          </a:p>
        </p:txBody>
      </p:sp>
      <p:sp>
        <p:nvSpPr>
          <p:cNvPr id="2" name="标题 1"/>
          <p:cNvSpPr>
            <a:spLocks noGrp="1"/>
          </p:cNvSpPr>
          <p:nvPr>
            <p:ph type="title" hasCustomPrompt="1"/>
          </p:nvPr>
        </p:nvSpPr>
        <p:spPr>
          <a:xfrm>
            <a:off x="3636349" y="2807810"/>
            <a:ext cx="7860325" cy="428625"/>
          </a:xfrm>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3636349" y="3236435"/>
            <a:ext cx="786032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2" name="直接连接符 31"/>
          <p:cNvCxnSpPr/>
          <p:nvPr/>
        </p:nvCxnSpPr>
        <p:spPr>
          <a:xfrm>
            <a:off x="3636349" y="2674180"/>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C91F995-D504-4BB9-878E-29D5EF054C43}"/>
              </a:ext>
            </a:extLst>
          </p:cNvPr>
          <p:cNvSpPr>
            <a:spLocks noGrp="1"/>
          </p:cNvSpPr>
          <p:nvPr>
            <p:ph type="dt" sz="half" idx="18"/>
          </p:nvPr>
        </p:nvSpPr>
        <p:spPr/>
        <p:txBody>
          <a:bodyPr/>
          <a:lstStyle/>
          <a:p>
            <a:fld id="{6489D9C7-5DC6-4263-87FF-7C99F6FB63C3}" type="datetime1">
              <a:rPr lang="zh-CN" altLang="en-US" smtClean="0"/>
              <a:pPr/>
              <a:t>2018/12/17</a:t>
            </a:fld>
            <a:endParaRPr lang="zh-CN" altLang="en-US"/>
          </a:p>
        </p:txBody>
      </p:sp>
      <p:sp>
        <p:nvSpPr>
          <p:cNvPr id="6" name="页脚占位符 5">
            <a:extLst>
              <a:ext uri="{FF2B5EF4-FFF2-40B4-BE49-F238E27FC236}">
                <a16:creationId xmlns:a16="http://schemas.microsoft.com/office/drawing/2014/main" id="{A5D29A6B-022D-4D67-8383-EA339DB36974}"/>
              </a:ext>
            </a:extLst>
          </p:cNvPr>
          <p:cNvSpPr>
            <a:spLocks noGrp="1"/>
          </p:cNvSpPr>
          <p:nvPr>
            <p:ph type="ftr" sz="quarter" idx="19"/>
          </p:nvPr>
        </p:nvSpPr>
        <p:spPr/>
        <p:txBody>
          <a:bodyPr/>
          <a:lstStyle/>
          <a:p>
            <a:r>
              <a:rPr lang="en-US" altLang="zh-CN"/>
              <a:t>www.islide.cc</a:t>
            </a:r>
            <a:endParaRPr lang="zh-CN" altLang="en-US" dirty="0"/>
          </a:p>
        </p:txBody>
      </p:sp>
      <p:sp>
        <p:nvSpPr>
          <p:cNvPr id="7" name="灯片编号占位符 6">
            <a:extLst>
              <a:ext uri="{FF2B5EF4-FFF2-40B4-BE49-F238E27FC236}">
                <a16:creationId xmlns:a16="http://schemas.microsoft.com/office/drawing/2014/main" id="{21CFCC52-F92E-483D-8422-119DE3F438A3}"/>
              </a:ext>
            </a:extLst>
          </p:cNvPr>
          <p:cNvSpPr>
            <a:spLocks noGrp="1"/>
          </p:cNvSpPr>
          <p:nvPr>
            <p:ph type="sldNum" sz="quarter" idx="20"/>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2018/12/17</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2018/12/17</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bg>
      <p:bgRef idx="1001">
        <a:schemeClr val="bg1"/>
      </p:bgRef>
    </p:bg>
    <p:spTree>
      <p:nvGrpSpPr>
        <p:cNvPr id="1" name=""/>
        <p:cNvGrpSpPr/>
        <p:nvPr/>
      </p:nvGrpSpPr>
      <p:grpSpPr>
        <a:xfrm>
          <a:off x="0" y="0"/>
          <a:ext cx="0" cy="0"/>
          <a:chOff x="0" y="0"/>
          <a:chExt cx="0" cy="0"/>
        </a:xfrm>
      </p:grpSpPr>
      <p:grpSp>
        <p:nvGrpSpPr>
          <p:cNvPr id="193" name="组合 192"/>
          <p:cNvGrpSpPr/>
          <p:nvPr/>
        </p:nvGrpSpPr>
        <p:grpSpPr>
          <a:xfrm>
            <a:off x="4076733" y="478953"/>
            <a:ext cx="4078222" cy="5838182"/>
            <a:chOff x="4022725" y="306388"/>
            <a:chExt cx="4186238" cy="5992812"/>
          </a:xfrm>
        </p:grpSpPr>
        <p:sp>
          <p:nvSpPr>
            <p:cNvPr id="194" name="Freeform 165"/>
            <p:cNvSpPr>
              <a:spLocks/>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66"/>
            <p:cNvSpPr>
              <a:spLocks/>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67"/>
            <p:cNvSpPr>
              <a:spLocks/>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68"/>
            <p:cNvSpPr>
              <a:spLocks/>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69"/>
            <p:cNvSpPr>
              <a:spLocks/>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70"/>
            <p:cNvSpPr>
              <a:spLocks/>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71"/>
            <p:cNvSpPr>
              <a:spLocks/>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72"/>
            <p:cNvSpPr>
              <a:spLocks/>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73"/>
            <p:cNvSpPr>
              <a:spLocks/>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74"/>
            <p:cNvSpPr>
              <a:spLocks/>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77"/>
            <p:cNvSpPr>
              <a:spLocks/>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78"/>
            <p:cNvSpPr>
              <a:spLocks/>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79"/>
            <p:cNvSpPr>
              <a:spLocks/>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1"/>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83"/>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84"/>
            <p:cNvSpPr>
              <a:spLocks/>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85"/>
            <p:cNvSpPr>
              <a:spLocks/>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86"/>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88"/>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90"/>
            <p:cNvSpPr>
              <a:spLocks/>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91"/>
            <p:cNvSpPr>
              <a:spLocks/>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96"/>
            <p:cNvSpPr>
              <a:spLocks/>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97"/>
            <p:cNvSpPr>
              <a:spLocks/>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98"/>
            <p:cNvSpPr>
              <a:spLocks/>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04"/>
            <p:cNvSpPr>
              <a:spLocks/>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05"/>
            <p:cNvSpPr>
              <a:spLocks/>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06"/>
            <p:cNvSpPr>
              <a:spLocks/>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07"/>
            <p:cNvSpPr>
              <a:spLocks/>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08"/>
            <p:cNvSpPr>
              <a:spLocks/>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9"/>
            <p:cNvSpPr>
              <a:spLocks/>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1"/>
            <p:cNvSpPr>
              <a:spLocks/>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12"/>
            <p:cNvSpPr>
              <a:spLocks/>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13"/>
            <p:cNvSpPr>
              <a:spLocks/>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14"/>
            <p:cNvSpPr>
              <a:spLocks/>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17"/>
            <p:cNvSpPr>
              <a:spLocks/>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18"/>
            <p:cNvSpPr>
              <a:spLocks/>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19"/>
            <p:cNvSpPr>
              <a:spLocks/>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27"/>
            <p:cNvSpPr>
              <a:spLocks/>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28"/>
            <p:cNvSpPr>
              <a:spLocks/>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29"/>
            <p:cNvSpPr>
              <a:spLocks/>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30"/>
            <p:cNvSpPr>
              <a:spLocks/>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45"/>
            <p:cNvSpPr>
              <a:spLocks/>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49"/>
            <p:cNvSpPr>
              <a:spLocks/>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50"/>
            <p:cNvSpPr>
              <a:spLocks/>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51"/>
            <p:cNvSpPr>
              <a:spLocks/>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52"/>
            <p:cNvSpPr>
              <a:spLocks/>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56"/>
            <p:cNvSpPr>
              <a:spLocks/>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57"/>
            <p:cNvSpPr>
              <a:spLocks/>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p:cNvSpPr>
            <a:spLocks noGrp="1"/>
          </p:cNvSpPr>
          <p:nvPr>
            <p:ph type="ctrTitle" hasCustomPrompt="1"/>
          </p:nvPr>
        </p:nvSpPr>
        <p:spPr>
          <a:xfrm>
            <a:off x="669924" y="2748566"/>
            <a:ext cx="10850563" cy="770870"/>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63" name="文本占位符 62"/>
          <p:cNvSpPr>
            <a:spLocks noGrp="1"/>
          </p:cNvSpPr>
          <p:nvPr>
            <p:ph type="body" sz="quarter" idx="17" hasCustomPrompt="1"/>
          </p:nvPr>
        </p:nvSpPr>
        <p:spPr>
          <a:xfrm>
            <a:off x="669924" y="3593289"/>
            <a:ext cx="10850563" cy="352888"/>
          </a:xfrm>
        </p:spPr>
        <p:txBody>
          <a:bodyPr vert="horz" lIns="91440" tIns="45720" rIns="91440" bIns="45720" rtlCol="0" anchor="ctr">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4" name="文本占位符 62"/>
          <p:cNvSpPr>
            <a:spLocks noGrp="1"/>
          </p:cNvSpPr>
          <p:nvPr>
            <p:ph type="body" sz="quarter" idx="18" hasCustomPrompt="1"/>
          </p:nvPr>
        </p:nvSpPr>
        <p:spPr>
          <a:xfrm>
            <a:off x="669924" y="3954685"/>
            <a:ext cx="10850563" cy="329186"/>
          </a:xfrm>
        </p:spPr>
        <p:txBody>
          <a:bodyPr vert="horz" lIns="91440" tIns="45720" rIns="91440" bIns="45720" rtlCol="0" anchor="ctr">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a:spLocks/>
          </p:cNvSpPr>
          <p:nvPr/>
        </p:nvSpPr>
        <p:spPr bwMode="auto">
          <a:xfrm>
            <a:off x="1879600" y="0"/>
            <a:ext cx="103124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noEditPoints="1"/>
          </p:cNvSpPr>
          <p:nvPr/>
        </p:nvSpPr>
        <p:spPr bwMode="auto">
          <a:xfrm>
            <a:off x="0" y="1"/>
            <a:ext cx="7381875"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占位符 1"/>
          <p:cNvSpPr>
            <a:spLocks noGrp="1"/>
          </p:cNvSpPr>
          <p:nvPr>
            <p:ph type="title"/>
          </p:nvPr>
        </p:nvSpPr>
        <p:spPr>
          <a:xfrm>
            <a:off x="669924" y="1"/>
            <a:ext cx="10850563"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4" name="Freeform 261"/>
          <p:cNvSpPr>
            <a:spLocks noEditPoints="1"/>
          </p:cNvSpPr>
          <p:nvPr/>
        </p:nvSpPr>
        <p:spPr bwMode="auto">
          <a:xfrm>
            <a:off x="10506674" y="186772"/>
            <a:ext cx="830193" cy="769697"/>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5" name="组合 24"/>
          <p:cNvGrpSpPr/>
          <p:nvPr/>
        </p:nvGrpSpPr>
        <p:grpSpPr>
          <a:xfrm>
            <a:off x="-188119" y="5647532"/>
            <a:ext cx="1071563" cy="1277938"/>
            <a:chOff x="2520950" y="1922463"/>
            <a:chExt cx="1071563" cy="1277938"/>
          </a:xfrm>
          <a:solidFill>
            <a:schemeClr val="bg1">
              <a:lumMod val="85000"/>
            </a:schemeClr>
          </a:solidFill>
        </p:grpSpPr>
        <p:sp>
          <p:nvSpPr>
            <p:cNvPr id="26" name="Freeform 269"/>
            <p:cNvSpPr>
              <a:spLocks/>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1"/>
            <p:cNvSpPr>
              <a:spLocks/>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2"/>
            <p:cNvSpPr>
              <a:spLocks/>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3"/>
            <p:cNvSpPr>
              <a:spLocks/>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4"/>
            <p:cNvSpPr>
              <a:spLocks/>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6"/>
            <p:cNvSpPr>
              <a:spLocks/>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灯片编号占位符 5"/>
          <p:cNvSpPr>
            <a:spLocks noGrp="1"/>
          </p:cNvSpPr>
          <p:nvPr>
            <p:ph type="sldNum" sz="quarter" idx="4"/>
          </p:nvPr>
        </p:nvSpPr>
        <p:spPr>
          <a:xfrm>
            <a:off x="8634412" y="625255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
        <p:nvSpPr>
          <p:cNvPr id="4" name="日期占位符 3"/>
          <p:cNvSpPr>
            <a:spLocks noGrp="1"/>
          </p:cNvSpPr>
          <p:nvPr>
            <p:ph type="dt" sz="half" idx="2"/>
          </p:nvPr>
        </p:nvSpPr>
        <p:spPr>
          <a:xfrm>
            <a:off x="5401732" y="625255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2018/12/17</a:t>
            </a:fld>
            <a:endParaRPr lang="zh-CN" altLang="en-US"/>
          </a:p>
        </p:txBody>
      </p:sp>
      <p:sp>
        <p:nvSpPr>
          <p:cNvPr id="5" name="页脚占位符 4"/>
          <p:cNvSpPr>
            <a:spLocks noGrp="1"/>
          </p:cNvSpPr>
          <p:nvPr>
            <p:ph type="ftr" sz="quarter" idx="3"/>
          </p:nvPr>
        </p:nvSpPr>
        <p:spPr>
          <a:xfrm>
            <a:off x="669924" y="625255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3" name="文本占位符 2"/>
          <p:cNvSpPr>
            <a:spLocks noGrp="1"/>
          </p:cNvSpPr>
          <p:nvPr>
            <p:ph type="body" idx="1"/>
          </p:nvPr>
        </p:nvSpPr>
        <p:spPr>
          <a:xfrm>
            <a:off x="669924" y="1125538"/>
            <a:ext cx="10850563"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42"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oAutofit/>
          </a:bodyPr>
          <a:lstStyle/>
          <a:p>
            <a:r>
              <a:rPr lang="en-US" altLang="zh-CN" sz="1800" dirty="0"/>
              <a:t>Hongyi Sun(hs3497)  Qiongxuan Tan(qt310)</a:t>
            </a:r>
          </a:p>
        </p:txBody>
      </p:sp>
      <p:sp>
        <p:nvSpPr>
          <p:cNvPr id="4" name="标题 3"/>
          <p:cNvSpPr>
            <a:spLocks noGrp="1"/>
          </p:cNvSpPr>
          <p:nvPr>
            <p:ph type="ctrTitle"/>
          </p:nvPr>
        </p:nvSpPr>
        <p:spPr>
          <a:xfrm>
            <a:off x="3521075" y="2617788"/>
            <a:ext cx="5149850" cy="1112837"/>
          </a:xfrm>
        </p:spPr>
        <p:txBody>
          <a:bodyPr/>
          <a:lstStyle/>
          <a:p>
            <a:r>
              <a:rPr lang="en-US" altLang="zh-CN" dirty="0"/>
              <a:t>Real-time Video effect</a:t>
            </a:r>
            <a:endParaRPr lang="zh-CN" altLang="en-US" dirty="0"/>
          </a:p>
        </p:txBody>
      </p:sp>
    </p:spTree>
    <p:extLst>
      <p:ext uri="{BB962C8B-B14F-4D97-AF65-F5344CB8AC3E}">
        <p14:creationId xmlns:p14="http://schemas.microsoft.com/office/powerpoint/2010/main" val="33436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Principles and Formulas: </a:t>
            </a:r>
            <a:r>
              <a:rPr lang="en-US" altLang="zh-CN" dirty="0">
                <a:solidFill>
                  <a:schemeClr val="accent2"/>
                </a:solidFill>
              </a:rPr>
              <a:t>Mouth Sticker</a:t>
            </a:r>
            <a:endParaRPr lang="zh-CN" altLang="en-US" dirty="0">
              <a:solidFill>
                <a:schemeClr val="accent2"/>
              </a:solidFill>
            </a:endParaRPr>
          </a:p>
        </p:txBody>
      </p:sp>
      <p:pic>
        <p:nvPicPr>
          <p:cNvPr id="5" name="Picture 4">
            <a:extLst>
              <a:ext uri="{FF2B5EF4-FFF2-40B4-BE49-F238E27FC236}">
                <a16:creationId xmlns:a16="http://schemas.microsoft.com/office/drawing/2014/main" id="{73E05967-A8B2-4C79-BAB8-9FCBCA499D54}"/>
              </a:ext>
            </a:extLst>
          </p:cNvPr>
          <p:cNvPicPr>
            <a:picLocks noChangeAspect="1"/>
          </p:cNvPicPr>
          <p:nvPr/>
        </p:nvPicPr>
        <p:blipFill rotWithShape="1">
          <a:blip r:embed="rId2">
            <a:extLst>
              <a:ext uri="{28A0092B-C50C-407E-A947-70E740481C1C}">
                <a14:useLocalDpi xmlns:a14="http://schemas.microsoft.com/office/drawing/2010/main" val="0"/>
              </a:ext>
            </a:extLst>
          </a:blip>
          <a:srcRect l="32318" t="51163" r="22655" b="21958"/>
          <a:stretch/>
        </p:blipFill>
        <p:spPr>
          <a:xfrm>
            <a:off x="4677703" y="1016000"/>
            <a:ext cx="7514297" cy="3615370"/>
          </a:xfrm>
          <a:prstGeom prst="rect">
            <a:avLst/>
          </a:prstGeom>
        </p:spPr>
      </p:pic>
      <p:sp>
        <p:nvSpPr>
          <p:cNvPr id="17" name="Rectangle 16">
            <a:extLst>
              <a:ext uri="{FF2B5EF4-FFF2-40B4-BE49-F238E27FC236}">
                <a16:creationId xmlns:a16="http://schemas.microsoft.com/office/drawing/2014/main" id="{A69429F4-CED9-4255-A5FB-F92801828AB7}"/>
              </a:ext>
            </a:extLst>
          </p:cNvPr>
          <p:cNvSpPr/>
          <p:nvPr/>
        </p:nvSpPr>
        <p:spPr>
          <a:xfrm>
            <a:off x="450850" y="1356228"/>
            <a:ext cx="5426076" cy="3215432"/>
          </a:xfrm>
          <a:prstGeom prst="rect">
            <a:avLst/>
          </a:prstGeom>
        </p:spPr>
        <p:txBody>
          <a:bodyPr wrap="square">
            <a:spAutoFit/>
          </a:bodyPr>
          <a:lstStyle/>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Relative width of the mouth:</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 point 49, point 55</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Relative height of the mouth:</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 point 63, point 67</a:t>
            </a:r>
          </a:p>
          <a:p>
            <a:pPr algn="just">
              <a:lnSpc>
                <a:spcPct val="150000"/>
              </a:lnSpc>
              <a:spcAft>
                <a:spcPts val="800"/>
              </a:spcAft>
            </a:pPr>
            <a:endParaRPr lang="en-US" altLang="zh-CN" sz="2400" dirty="0">
              <a:latin typeface="Calibri" panose="020F0502020204030204" pitchFamily="34" charset="0"/>
              <a:ea typeface="宋体" panose="02010600030101010101" pitchFamily="2" charset="-122"/>
              <a:cs typeface="Arial" panose="020B0604020202020204" pitchFamily="34" charset="0"/>
            </a:endParaRPr>
          </a:p>
        </p:txBody>
      </p:sp>
      <p:grpSp>
        <p:nvGrpSpPr>
          <p:cNvPr id="6" name="Group 5">
            <a:extLst>
              <a:ext uri="{FF2B5EF4-FFF2-40B4-BE49-F238E27FC236}">
                <a16:creationId xmlns:a16="http://schemas.microsoft.com/office/drawing/2014/main" id="{2435EE13-FD86-4A9D-ACD8-066F0071FE34}"/>
              </a:ext>
            </a:extLst>
          </p:cNvPr>
          <p:cNvGrpSpPr/>
          <p:nvPr/>
        </p:nvGrpSpPr>
        <p:grpSpPr>
          <a:xfrm>
            <a:off x="5207154" y="2225321"/>
            <a:ext cx="6152146" cy="833636"/>
            <a:chOff x="5207154" y="2225321"/>
            <a:chExt cx="6152146" cy="833636"/>
          </a:xfrm>
        </p:grpSpPr>
        <p:cxnSp>
          <p:nvCxnSpPr>
            <p:cNvPr id="13" name="Straight Connector 12">
              <a:extLst>
                <a:ext uri="{FF2B5EF4-FFF2-40B4-BE49-F238E27FC236}">
                  <a16:creationId xmlns:a16="http://schemas.microsoft.com/office/drawing/2014/main" id="{BCFA0CD4-63F1-45F8-9B73-E87A6E499F13}"/>
                </a:ext>
              </a:extLst>
            </p:cNvPr>
            <p:cNvCxnSpPr>
              <a:cxnSpLocks/>
              <a:stCxn id="20" idx="6"/>
              <a:endCxn id="19" idx="2"/>
            </p:cNvCxnSpPr>
            <p:nvPr/>
          </p:nvCxnSpPr>
          <p:spPr>
            <a:xfrm>
              <a:off x="6060412" y="2642139"/>
              <a:ext cx="4445630"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9" name="Oval 18">
              <a:extLst>
                <a:ext uri="{FF2B5EF4-FFF2-40B4-BE49-F238E27FC236}">
                  <a16:creationId xmlns:a16="http://schemas.microsoft.com/office/drawing/2014/main" id="{5C769FAD-8E85-488C-A72F-AB55E411E01A}"/>
                </a:ext>
              </a:extLst>
            </p:cNvPr>
            <p:cNvSpPr/>
            <p:nvPr/>
          </p:nvSpPr>
          <p:spPr>
            <a:xfrm>
              <a:off x="10506042" y="2225321"/>
              <a:ext cx="853258" cy="833636"/>
            </a:xfrm>
            <a:prstGeom prst="ellipse">
              <a:avLst/>
            </a:prstGeom>
            <a:noFill/>
            <a:ln w="762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0" name="Oval 19">
              <a:extLst>
                <a:ext uri="{FF2B5EF4-FFF2-40B4-BE49-F238E27FC236}">
                  <a16:creationId xmlns:a16="http://schemas.microsoft.com/office/drawing/2014/main" id="{E8C84DFB-2C4B-4F10-8FA1-E1DA96662887}"/>
                </a:ext>
              </a:extLst>
            </p:cNvPr>
            <p:cNvSpPr/>
            <p:nvPr/>
          </p:nvSpPr>
          <p:spPr>
            <a:xfrm>
              <a:off x="5207154" y="2225321"/>
              <a:ext cx="853258" cy="833636"/>
            </a:xfrm>
            <a:prstGeom prst="ellipse">
              <a:avLst/>
            </a:prstGeom>
            <a:noFill/>
            <a:ln w="762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4AA5D998-1F41-4691-A487-2B51B78F7B3F}"/>
              </a:ext>
            </a:extLst>
          </p:cNvPr>
          <p:cNvGrpSpPr/>
          <p:nvPr/>
        </p:nvGrpSpPr>
        <p:grpSpPr>
          <a:xfrm>
            <a:off x="7940928" y="1836828"/>
            <a:ext cx="759117" cy="1763842"/>
            <a:chOff x="7940928" y="1836828"/>
            <a:chExt cx="759117" cy="1763842"/>
          </a:xfrm>
        </p:grpSpPr>
        <p:sp>
          <p:nvSpPr>
            <p:cNvPr id="23" name="Oval 22">
              <a:extLst>
                <a:ext uri="{FF2B5EF4-FFF2-40B4-BE49-F238E27FC236}">
                  <a16:creationId xmlns:a16="http://schemas.microsoft.com/office/drawing/2014/main" id="{6C8F964D-2D33-4BF6-B2AA-6C1BE953A161}"/>
                </a:ext>
              </a:extLst>
            </p:cNvPr>
            <p:cNvSpPr/>
            <p:nvPr/>
          </p:nvSpPr>
          <p:spPr>
            <a:xfrm rot="16200000">
              <a:off x="7931994" y="1845762"/>
              <a:ext cx="776985" cy="759117"/>
            </a:xfrm>
            <a:prstGeom prst="ellipse">
              <a:avLst/>
            </a:prstGeom>
            <a:noFill/>
            <a:ln w="762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D08BF40F-B964-44C3-B719-1C701C7D746E}"/>
                </a:ext>
              </a:extLst>
            </p:cNvPr>
            <p:cNvSpPr/>
            <p:nvPr/>
          </p:nvSpPr>
          <p:spPr>
            <a:xfrm rot="16200000">
              <a:off x="7931994" y="2832619"/>
              <a:ext cx="776985" cy="759117"/>
            </a:xfrm>
            <a:prstGeom prst="ellipse">
              <a:avLst/>
            </a:prstGeom>
            <a:noFill/>
            <a:ln w="762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6641AD0D-2945-42F4-8455-3642D2219BDD}"/>
                </a:ext>
              </a:extLst>
            </p:cNvPr>
            <p:cNvCxnSpPr>
              <a:cxnSpLocks/>
              <a:stCxn id="29" idx="6"/>
              <a:endCxn id="23" idx="2"/>
            </p:cNvCxnSpPr>
            <p:nvPr/>
          </p:nvCxnSpPr>
          <p:spPr>
            <a:xfrm flipV="1">
              <a:off x="8320487" y="2613813"/>
              <a:ext cx="0" cy="209872"/>
            </a:xfrm>
            <a:prstGeom prst="line">
              <a:avLst/>
            </a:prstGeom>
            <a:ln w="76200"/>
          </p:spPr>
          <p:style>
            <a:lnRef idx="1">
              <a:schemeClr val="accent2"/>
            </a:lnRef>
            <a:fillRef idx="0">
              <a:schemeClr val="accent2"/>
            </a:fillRef>
            <a:effectRef idx="0">
              <a:schemeClr val="accent2"/>
            </a:effectRef>
            <a:fontRef idx="minor">
              <a:schemeClr val="tx1"/>
            </a:fontRef>
          </p:style>
        </p:cxnSp>
      </p:grpSp>
      <p:grpSp>
        <p:nvGrpSpPr>
          <p:cNvPr id="40" name="Group 39">
            <a:extLst>
              <a:ext uri="{FF2B5EF4-FFF2-40B4-BE49-F238E27FC236}">
                <a16:creationId xmlns:a16="http://schemas.microsoft.com/office/drawing/2014/main" id="{DC48D6B7-DCF7-4786-93EE-CAA58FE36CFD}"/>
              </a:ext>
            </a:extLst>
          </p:cNvPr>
          <p:cNvGrpSpPr/>
          <p:nvPr/>
        </p:nvGrpSpPr>
        <p:grpSpPr>
          <a:xfrm>
            <a:off x="3667125" y="4468604"/>
            <a:ext cx="3804442" cy="2023274"/>
            <a:chOff x="2286000" y="2533650"/>
            <a:chExt cx="7620000" cy="4052462"/>
          </a:xfrm>
        </p:grpSpPr>
        <p:pic>
          <p:nvPicPr>
            <p:cNvPr id="35" name="Picture 34">
              <a:extLst>
                <a:ext uri="{FF2B5EF4-FFF2-40B4-BE49-F238E27FC236}">
                  <a16:creationId xmlns:a16="http://schemas.microsoft.com/office/drawing/2014/main" id="{B92D5CAA-0553-4502-822F-6B16187ED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533650"/>
              <a:ext cx="7620000" cy="1790700"/>
            </a:xfrm>
            <a:prstGeom prst="rect">
              <a:avLst/>
            </a:prstGeom>
          </p:spPr>
        </p:pic>
        <p:pic>
          <p:nvPicPr>
            <p:cNvPr id="37" name="Picture 36">
              <a:extLst>
                <a:ext uri="{FF2B5EF4-FFF2-40B4-BE49-F238E27FC236}">
                  <a16:creationId xmlns:a16="http://schemas.microsoft.com/office/drawing/2014/main" id="{CA944912-0306-4B17-BF9A-1E2D4EEA4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328687"/>
              <a:ext cx="7620000" cy="1657350"/>
            </a:xfrm>
            <a:prstGeom prst="rect">
              <a:avLst/>
            </a:prstGeom>
          </p:spPr>
        </p:pic>
        <p:pic>
          <p:nvPicPr>
            <p:cNvPr id="39" name="Picture 38">
              <a:extLst>
                <a:ext uri="{FF2B5EF4-FFF2-40B4-BE49-F238E27FC236}">
                  <a16:creationId xmlns:a16="http://schemas.microsoft.com/office/drawing/2014/main" id="{BF4F697E-0C4B-4B4F-908F-CBEA05980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5986037"/>
              <a:ext cx="7620000" cy="600075"/>
            </a:xfrm>
            <a:prstGeom prst="rect">
              <a:avLst/>
            </a:prstGeom>
          </p:spPr>
        </p:pic>
      </p:grpSp>
      <p:cxnSp>
        <p:nvCxnSpPr>
          <p:cNvPr id="42" name="Straight Connector 41">
            <a:extLst>
              <a:ext uri="{FF2B5EF4-FFF2-40B4-BE49-F238E27FC236}">
                <a16:creationId xmlns:a16="http://schemas.microsoft.com/office/drawing/2014/main" id="{E8FB4865-9F50-4D70-A9CC-7FE9A4D3A8E0}"/>
              </a:ext>
            </a:extLst>
          </p:cNvPr>
          <p:cNvCxnSpPr/>
          <p:nvPr/>
        </p:nvCxnSpPr>
        <p:spPr>
          <a:xfrm>
            <a:off x="3459559" y="5440753"/>
            <a:ext cx="4219575"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38BCB310-B920-4D6A-B3A4-533ECC5D30A1}"/>
              </a:ext>
            </a:extLst>
          </p:cNvPr>
          <p:cNvCxnSpPr/>
          <p:nvPr/>
        </p:nvCxnSpPr>
        <p:spPr>
          <a:xfrm>
            <a:off x="3459559" y="6192278"/>
            <a:ext cx="4219575"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3620678A-5C04-40C9-8E91-43E2FCE26966}"/>
              </a:ext>
            </a:extLst>
          </p:cNvPr>
          <p:cNvCxnSpPr>
            <a:cxnSpLocks/>
            <a:stCxn id="37" idx="1"/>
            <a:endCxn id="37" idx="3"/>
          </p:cNvCxnSpPr>
          <p:nvPr/>
        </p:nvCxnSpPr>
        <p:spPr>
          <a:xfrm>
            <a:off x="3667125" y="5778546"/>
            <a:ext cx="3804442" cy="0"/>
          </a:xfrm>
          <a:prstGeom prst="line">
            <a:avLst/>
          </a:prstGeom>
          <a:ln w="76200">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DEC95022-3DAB-4113-8E92-E2CC59102587}"/>
              </a:ext>
            </a:extLst>
          </p:cNvPr>
          <p:cNvCxnSpPr>
            <a:cxnSpLocks/>
            <a:stCxn id="39" idx="0"/>
            <a:endCxn id="37" idx="0"/>
          </p:cNvCxnSpPr>
          <p:nvPr/>
        </p:nvCxnSpPr>
        <p:spPr>
          <a:xfrm flipV="1">
            <a:off x="5569346" y="5364813"/>
            <a:ext cx="0" cy="827465"/>
          </a:xfrm>
          <a:prstGeom prst="line">
            <a:avLst/>
          </a:prstGeom>
          <a:ln w="76200">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040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CF7094-9128-4F1C-9435-61960696ABE6}"/>
              </a:ext>
            </a:extLst>
          </p:cNvPr>
          <p:cNvSpPr>
            <a:spLocks noGrp="1"/>
          </p:cNvSpPr>
          <p:nvPr>
            <p:ph type="title"/>
          </p:nvPr>
        </p:nvSpPr>
        <p:spPr>
          <a:xfrm>
            <a:off x="3636349" y="2807810"/>
            <a:ext cx="7860325" cy="428625"/>
          </a:xfrm>
        </p:spPr>
        <p:txBody>
          <a:bodyPr>
            <a:normAutofit/>
          </a:bodyPr>
          <a:lstStyle/>
          <a:p>
            <a:r>
              <a:rPr lang="en-US" altLang="zh-CN" dirty="0"/>
              <a:t>Conclusion and Demo. </a:t>
            </a:r>
          </a:p>
        </p:txBody>
      </p:sp>
      <p:sp>
        <p:nvSpPr>
          <p:cNvPr id="8" name="文本框 7">
            <a:extLst>
              <a:ext uri="{FF2B5EF4-FFF2-40B4-BE49-F238E27FC236}">
                <a16:creationId xmlns:a16="http://schemas.microsoft.com/office/drawing/2014/main" id="{F612555B-827A-451A-91C5-F6B03556A0C2}"/>
              </a:ext>
            </a:extLst>
          </p:cNvPr>
          <p:cNvSpPr txBox="1"/>
          <p:nvPr/>
        </p:nvSpPr>
        <p:spPr>
          <a:xfrm>
            <a:off x="3636349" y="168443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67196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31849" y="3043565"/>
            <a:ext cx="10850563" cy="770870"/>
          </a:xfrm>
        </p:spPr>
        <p:txBody>
          <a:bodyPr>
            <a:normAutofit/>
          </a:bodyPr>
          <a:lstStyle/>
          <a:p>
            <a:r>
              <a:rPr lang="en-US" altLang="zh-CN" sz="4000" dirty="0"/>
              <a:t>Thanks.</a:t>
            </a:r>
            <a:endParaRPr lang="zh-CN" altLang="en-US" sz="4000" b="0" dirty="0"/>
          </a:p>
        </p:txBody>
      </p:sp>
      <p:sp>
        <p:nvSpPr>
          <p:cNvPr id="2" name="页脚占位符 1"/>
          <p:cNvSpPr>
            <a:spLocks noGrp="1"/>
          </p:cNvSpPr>
          <p:nvPr>
            <p:ph type="ftr" sz="quarter" idx="4294967295"/>
          </p:nvPr>
        </p:nvSpPr>
        <p:spPr>
          <a:xfrm>
            <a:off x="0" y="6959600"/>
            <a:ext cx="4114800" cy="206375"/>
          </a:xfrm>
        </p:spPr>
        <p:txBody>
          <a:bodyPr/>
          <a:lstStyle/>
          <a:p>
            <a:r>
              <a:rPr lang="en-US" altLang="zh-CN"/>
              <a:t>www.islide.cc </a:t>
            </a:r>
            <a:r>
              <a:rPr lang="zh-CN" altLang="en-US"/>
              <a:t>「 让</a:t>
            </a:r>
            <a:r>
              <a:rPr lang="en-US" altLang="zh-CN"/>
              <a:t>PPT</a:t>
            </a:r>
            <a:r>
              <a:rPr lang="zh-CN" altLang="en-US"/>
              <a:t>设计简单起来！」</a:t>
            </a:r>
          </a:p>
        </p:txBody>
      </p:sp>
      <p:sp>
        <p:nvSpPr>
          <p:cNvPr id="3" name="灯片编号占位符 2"/>
          <p:cNvSpPr>
            <a:spLocks noGrp="1"/>
          </p:cNvSpPr>
          <p:nvPr>
            <p:ph type="sldNum" sz="quarter" idx="4294967295"/>
          </p:nvPr>
        </p:nvSpPr>
        <p:spPr>
          <a:xfrm>
            <a:off x="9305925" y="6959600"/>
            <a:ext cx="2886075" cy="206375"/>
          </a:xfrm>
        </p:spPr>
        <p:txBody>
          <a:bodyPr/>
          <a:lstStyle/>
          <a:p>
            <a:fld id="{5DD3DB80-B894-403A-B48E-6FDC1A72010E}" type="slidenum">
              <a:rPr lang="zh-CN" altLang="en-US" smtClean="0"/>
              <a:t>12</a:t>
            </a:fld>
            <a:endParaRPr lang="zh-CN" altLang="en-US"/>
          </a:p>
        </p:txBody>
      </p:sp>
    </p:spTree>
    <p:extLst>
      <p:ext uri="{BB962C8B-B14F-4D97-AF65-F5344CB8AC3E}">
        <p14:creationId xmlns:p14="http://schemas.microsoft.com/office/powerpoint/2010/main" val="232485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šḷîḋè">
            <a:extLst>
              <a:ext uri="{FF2B5EF4-FFF2-40B4-BE49-F238E27FC236}">
                <a16:creationId xmlns:a16="http://schemas.microsoft.com/office/drawing/2014/main" id="{0077E179-A543-4B0C-BD3F-A22825CC741F}"/>
              </a:ext>
            </a:extLst>
          </p:cNvPr>
          <p:cNvSpPr/>
          <p:nvPr/>
        </p:nvSpPr>
        <p:spPr bwMode="auto">
          <a:xfrm>
            <a:off x="0" y="642938"/>
            <a:ext cx="4111625" cy="5822951"/>
          </a:xfrm>
          <a:custGeom>
            <a:avLst/>
            <a:gdLst>
              <a:gd name="connsiteX0" fmla="*/ 1340314 w 4111625"/>
              <a:gd name="connsiteY0" fmla="*/ 249119 h 5822951"/>
              <a:gd name="connsiteX1" fmla="*/ 1360734 w 4111625"/>
              <a:gd name="connsiteY1" fmla="*/ 250397 h 5822951"/>
              <a:gd name="connsiteX2" fmla="*/ 1350927 w 4111625"/>
              <a:gd name="connsiteY2" fmla="*/ 249783 h 5822951"/>
              <a:gd name="connsiteX3" fmla="*/ 1302697 w 4111625"/>
              <a:gd name="connsiteY3" fmla="*/ 246765 h 5822951"/>
              <a:gd name="connsiteX4" fmla="*/ 1327635 w 4111625"/>
              <a:gd name="connsiteY4" fmla="*/ 248326 h 5822951"/>
              <a:gd name="connsiteX5" fmla="*/ 1340314 w 4111625"/>
              <a:gd name="connsiteY5" fmla="*/ 249119 h 5822951"/>
              <a:gd name="connsiteX6" fmla="*/ 1315376 w 4111625"/>
              <a:gd name="connsiteY6" fmla="*/ 247559 h 5822951"/>
              <a:gd name="connsiteX7" fmla="*/ 1282278 w 4111625"/>
              <a:gd name="connsiteY7" fmla="*/ 245487 h 5822951"/>
              <a:gd name="connsiteX8" fmla="*/ 1292085 w 4111625"/>
              <a:gd name="connsiteY8" fmla="*/ 246101 h 5822951"/>
              <a:gd name="connsiteX9" fmla="*/ 1302697 w 4111625"/>
              <a:gd name="connsiteY9" fmla="*/ 246765 h 5822951"/>
              <a:gd name="connsiteX10" fmla="*/ 3616367 w 4111625"/>
              <a:gd name="connsiteY10" fmla="*/ 0 h 5822951"/>
              <a:gd name="connsiteX11" fmla="*/ 3616367 w 4111625"/>
              <a:gd name="connsiteY11" fmla="*/ 19639 h 5822951"/>
              <a:gd name="connsiteX12" fmla="*/ 3645788 w 4111625"/>
              <a:gd name="connsiteY12" fmla="*/ 4939198 h 5822951"/>
              <a:gd name="connsiteX13" fmla="*/ 3645788 w 4111625"/>
              <a:gd name="connsiteY13" fmla="*/ 4968657 h 5822951"/>
              <a:gd name="connsiteX14" fmla="*/ 3621270 w 4111625"/>
              <a:gd name="connsiteY14" fmla="*/ 4978476 h 5822951"/>
              <a:gd name="connsiteX15" fmla="*/ 3400611 w 4111625"/>
              <a:gd name="connsiteY15" fmla="*/ 5066851 h 5822951"/>
              <a:gd name="connsiteX16" fmla="*/ 3179951 w 4111625"/>
              <a:gd name="connsiteY16" fmla="*/ 5140497 h 5822951"/>
              <a:gd name="connsiteX17" fmla="*/ 3067169 w 4111625"/>
              <a:gd name="connsiteY17" fmla="*/ 5169956 h 5822951"/>
              <a:gd name="connsiteX18" fmla="*/ 2954388 w 4111625"/>
              <a:gd name="connsiteY18" fmla="*/ 5199414 h 5822951"/>
              <a:gd name="connsiteX19" fmla="*/ 2841606 w 4111625"/>
              <a:gd name="connsiteY19" fmla="*/ 5223963 h 5822951"/>
              <a:gd name="connsiteX20" fmla="*/ 2782764 w 4111625"/>
              <a:gd name="connsiteY20" fmla="*/ 5233783 h 5822951"/>
              <a:gd name="connsiteX21" fmla="*/ 2723921 w 4111625"/>
              <a:gd name="connsiteY21" fmla="*/ 5238692 h 5822951"/>
              <a:gd name="connsiteX22" fmla="*/ 2488551 w 4111625"/>
              <a:gd name="connsiteY22" fmla="*/ 5258331 h 5822951"/>
              <a:gd name="connsiteX23" fmla="*/ 2473840 w 4111625"/>
              <a:gd name="connsiteY23" fmla="*/ 5258331 h 5822951"/>
              <a:gd name="connsiteX24" fmla="*/ 2459129 w 4111625"/>
              <a:gd name="connsiteY24" fmla="*/ 5258331 h 5822951"/>
              <a:gd name="connsiteX25" fmla="*/ 2429708 w 4111625"/>
              <a:gd name="connsiteY25" fmla="*/ 5258331 h 5822951"/>
              <a:gd name="connsiteX26" fmla="*/ 2370865 w 4111625"/>
              <a:gd name="connsiteY26" fmla="*/ 5253421 h 5822951"/>
              <a:gd name="connsiteX27" fmla="*/ 2258084 w 4111625"/>
              <a:gd name="connsiteY27" fmla="*/ 5248512 h 5822951"/>
              <a:gd name="connsiteX28" fmla="*/ 2022714 w 4111625"/>
              <a:gd name="connsiteY28" fmla="*/ 5228873 h 5822951"/>
              <a:gd name="connsiteX29" fmla="*/ 1797150 w 4111625"/>
              <a:gd name="connsiteY29" fmla="*/ 5209234 h 5822951"/>
              <a:gd name="connsiteX30" fmla="*/ 1679465 w 4111625"/>
              <a:gd name="connsiteY30" fmla="*/ 5194505 h 5822951"/>
              <a:gd name="connsiteX31" fmla="*/ 1566684 w 4111625"/>
              <a:gd name="connsiteY31" fmla="*/ 5189595 h 5822951"/>
              <a:gd name="connsiteX32" fmla="*/ 1453902 w 4111625"/>
              <a:gd name="connsiteY32" fmla="*/ 5179775 h 5822951"/>
              <a:gd name="connsiteX33" fmla="*/ 1399963 w 4111625"/>
              <a:gd name="connsiteY33" fmla="*/ 5179775 h 5822951"/>
              <a:gd name="connsiteX34" fmla="*/ 1341120 w 4111625"/>
              <a:gd name="connsiteY34" fmla="*/ 5179775 h 5822951"/>
              <a:gd name="connsiteX35" fmla="*/ 1115557 w 4111625"/>
              <a:gd name="connsiteY35" fmla="*/ 5189595 h 5822951"/>
              <a:gd name="connsiteX36" fmla="*/ 1061618 w 4111625"/>
              <a:gd name="connsiteY36" fmla="*/ 5194505 h 5822951"/>
              <a:gd name="connsiteX37" fmla="*/ 1007679 w 4111625"/>
              <a:gd name="connsiteY37" fmla="*/ 5204324 h 5822951"/>
              <a:gd name="connsiteX38" fmla="*/ 953740 w 4111625"/>
              <a:gd name="connsiteY38" fmla="*/ 5214144 h 5822951"/>
              <a:gd name="connsiteX39" fmla="*/ 939029 w 4111625"/>
              <a:gd name="connsiteY39" fmla="*/ 5219053 h 5822951"/>
              <a:gd name="connsiteX40" fmla="*/ 934126 w 4111625"/>
              <a:gd name="connsiteY40" fmla="*/ 5219053 h 5822951"/>
              <a:gd name="connsiteX41" fmla="*/ 929222 w 4111625"/>
              <a:gd name="connsiteY41" fmla="*/ 5219053 h 5822951"/>
              <a:gd name="connsiteX42" fmla="*/ 899800 w 4111625"/>
              <a:gd name="connsiteY42" fmla="*/ 5228873 h 5822951"/>
              <a:gd name="connsiteX43" fmla="*/ 845862 w 4111625"/>
              <a:gd name="connsiteY43" fmla="*/ 5243602 h 5822951"/>
              <a:gd name="connsiteX44" fmla="*/ 791922 w 4111625"/>
              <a:gd name="connsiteY44" fmla="*/ 5258331 h 5822951"/>
              <a:gd name="connsiteX45" fmla="*/ 684044 w 4111625"/>
              <a:gd name="connsiteY45" fmla="*/ 5292699 h 5822951"/>
              <a:gd name="connsiteX46" fmla="*/ 512421 w 4111625"/>
              <a:gd name="connsiteY46" fmla="*/ 5361436 h 5822951"/>
              <a:gd name="connsiteX47" fmla="*/ 639912 w 4111625"/>
              <a:gd name="connsiteY47" fmla="*/ 5336887 h 5822951"/>
              <a:gd name="connsiteX48" fmla="*/ 708563 w 4111625"/>
              <a:gd name="connsiteY48" fmla="*/ 5327068 h 5822951"/>
              <a:gd name="connsiteX49" fmla="*/ 777212 w 4111625"/>
              <a:gd name="connsiteY49" fmla="*/ 5322158 h 5822951"/>
              <a:gd name="connsiteX50" fmla="*/ 806633 w 4111625"/>
              <a:gd name="connsiteY50" fmla="*/ 5322158 h 5822951"/>
              <a:gd name="connsiteX51" fmla="*/ 840958 w 4111625"/>
              <a:gd name="connsiteY51" fmla="*/ 5317248 h 5822951"/>
              <a:gd name="connsiteX52" fmla="*/ 909608 w 4111625"/>
              <a:gd name="connsiteY52" fmla="*/ 5317248 h 5822951"/>
              <a:gd name="connsiteX53" fmla="*/ 978258 w 4111625"/>
              <a:gd name="connsiteY53" fmla="*/ 5317248 h 5822951"/>
              <a:gd name="connsiteX54" fmla="*/ 1046907 w 4111625"/>
              <a:gd name="connsiteY54" fmla="*/ 5317248 h 5822951"/>
              <a:gd name="connsiteX55" fmla="*/ 1081232 w 4111625"/>
              <a:gd name="connsiteY55" fmla="*/ 5317248 h 5822951"/>
              <a:gd name="connsiteX56" fmla="*/ 1110653 w 4111625"/>
              <a:gd name="connsiteY56" fmla="*/ 5322158 h 5822951"/>
              <a:gd name="connsiteX57" fmla="*/ 1174400 w 4111625"/>
              <a:gd name="connsiteY57" fmla="*/ 5327068 h 5822951"/>
              <a:gd name="connsiteX58" fmla="*/ 1194014 w 4111625"/>
              <a:gd name="connsiteY58" fmla="*/ 5327068 h 5822951"/>
              <a:gd name="connsiteX59" fmla="*/ 1208724 w 4111625"/>
              <a:gd name="connsiteY59" fmla="*/ 5331977 h 5822951"/>
              <a:gd name="connsiteX60" fmla="*/ 1243049 w 4111625"/>
              <a:gd name="connsiteY60" fmla="*/ 5336887 h 5822951"/>
              <a:gd name="connsiteX61" fmla="*/ 1306795 w 4111625"/>
              <a:gd name="connsiteY61" fmla="*/ 5341797 h 5822951"/>
              <a:gd name="connsiteX62" fmla="*/ 1561780 w 4111625"/>
              <a:gd name="connsiteY62" fmla="*/ 5385984 h 5822951"/>
              <a:gd name="connsiteX63" fmla="*/ 1684369 w 4111625"/>
              <a:gd name="connsiteY63" fmla="*/ 5415443 h 5822951"/>
              <a:gd name="connsiteX64" fmla="*/ 1806957 w 4111625"/>
              <a:gd name="connsiteY64" fmla="*/ 5439992 h 5822951"/>
              <a:gd name="connsiteX65" fmla="*/ 2052135 w 4111625"/>
              <a:gd name="connsiteY65" fmla="*/ 5489089 h 5822951"/>
              <a:gd name="connsiteX66" fmla="*/ 2292409 w 4111625"/>
              <a:gd name="connsiteY66" fmla="*/ 5533277 h 5822951"/>
              <a:gd name="connsiteX67" fmla="*/ 2537586 w 4111625"/>
              <a:gd name="connsiteY67" fmla="*/ 5572555 h 5822951"/>
              <a:gd name="connsiteX68" fmla="*/ 2660175 w 4111625"/>
              <a:gd name="connsiteY68" fmla="*/ 5582374 h 5822951"/>
              <a:gd name="connsiteX69" fmla="*/ 2719017 w 4111625"/>
              <a:gd name="connsiteY69" fmla="*/ 5592193 h 5822951"/>
              <a:gd name="connsiteX70" fmla="*/ 2782764 w 4111625"/>
              <a:gd name="connsiteY70" fmla="*/ 5597103 h 5822951"/>
              <a:gd name="connsiteX71" fmla="*/ 2905352 w 4111625"/>
              <a:gd name="connsiteY71" fmla="*/ 5602013 h 5822951"/>
              <a:gd name="connsiteX72" fmla="*/ 3023037 w 4111625"/>
              <a:gd name="connsiteY72" fmla="*/ 5606923 h 5822951"/>
              <a:gd name="connsiteX73" fmla="*/ 3268215 w 4111625"/>
              <a:gd name="connsiteY73" fmla="*/ 5606923 h 5822951"/>
              <a:gd name="connsiteX74" fmla="*/ 3390804 w 4111625"/>
              <a:gd name="connsiteY74" fmla="*/ 5597103 h 5822951"/>
              <a:gd name="connsiteX75" fmla="*/ 3513392 w 4111625"/>
              <a:gd name="connsiteY75" fmla="*/ 5592193 h 5822951"/>
              <a:gd name="connsiteX76" fmla="*/ 3758570 w 4111625"/>
              <a:gd name="connsiteY76" fmla="*/ 5562735 h 5822951"/>
              <a:gd name="connsiteX77" fmla="*/ 3935098 w 4111625"/>
              <a:gd name="connsiteY77" fmla="*/ 5533277 h 5822951"/>
              <a:gd name="connsiteX78" fmla="*/ 4018458 w 4111625"/>
              <a:gd name="connsiteY78" fmla="*/ 780649 h 5822951"/>
              <a:gd name="connsiteX79" fmla="*/ 4106722 w 4111625"/>
              <a:gd name="connsiteY79" fmla="*/ 5606923 h 5822951"/>
              <a:gd name="connsiteX80" fmla="*/ 4111625 w 4111625"/>
              <a:gd name="connsiteY80" fmla="*/ 5680569 h 5822951"/>
              <a:gd name="connsiteX81" fmla="*/ 4038072 w 4111625"/>
              <a:gd name="connsiteY81" fmla="*/ 5695298 h 5822951"/>
              <a:gd name="connsiteX82" fmla="*/ 3787991 w 4111625"/>
              <a:gd name="connsiteY82" fmla="*/ 5744395 h 5822951"/>
              <a:gd name="connsiteX83" fmla="*/ 3537910 w 4111625"/>
              <a:gd name="connsiteY83" fmla="*/ 5783673 h 5822951"/>
              <a:gd name="connsiteX84" fmla="*/ 3410418 w 4111625"/>
              <a:gd name="connsiteY84" fmla="*/ 5798403 h 5822951"/>
              <a:gd name="connsiteX85" fmla="*/ 3282926 w 4111625"/>
              <a:gd name="connsiteY85" fmla="*/ 5808222 h 5822951"/>
              <a:gd name="connsiteX86" fmla="*/ 3023037 w 4111625"/>
              <a:gd name="connsiteY86" fmla="*/ 5818042 h 5822951"/>
              <a:gd name="connsiteX87" fmla="*/ 2895545 w 4111625"/>
              <a:gd name="connsiteY87" fmla="*/ 5818042 h 5822951"/>
              <a:gd name="connsiteX88" fmla="*/ 2768053 w 4111625"/>
              <a:gd name="connsiteY88" fmla="*/ 5818042 h 5822951"/>
              <a:gd name="connsiteX89" fmla="*/ 2704307 w 4111625"/>
              <a:gd name="connsiteY89" fmla="*/ 5813132 h 5822951"/>
              <a:gd name="connsiteX90" fmla="*/ 2640561 w 4111625"/>
              <a:gd name="connsiteY90" fmla="*/ 5808222 h 5822951"/>
              <a:gd name="connsiteX91" fmla="*/ 2513068 w 4111625"/>
              <a:gd name="connsiteY91" fmla="*/ 5798403 h 5822951"/>
              <a:gd name="connsiteX92" fmla="*/ 2258084 w 4111625"/>
              <a:gd name="connsiteY92" fmla="*/ 5773854 h 5822951"/>
              <a:gd name="connsiteX93" fmla="*/ 2008002 w 4111625"/>
              <a:gd name="connsiteY93" fmla="*/ 5734576 h 5822951"/>
              <a:gd name="connsiteX94" fmla="*/ 1757922 w 4111625"/>
              <a:gd name="connsiteY94" fmla="*/ 5690388 h 5822951"/>
              <a:gd name="connsiteX95" fmla="*/ 1635333 w 4111625"/>
              <a:gd name="connsiteY95" fmla="*/ 5670749 h 5822951"/>
              <a:gd name="connsiteX96" fmla="*/ 1512744 w 4111625"/>
              <a:gd name="connsiteY96" fmla="*/ 5651110 h 5822951"/>
              <a:gd name="connsiteX97" fmla="*/ 1272471 w 4111625"/>
              <a:gd name="connsiteY97" fmla="*/ 5616742 h 5822951"/>
              <a:gd name="connsiteX98" fmla="*/ 1213628 w 4111625"/>
              <a:gd name="connsiteY98" fmla="*/ 5611832 h 5822951"/>
              <a:gd name="connsiteX99" fmla="*/ 1184207 w 4111625"/>
              <a:gd name="connsiteY99" fmla="*/ 5606923 h 5822951"/>
              <a:gd name="connsiteX100" fmla="*/ 1169496 w 4111625"/>
              <a:gd name="connsiteY100" fmla="*/ 5606923 h 5822951"/>
              <a:gd name="connsiteX101" fmla="*/ 1164593 w 4111625"/>
              <a:gd name="connsiteY101" fmla="*/ 5606923 h 5822951"/>
              <a:gd name="connsiteX102" fmla="*/ 1154785 w 4111625"/>
              <a:gd name="connsiteY102" fmla="*/ 5606923 h 5822951"/>
              <a:gd name="connsiteX103" fmla="*/ 1095943 w 4111625"/>
              <a:gd name="connsiteY103" fmla="*/ 5602013 h 5822951"/>
              <a:gd name="connsiteX104" fmla="*/ 1061618 w 4111625"/>
              <a:gd name="connsiteY104" fmla="*/ 5602013 h 5822951"/>
              <a:gd name="connsiteX105" fmla="*/ 1032197 w 4111625"/>
              <a:gd name="connsiteY105" fmla="*/ 5602013 h 5822951"/>
              <a:gd name="connsiteX106" fmla="*/ 978258 w 4111625"/>
              <a:gd name="connsiteY106" fmla="*/ 5602013 h 5822951"/>
              <a:gd name="connsiteX107" fmla="*/ 919415 w 4111625"/>
              <a:gd name="connsiteY107" fmla="*/ 5606923 h 5822951"/>
              <a:gd name="connsiteX108" fmla="*/ 860573 w 4111625"/>
              <a:gd name="connsiteY108" fmla="*/ 5611832 h 5822951"/>
              <a:gd name="connsiteX109" fmla="*/ 831151 w 4111625"/>
              <a:gd name="connsiteY109" fmla="*/ 5611832 h 5822951"/>
              <a:gd name="connsiteX110" fmla="*/ 801730 w 4111625"/>
              <a:gd name="connsiteY110" fmla="*/ 5616742 h 5822951"/>
              <a:gd name="connsiteX111" fmla="*/ 747790 w 4111625"/>
              <a:gd name="connsiteY111" fmla="*/ 5621652 h 5822951"/>
              <a:gd name="connsiteX112" fmla="*/ 688948 w 4111625"/>
              <a:gd name="connsiteY112" fmla="*/ 5631471 h 5822951"/>
              <a:gd name="connsiteX113" fmla="*/ 576167 w 4111625"/>
              <a:gd name="connsiteY113" fmla="*/ 5656020 h 5822951"/>
              <a:gd name="connsiteX114" fmla="*/ 355507 w 4111625"/>
              <a:gd name="connsiteY114" fmla="*/ 5724756 h 5822951"/>
              <a:gd name="connsiteX115" fmla="*/ 306471 w 4111625"/>
              <a:gd name="connsiteY115" fmla="*/ 5749305 h 5822951"/>
              <a:gd name="connsiteX116" fmla="*/ 257436 w 4111625"/>
              <a:gd name="connsiteY116" fmla="*/ 5773854 h 5822951"/>
              <a:gd name="connsiteX117" fmla="*/ 208401 w 4111625"/>
              <a:gd name="connsiteY117" fmla="*/ 5798403 h 5822951"/>
              <a:gd name="connsiteX118" fmla="*/ 183882 w 4111625"/>
              <a:gd name="connsiteY118" fmla="*/ 5813132 h 5822951"/>
              <a:gd name="connsiteX119" fmla="*/ 174076 w 4111625"/>
              <a:gd name="connsiteY119" fmla="*/ 5818042 h 5822951"/>
              <a:gd name="connsiteX120" fmla="*/ 169172 w 4111625"/>
              <a:gd name="connsiteY120" fmla="*/ 5822951 h 5822951"/>
              <a:gd name="connsiteX121" fmla="*/ 26433 w 4111625"/>
              <a:gd name="connsiteY121" fmla="*/ 5822951 h 5822951"/>
              <a:gd name="connsiteX122" fmla="*/ 0 w 4111625"/>
              <a:gd name="connsiteY122" fmla="*/ 5822951 h 5822951"/>
              <a:gd name="connsiteX123" fmla="*/ 0 w 4111625"/>
              <a:gd name="connsiteY123" fmla="*/ 710368 h 5822951"/>
              <a:gd name="connsiteX124" fmla="*/ 2451 w 4111625"/>
              <a:gd name="connsiteY124" fmla="*/ 520433 h 5822951"/>
              <a:gd name="connsiteX125" fmla="*/ 61294 w 4111625"/>
              <a:gd name="connsiteY125" fmla="*/ 5459631 h 5822951"/>
              <a:gd name="connsiteX126" fmla="*/ 110329 w 4111625"/>
              <a:gd name="connsiteY126" fmla="*/ 5425262 h 5822951"/>
              <a:gd name="connsiteX127" fmla="*/ 164269 w 4111625"/>
              <a:gd name="connsiteY127" fmla="*/ 5395804 h 5822951"/>
              <a:gd name="connsiteX128" fmla="*/ 213304 w 4111625"/>
              <a:gd name="connsiteY128" fmla="*/ 5366345 h 5822951"/>
              <a:gd name="connsiteX129" fmla="*/ 424157 w 4111625"/>
              <a:gd name="connsiteY129" fmla="*/ 5263241 h 5822951"/>
              <a:gd name="connsiteX130" fmla="*/ 644816 w 4111625"/>
              <a:gd name="connsiteY130" fmla="*/ 5179775 h 5822951"/>
              <a:gd name="connsiteX131" fmla="*/ 757598 w 4111625"/>
              <a:gd name="connsiteY131" fmla="*/ 5145407 h 5822951"/>
              <a:gd name="connsiteX132" fmla="*/ 816441 w 4111625"/>
              <a:gd name="connsiteY132" fmla="*/ 5125768 h 5822951"/>
              <a:gd name="connsiteX133" fmla="*/ 870379 w 4111625"/>
              <a:gd name="connsiteY133" fmla="*/ 5115949 h 5822951"/>
              <a:gd name="connsiteX134" fmla="*/ 899800 w 4111625"/>
              <a:gd name="connsiteY134" fmla="*/ 5106129 h 5822951"/>
              <a:gd name="connsiteX135" fmla="*/ 904704 w 4111625"/>
              <a:gd name="connsiteY135" fmla="*/ 5106129 h 5822951"/>
              <a:gd name="connsiteX136" fmla="*/ 909608 w 4111625"/>
              <a:gd name="connsiteY136" fmla="*/ 5106129 h 5822951"/>
              <a:gd name="connsiteX137" fmla="*/ 914511 w 4111625"/>
              <a:gd name="connsiteY137" fmla="*/ 5101220 h 5822951"/>
              <a:gd name="connsiteX138" fmla="*/ 929222 w 4111625"/>
              <a:gd name="connsiteY138" fmla="*/ 5101220 h 5822951"/>
              <a:gd name="connsiteX139" fmla="*/ 988065 w 4111625"/>
              <a:gd name="connsiteY139" fmla="*/ 5091400 h 5822951"/>
              <a:gd name="connsiteX140" fmla="*/ 1046907 w 4111625"/>
              <a:gd name="connsiteY140" fmla="*/ 5081581 h 5822951"/>
              <a:gd name="connsiteX141" fmla="*/ 1105750 w 4111625"/>
              <a:gd name="connsiteY141" fmla="*/ 5076671 h 5822951"/>
              <a:gd name="connsiteX142" fmla="*/ 1341120 w 4111625"/>
              <a:gd name="connsiteY142" fmla="*/ 5066851 h 5822951"/>
              <a:gd name="connsiteX143" fmla="*/ 1399963 w 4111625"/>
              <a:gd name="connsiteY143" fmla="*/ 5066851 h 5822951"/>
              <a:gd name="connsiteX144" fmla="*/ 1458805 w 4111625"/>
              <a:gd name="connsiteY144" fmla="*/ 5071761 h 5822951"/>
              <a:gd name="connsiteX145" fmla="*/ 1576491 w 4111625"/>
              <a:gd name="connsiteY145" fmla="*/ 5076671 h 5822951"/>
              <a:gd name="connsiteX146" fmla="*/ 1694176 w 4111625"/>
              <a:gd name="connsiteY146" fmla="*/ 5086490 h 5822951"/>
              <a:gd name="connsiteX147" fmla="*/ 1806957 w 4111625"/>
              <a:gd name="connsiteY147" fmla="*/ 5101220 h 5822951"/>
              <a:gd name="connsiteX148" fmla="*/ 2037424 w 4111625"/>
              <a:gd name="connsiteY148" fmla="*/ 5125768 h 5822951"/>
              <a:gd name="connsiteX149" fmla="*/ 2262987 w 4111625"/>
              <a:gd name="connsiteY149" fmla="*/ 5145407 h 5822951"/>
              <a:gd name="connsiteX150" fmla="*/ 2375769 w 4111625"/>
              <a:gd name="connsiteY150" fmla="*/ 5155227 h 5822951"/>
              <a:gd name="connsiteX151" fmla="*/ 2434612 w 4111625"/>
              <a:gd name="connsiteY151" fmla="*/ 5155227 h 5822951"/>
              <a:gd name="connsiteX152" fmla="*/ 2464033 w 4111625"/>
              <a:gd name="connsiteY152" fmla="*/ 5160136 h 5822951"/>
              <a:gd name="connsiteX153" fmla="*/ 2478744 w 4111625"/>
              <a:gd name="connsiteY153" fmla="*/ 5160136 h 5822951"/>
              <a:gd name="connsiteX154" fmla="*/ 2488551 w 4111625"/>
              <a:gd name="connsiteY154" fmla="*/ 5160136 h 5822951"/>
              <a:gd name="connsiteX155" fmla="*/ 2714114 w 4111625"/>
              <a:gd name="connsiteY155" fmla="*/ 5145407 h 5822951"/>
              <a:gd name="connsiteX156" fmla="*/ 2768053 w 4111625"/>
              <a:gd name="connsiteY156" fmla="*/ 5135588 h 5822951"/>
              <a:gd name="connsiteX157" fmla="*/ 2826896 w 4111625"/>
              <a:gd name="connsiteY157" fmla="*/ 5130678 h 5822951"/>
              <a:gd name="connsiteX158" fmla="*/ 2934774 w 4111625"/>
              <a:gd name="connsiteY158" fmla="*/ 5106129 h 5822951"/>
              <a:gd name="connsiteX159" fmla="*/ 3047555 w 4111625"/>
              <a:gd name="connsiteY159" fmla="*/ 5081581 h 5822951"/>
              <a:gd name="connsiteX160" fmla="*/ 3155433 w 4111625"/>
              <a:gd name="connsiteY160" fmla="*/ 5052122 h 5822951"/>
              <a:gd name="connsiteX161" fmla="*/ 3371189 w 4111625"/>
              <a:gd name="connsiteY161" fmla="*/ 4983386 h 5822951"/>
              <a:gd name="connsiteX162" fmla="*/ 3557524 w 4111625"/>
              <a:gd name="connsiteY162" fmla="*/ 4909740 h 5822951"/>
              <a:gd name="connsiteX163" fmla="*/ 3586946 w 4111625"/>
              <a:gd name="connsiteY163" fmla="*/ 39278 h 5822951"/>
              <a:gd name="connsiteX164" fmla="*/ 3454550 w 4111625"/>
              <a:gd name="connsiteY164" fmla="*/ 78556 h 5822951"/>
              <a:gd name="connsiteX165" fmla="*/ 3380997 w 4111625"/>
              <a:gd name="connsiteY165" fmla="*/ 98195 h 5822951"/>
              <a:gd name="connsiteX166" fmla="*/ 3302540 w 4111625"/>
              <a:gd name="connsiteY166" fmla="*/ 117834 h 5822951"/>
              <a:gd name="connsiteX167" fmla="*/ 3228987 w 4111625"/>
              <a:gd name="connsiteY167" fmla="*/ 132563 h 5822951"/>
              <a:gd name="connsiteX168" fmla="*/ 3189758 w 4111625"/>
              <a:gd name="connsiteY168" fmla="*/ 142383 h 5822951"/>
              <a:gd name="connsiteX169" fmla="*/ 3150530 w 4111625"/>
              <a:gd name="connsiteY169" fmla="*/ 147292 h 5822951"/>
              <a:gd name="connsiteX170" fmla="*/ 2998520 w 4111625"/>
              <a:gd name="connsiteY170" fmla="*/ 176751 h 5822951"/>
              <a:gd name="connsiteX171" fmla="*/ 2920063 w 4111625"/>
              <a:gd name="connsiteY171" fmla="*/ 191480 h 5822951"/>
              <a:gd name="connsiteX172" fmla="*/ 2841606 w 4111625"/>
              <a:gd name="connsiteY172" fmla="*/ 201300 h 5822951"/>
              <a:gd name="connsiteX173" fmla="*/ 2768053 w 4111625"/>
              <a:gd name="connsiteY173" fmla="*/ 211119 h 5822951"/>
              <a:gd name="connsiteX174" fmla="*/ 2689596 w 4111625"/>
              <a:gd name="connsiteY174" fmla="*/ 220939 h 5822951"/>
              <a:gd name="connsiteX175" fmla="*/ 2532683 w 4111625"/>
              <a:gd name="connsiteY175" fmla="*/ 235668 h 5822951"/>
              <a:gd name="connsiteX176" fmla="*/ 2375769 w 4111625"/>
              <a:gd name="connsiteY176" fmla="*/ 250397 h 5822951"/>
              <a:gd name="connsiteX177" fmla="*/ 2297312 w 4111625"/>
              <a:gd name="connsiteY177" fmla="*/ 255307 h 5822951"/>
              <a:gd name="connsiteX178" fmla="*/ 2218855 w 4111625"/>
              <a:gd name="connsiteY178" fmla="*/ 260216 h 5822951"/>
              <a:gd name="connsiteX179" fmla="*/ 2140399 w 4111625"/>
              <a:gd name="connsiteY179" fmla="*/ 260216 h 5822951"/>
              <a:gd name="connsiteX180" fmla="*/ 2066845 w 4111625"/>
              <a:gd name="connsiteY180" fmla="*/ 265126 h 5822951"/>
              <a:gd name="connsiteX181" fmla="*/ 1909932 w 4111625"/>
              <a:gd name="connsiteY181" fmla="*/ 265126 h 5822951"/>
              <a:gd name="connsiteX182" fmla="*/ 1753018 w 4111625"/>
              <a:gd name="connsiteY182" fmla="*/ 265126 h 5822951"/>
              <a:gd name="connsiteX183" fmla="*/ 1596105 w 4111625"/>
              <a:gd name="connsiteY183" fmla="*/ 260216 h 5822951"/>
              <a:gd name="connsiteX184" fmla="*/ 1439191 w 4111625"/>
              <a:gd name="connsiteY184" fmla="*/ 255307 h 5822951"/>
              <a:gd name="connsiteX185" fmla="*/ 1360734 w 4111625"/>
              <a:gd name="connsiteY185" fmla="*/ 250397 h 5822951"/>
              <a:gd name="connsiteX186" fmla="*/ 1439191 w 4111625"/>
              <a:gd name="connsiteY186" fmla="*/ 250397 h 5822951"/>
              <a:gd name="connsiteX187" fmla="*/ 1596105 w 4111625"/>
              <a:gd name="connsiteY187" fmla="*/ 255307 h 5822951"/>
              <a:gd name="connsiteX188" fmla="*/ 1753018 w 4111625"/>
              <a:gd name="connsiteY188" fmla="*/ 260216 h 5822951"/>
              <a:gd name="connsiteX189" fmla="*/ 1909932 w 4111625"/>
              <a:gd name="connsiteY189" fmla="*/ 255307 h 5822951"/>
              <a:gd name="connsiteX190" fmla="*/ 2061942 w 4111625"/>
              <a:gd name="connsiteY190" fmla="*/ 250397 h 5822951"/>
              <a:gd name="connsiteX191" fmla="*/ 2140399 w 4111625"/>
              <a:gd name="connsiteY191" fmla="*/ 250397 h 5822951"/>
              <a:gd name="connsiteX192" fmla="*/ 2218855 w 4111625"/>
              <a:gd name="connsiteY192" fmla="*/ 245487 h 5822951"/>
              <a:gd name="connsiteX193" fmla="*/ 2297312 w 4111625"/>
              <a:gd name="connsiteY193" fmla="*/ 240577 h 5822951"/>
              <a:gd name="connsiteX194" fmla="*/ 2375769 w 4111625"/>
              <a:gd name="connsiteY194" fmla="*/ 235668 h 5822951"/>
              <a:gd name="connsiteX195" fmla="*/ 2532683 w 4111625"/>
              <a:gd name="connsiteY195" fmla="*/ 220939 h 5822951"/>
              <a:gd name="connsiteX196" fmla="*/ 2684693 w 4111625"/>
              <a:gd name="connsiteY196" fmla="*/ 201300 h 5822951"/>
              <a:gd name="connsiteX197" fmla="*/ 2763149 w 4111625"/>
              <a:gd name="connsiteY197" fmla="*/ 191480 h 5822951"/>
              <a:gd name="connsiteX198" fmla="*/ 2841606 w 4111625"/>
              <a:gd name="connsiteY198" fmla="*/ 181661 h 5822951"/>
              <a:gd name="connsiteX199" fmla="*/ 2915159 w 4111625"/>
              <a:gd name="connsiteY199" fmla="*/ 171841 h 5822951"/>
              <a:gd name="connsiteX200" fmla="*/ 2993616 w 4111625"/>
              <a:gd name="connsiteY200" fmla="*/ 157112 h 5822951"/>
              <a:gd name="connsiteX201" fmla="*/ 3145626 w 4111625"/>
              <a:gd name="connsiteY201" fmla="*/ 127654 h 5822951"/>
              <a:gd name="connsiteX202" fmla="*/ 3184855 w 4111625"/>
              <a:gd name="connsiteY202" fmla="*/ 117834 h 5822951"/>
              <a:gd name="connsiteX203" fmla="*/ 3224083 w 4111625"/>
              <a:gd name="connsiteY203" fmla="*/ 108014 h 5822951"/>
              <a:gd name="connsiteX204" fmla="*/ 3297636 w 4111625"/>
              <a:gd name="connsiteY204" fmla="*/ 93285 h 5822951"/>
              <a:gd name="connsiteX205" fmla="*/ 3376093 w 4111625"/>
              <a:gd name="connsiteY205" fmla="*/ 73646 h 5822951"/>
              <a:gd name="connsiteX206" fmla="*/ 3449646 w 4111625"/>
              <a:gd name="connsiteY206" fmla="*/ 49098 h 5822951"/>
              <a:gd name="connsiteX207" fmla="*/ 3596753 w 4111625"/>
              <a:gd name="connsiteY207" fmla="*/ 4910 h 5822951"/>
              <a:gd name="connsiteX208" fmla="*/ 3616367 w 4111625"/>
              <a:gd name="connsiteY208" fmla="*/ 0 h 582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4111625" h="5822951">
                <a:moveTo>
                  <a:pt x="1340314" y="249119"/>
                </a:moveTo>
                <a:lnTo>
                  <a:pt x="1360734" y="250397"/>
                </a:lnTo>
                <a:cubicBezTo>
                  <a:pt x="1360734" y="250397"/>
                  <a:pt x="1360734" y="250397"/>
                  <a:pt x="1350927" y="249783"/>
                </a:cubicBezTo>
                <a:close/>
                <a:moveTo>
                  <a:pt x="1302697" y="246765"/>
                </a:moveTo>
                <a:lnTo>
                  <a:pt x="1327635" y="248326"/>
                </a:lnTo>
                <a:lnTo>
                  <a:pt x="1340314" y="249119"/>
                </a:lnTo>
                <a:lnTo>
                  <a:pt x="1315376" y="247559"/>
                </a:lnTo>
                <a:close/>
                <a:moveTo>
                  <a:pt x="1282278" y="245487"/>
                </a:moveTo>
                <a:cubicBezTo>
                  <a:pt x="1282278" y="245487"/>
                  <a:pt x="1282278" y="245487"/>
                  <a:pt x="1292085" y="246101"/>
                </a:cubicBezTo>
                <a:lnTo>
                  <a:pt x="1302697" y="246765"/>
                </a:lnTo>
                <a:close/>
                <a:moveTo>
                  <a:pt x="3616367" y="0"/>
                </a:moveTo>
                <a:cubicBezTo>
                  <a:pt x="3616367" y="0"/>
                  <a:pt x="3616367" y="0"/>
                  <a:pt x="3616367" y="19639"/>
                </a:cubicBezTo>
                <a:cubicBezTo>
                  <a:pt x="3616367" y="19639"/>
                  <a:pt x="3616367" y="19639"/>
                  <a:pt x="3645788" y="4939198"/>
                </a:cubicBezTo>
                <a:cubicBezTo>
                  <a:pt x="3645788" y="4939198"/>
                  <a:pt x="3645788" y="4939198"/>
                  <a:pt x="3645788" y="4968657"/>
                </a:cubicBezTo>
                <a:cubicBezTo>
                  <a:pt x="3645788" y="4968657"/>
                  <a:pt x="3645788" y="4968657"/>
                  <a:pt x="3621270" y="4978476"/>
                </a:cubicBezTo>
                <a:cubicBezTo>
                  <a:pt x="3547717" y="5012844"/>
                  <a:pt x="3474164" y="5037393"/>
                  <a:pt x="3400611" y="5066851"/>
                </a:cubicBezTo>
                <a:cubicBezTo>
                  <a:pt x="3331961" y="5091400"/>
                  <a:pt x="3258408" y="5115949"/>
                  <a:pt x="3179951" y="5140497"/>
                </a:cubicBezTo>
                <a:cubicBezTo>
                  <a:pt x="3145626" y="5150317"/>
                  <a:pt x="3106398" y="5160136"/>
                  <a:pt x="3067169" y="5169956"/>
                </a:cubicBezTo>
                <a:cubicBezTo>
                  <a:pt x="3032845" y="5179775"/>
                  <a:pt x="2993616" y="5189595"/>
                  <a:pt x="2954388" y="5199414"/>
                </a:cubicBezTo>
                <a:cubicBezTo>
                  <a:pt x="2920063" y="5209234"/>
                  <a:pt x="2880835" y="5214144"/>
                  <a:pt x="2841606" y="5223963"/>
                </a:cubicBezTo>
                <a:cubicBezTo>
                  <a:pt x="2841606" y="5223963"/>
                  <a:pt x="2841606" y="5223963"/>
                  <a:pt x="2782764" y="5233783"/>
                </a:cubicBezTo>
                <a:cubicBezTo>
                  <a:pt x="2782764" y="5233783"/>
                  <a:pt x="2782764" y="5233783"/>
                  <a:pt x="2723921" y="5238692"/>
                </a:cubicBezTo>
                <a:cubicBezTo>
                  <a:pt x="2645464" y="5253421"/>
                  <a:pt x="2567007" y="5258331"/>
                  <a:pt x="2488551" y="5258331"/>
                </a:cubicBezTo>
                <a:cubicBezTo>
                  <a:pt x="2483647" y="5258331"/>
                  <a:pt x="2478744" y="5258331"/>
                  <a:pt x="2473840" y="5258331"/>
                </a:cubicBezTo>
                <a:cubicBezTo>
                  <a:pt x="2473840" y="5258331"/>
                  <a:pt x="2473840" y="5258331"/>
                  <a:pt x="2459129" y="5258331"/>
                </a:cubicBezTo>
                <a:cubicBezTo>
                  <a:pt x="2459129" y="5258331"/>
                  <a:pt x="2459129" y="5258331"/>
                  <a:pt x="2429708" y="5258331"/>
                </a:cubicBezTo>
                <a:cubicBezTo>
                  <a:pt x="2410094" y="5258331"/>
                  <a:pt x="2390480" y="5258331"/>
                  <a:pt x="2370865" y="5253421"/>
                </a:cubicBezTo>
                <a:cubicBezTo>
                  <a:pt x="2336541" y="5253421"/>
                  <a:pt x="2292409" y="5253421"/>
                  <a:pt x="2258084" y="5248512"/>
                </a:cubicBezTo>
                <a:cubicBezTo>
                  <a:pt x="2179627" y="5243602"/>
                  <a:pt x="2101170" y="5238692"/>
                  <a:pt x="2022714" y="5228873"/>
                </a:cubicBezTo>
                <a:cubicBezTo>
                  <a:pt x="2022714" y="5228873"/>
                  <a:pt x="2022714" y="5228873"/>
                  <a:pt x="1797150" y="5209234"/>
                </a:cubicBezTo>
                <a:cubicBezTo>
                  <a:pt x="1797150" y="5209234"/>
                  <a:pt x="1797150" y="5209234"/>
                  <a:pt x="1679465" y="5194505"/>
                </a:cubicBezTo>
                <a:cubicBezTo>
                  <a:pt x="1645140" y="5194505"/>
                  <a:pt x="1605912" y="5189595"/>
                  <a:pt x="1566684" y="5189595"/>
                </a:cubicBezTo>
                <a:cubicBezTo>
                  <a:pt x="1532359" y="5184685"/>
                  <a:pt x="1493130" y="5184685"/>
                  <a:pt x="1453902" y="5179775"/>
                </a:cubicBezTo>
                <a:cubicBezTo>
                  <a:pt x="1453902" y="5179775"/>
                  <a:pt x="1453902" y="5179775"/>
                  <a:pt x="1399963" y="5179775"/>
                </a:cubicBezTo>
                <a:cubicBezTo>
                  <a:pt x="1399963" y="5179775"/>
                  <a:pt x="1399963" y="5179775"/>
                  <a:pt x="1341120" y="5179775"/>
                </a:cubicBezTo>
                <a:cubicBezTo>
                  <a:pt x="1267567" y="5179775"/>
                  <a:pt x="1194014" y="5184685"/>
                  <a:pt x="1115557" y="5189595"/>
                </a:cubicBezTo>
                <a:cubicBezTo>
                  <a:pt x="1100846" y="5189595"/>
                  <a:pt x="1081232" y="5194505"/>
                  <a:pt x="1061618" y="5194505"/>
                </a:cubicBezTo>
                <a:cubicBezTo>
                  <a:pt x="1042004" y="5199414"/>
                  <a:pt x="1027293" y="5199414"/>
                  <a:pt x="1007679" y="5204324"/>
                </a:cubicBezTo>
                <a:cubicBezTo>
                  <a:pt x="1007679" y="5204324"/>
                  <a:pt x="1007679" y="5204324"/>
                  <a:pt x="953740" y="5214144"/>
                </a:cubicBezTo>
                <a:cubicBezTo>
                  <a:pt x="953740" y="5214144"/>
                  <a:pt x="953740" y="5214144"/>
                  <a:pt x="939029" y="5219053"/>
                </a:cubicBezTo>
                <a:cubicBezTo>
                  <a:pt x="939029" y="5219053"/>
                  <a:pt x="939029" y="5219053"/>
                  <a:pt x="934126" y="5219053"/>
                </a:cubicBezTo>
                <a:cubicBezTo>
                  <a:pt x="934126" y="5219053"/>
                  <a:pt x="934126" y="5219053"/>
                  <a:pt x="929222" y="5219053"/>
                </a:cubicBezTo>
                <a:cubicBezTo>
                  <a:pt x="929222" y="5219053"/>
                  <a:pt x="929222" y="5219053"/>
                  <a:pt x="899800" y="5228873"/>
                </a:cubicBezTo>
                <a:cubicBezTo>
                  <a:pt x="899800" y="5228873"/>
                  <a:pt x="899800" y="5228873"/>
                  <a:pt x="845862" y="5243602"/>
                </a:cubicBezTo>
                <a:cubicBezTo>
                  <a:pt x="845862" y="5243602"/>
                  <a:pt x="845862" y="5243602"/>
                  <a:pt x="791922" y="5258331"/>
                </a:cubicBezTo>
                <a:cubicBezTo>
                  <a:pt x="757598" y="5268151"/>
                  <a:pt x="718369" y="5282880"/>
                  <a:pt x="684044" y="5292699"/>
                </a:cubicBezTo>
                <a:cubicBezTo>
                  <a:pt x="625202" y="5312338"/>
                  <a:pt x="571263" y="5336887"/>
                  <a:pt x="512421" y="5361436"/>
                </a:cubicBezTo>
                <a:cubicBezTo>
                  <a:pt x="556553" y="5351616"/>
                  <a:pt x="600684" y="5341797"/>
                  <a:pt x="639912" y="5336887"/>
                </a:cubicBezTo>
                <a:cubicBezTo>
                  <a:pt x="664431" y="5336887"/>
                  <a:pt x="684044" y="5331977"/>
                  <a:pt x="708563" y="5327068"/>
                </a:cubicBezTo>
                <a:cubicBezTo>
                  <a:pt x="708563" y="5327068"/>
                  <a:pt x="708563" y="5327068"/>
                  <a:pt x="777212" y="5322158"/>
                </a:cubicBezTo>
                <a:cubicBezTo>
                  <a:pt x="777212" y="5322158"/>
                  <a:pt x="777212" y="5322158"/>
                  <a:pt x="806633" y="5322158"/>
                </a:cubicBezTo>
                <a:cubicBezTo>
                  <a:pt x="806633" y="5322158"/>
                  <a:pt x="806633" y="5322158"/>
                  <a:pt x="840958" y="5317248"/>
                </a:cubicBezTo>
                <a:cubicBezTo>
                  <a:pt x="840958" y="5317248"/>
                  <a:pt x="840958" y="5317248"/>
                  <a:pt x="909608" y="5317248"/>
                </a:cubicBezTo>
                <a:cubicBezTo>
                  <a:pt x="929222" y="5317248"/>
                  <a:pt x="953740" y="5317248"/>
                  <a:pt x="978258" y="5317248"/>
                </a:cubicBezTo>
                <a:cubicBezTo>
                  <a:pt x="978258" y="5317248"/>
                  <a:pt x="978258" y="5317248"/>
                  <a:pt x="1046907" y="5317248"/>
                </a:cubicBezTo>
                <a:cubicBezTo>
                  <a:pt x="1056714" y="5317248"/>
                  <a:pt x="1066522" y="5317248"/>
                  <a:pt x="1081232" y="5317248"/>
                </a:cubicBezTo>
                <a:cubicBezTo>
                  <a:pt x="1081232" y="5317248"/>
                  <a:pt x="1081232" y="5317248"/>
                  <a:pt x="1110653" y="5322158"/>
                </a:cubicBezTo>
                <a:cubicBezTo>
                  <a:pt x="1110653" y="5322158"/>
                  <a:pt x="1110653" y="5322158"/>
                  <a:pt x="1174400" y="5327068"/>
                </a:cubicBezTo>
                <a:cubicBezTo>
                  <a:pt x="1174400" y="5327068"/>
                  <a:pt x="1174400" y="5327068"/>
                  <a:pt x="1194014" y="5327068"/>
                </a:cubicBezTo>
                <a:cubicBezTo>
                  <a:pt x="1194014" y="5327068"/>
                  <a:pt x="1194014" y="5327068"/>
                  <a:pt x="1208724" y="5331977"/>
                </a:cubicBezTo>
                <a:cubicBezTo>
                  <a:pt x="1208724" y="5331977"/>
                  <a:pt x="1208724" y="5331977"/>
                  <a:pt x="1243049" y="5336887"/>
                </a:cubicBezTo>
                <a:cubicBezTo>
                  <a:pt x="1243049" y="5336887"/>
                  <a:pt x="1243049" y="5336887"/>
                  <a:pt x="1306795" y="5341797"/>
                </a:cubicBezTo>
                <a:cubicBezTo>
                  <a:pt x="1390156" y="5356526"/>
                  <a:pt x="1478420" y="5371255"/>
                  <a:pt x="1561780" y="5385984"/>
                </a:cubicBezTo>
                <a:cubicBezTo>
                  <a:pt x="1601008" y="5395804"/>
                  <a:pt x="1645140" y="5405623"/>
                  <a:pt x="1684369" y="5415443"/>
                </a:cubicBezTo>
                <a:cubicBezTo>
                  <a:pt x="1684369" y="5415443"/>
                  <a:pt x="1684369" y="5415443"/>
                  <a:pt x="1806957" y="5439992"/>
                </a:cubicBezTo>
                <a:cubicBezTo>
                  <a:pt x="1806957" y="5439992"/>
                  <a:pt x="1806957" y="5439992"/>
                  <a:pt x="2052135" y="5489089"/>
                </a:cubicBezTo>
                <a:cubicBezTo>
                  <a:pt x="2130592" y="5503818"/>
                  <a:pt x="2213952" y="5523457"/>
                  <a:pt x="2292409" y="5533277"/>
                </a:cubicBezTo>
                <a:cubicBezTo>
                  <a:pt x="2375769" y="5548006"/>
                  <a:pt x="2454226" y="5557825"/>
                  <a:pt x="2537586" y="5572555"/>
                </a:cubicBezTo>
                <a:cubicBezTo>
                  <a:pt x="2537586" y="5572555"/>
                  <a:pt x="2537586" y="5572555"/>
                  <a:pt x="2660175" y="5582374"/>
                </a:cubicBezTo>
                <a:cubicBezTo>
                  <a:pt x="2660175" y="5582374"/>
                  <a:pt x="2660175" y="5582374"/>
                  <a:pt x="2719017" y="5592193"/>
                </a:cubicBezTo>
                <a:cubicBezTo>
                  <a:pt x="2719017" y="5592193"/>
                  <a:pt x="2719017" y="5592193"/>
                  <a:pt x="2782764" y="5597103"/>
                </a:cubicBezTo>
                <a:cubicBezTo>
                  <a:pt x="2782764" y="5597103"/>
                  <a:pt x="2782764" y="5597103"/>
                  <a:pt x="2905352" y="5602013"/>
                </a:cubicBezTo>
                <a:cubicBezTo>
                  <a:pt x="2944581" y="5606923"/>
                  <a:pt x="2983809" y="5606923"/>
                  <a:pt x="3023037" y="5606923"/>
                </a:cubicBezTo>
                <a:cubicBezTo>
                  <a:pt x="3106398" y="5611832"/>
                  <a:pt x="3189758" y="5606923"/>
                  <a:pt x="3268215" y="5606923"/>
                </a:cubicBezTo>
                <a:cubicBezTo>
                  <a:pt x="3312347" y="5606923"/>
                  <a:pt x="3351575" y="5602013"/>
                  <a:pt x="3390804" y="5597103"/>
                </a:cubicBezTo>
                <a:cubicBezTo>
                  <a:pt x="3390804" y="5597103"/>
                  <a:pt x="3390804" y="5597103"/>
                  <a:pt x="3513392" y="5592193"/>
                </a:cubicBezTo>
                <a:cubicBezTo>
                  <a:pt x="3596753" y="5582374"/>
                  <a:pt x="3680113" y="5572555"/>
                  <a:pt x="3758570" y="5562735"/>
                </a:cubicBezTo>
                <a:cubicBezTo>
                  <a:pt x="3758570" y="5562735"/>
                  <a:pt x="3758570" y="5562735"/>
                  <a:pt x="3935098" y="5533277"/>
                </a:cubicBezTo>
                <a:cubicBezTo>
                  <a:pt x="3935098" y="5533277"/>
                  <a:pt x="3935098" y="5533277"/>
                  <a:pt x="4018458" y="780649"/>
                </a:cubicBezTo>
                <a:cubicBezTo>
                  <a:pt x="4018458" y="780649"/>
                  <a:pt x="4018458" y="780649"/>
                  <a:pt x="4106722" y="5606923"/>
                </a:cubicBezTo>
                <a:lnTo>
                  <a:pt x="4111625" y="5680569"/>
                </a:lnTo>
                <a:cubicBezTo>
                  <a:pt x="4111625" y="5680569"/>
                  <a:pt x="4111625" y="5680569"/>
                  <a:pt x="4038072" y="5695298"/>
                </a:cubicBezTo>
                <a:cubicBezTo>
                  <a:pt x="4038072" y="5695298"/>
                  <a:pt x="4038072" y="5695298"/>
                  <a:pt x="3787991" y="5744395"/>
                </a:cubicBezTo>
                <a:cubicBezTo>
                  <a:pt x="3704631" y="5759125"/>
                  <a:pt x="3621270" y="5773854"/>
                  <a:pt x="3537910" y="5783673"/>
                </a:cubicBezTo>
                <a:cubicBezTo>
                  <a:pt x="3537910" y="5783673"/>
                  <a:pt x="3537910" y="5783673"/>
                  <a:pt x="3410418" y="5798403"/>
                </a:cubicBezTo>
                <a:cubicBezTo>
                  <a:pt x="3366286" y="5798403"/>
                  <a:pt x="3322154" y="5808222"/>
                  <a:pt x="3282926" y="5808222"/>
                </a:cubicBezTo>
                <a:cubicBezTo>
                  <a:pt x="3194662" y="5813132"/>
                  <a:pt x="3111301" y="5818042"/>
                  <a:pt x="3023037" y="5818042"/>
                </a:cubicBezTo>
                <a:cubicBezTo>
                  <a:pt x="2983809" y="5818042"/>
                  <a:pt x="2939677" y="5818042"/>
                  <a:pt x="2895545" y="5818042"/>
                </a:cubicBezTo>
                <a:cubicBezTo>
                  <a:pt x="2895545" y="5818042"/>
                  <a:pt x="2895545" y="5818042"/>
                  <a:pt x="2768053" y="5818042"/>
                </a:cubicBezTo>
                <a:cubicBezTo>
                  <a:pt x="2768053" y="5818042"/>
                  <a:pt x="2768053" y="5818042"/>
                  <a:pt x="2704307" y="5813132"/>
                </a:cubicBezTo>
                <a:cubicBezTo>
                  <a:pt x="2704307" y="5813132"/>
                  <a:pt x="2704307" y="5813132"/>
                  <a:pt x="2640561" y="5808222"/>
                </a:cubicBezTo>
                <a:cubicBezTo>
                  <a:pt x="2596429" y="5808222"/>
                  <a:pt x="2557200" y="5803312"/>
                  <a:pt x="2513068" y="5798403"/>
                </a:cubicBezTo>
                <a:cubicBezTo>
                  <a:pt x="2429708" y="5793493"/>
                  <a:pt x="2341444" y="5783673"/>
                  <a:pt x="2258084" y="5773854"/>
                </a:cubicBezTo>
                <a:cubicBezTo>
                  <a:pt x="2174724" y="5759125"/>
                  <a:pt x="2091363" y="5749305"/>
                  <a:pt x="2008002" y="5734576"/>
                </a:cubicBezTo>
                <a:cubicBezTo>
                  <a:pt x="2008002" y="5734576"/>
                  <a:pt x="2008002" y="5734576"/>
                  <a:pt x="1757922" y="5690388"/>
                </a:cubicBezTo>
                <a:cubicBezTo>
                  <a:pt x="1757922" y="5690388"/>
                  <a:pt x="1757922" y="5690388"/>
                  <a:pt x="1635333" y="5670749"/>
                </a:cubicBezTo>
                <a:cubicBezTo>
                  <a:pt x="1596105" y="5665840"/>
                  <a:pt x="1551973" y="5656020"/>
                  <a:pt x="1512744" y="5651110"/>
                </a:cubicBezTo>
                <a:cubicBezTo>
                  <a:pt x="1434288" y="5636381"/>
                  <a:pt x="1350927" y="5626562"/>
                  <a:pt x="1272471" y="5616742"/>
                </a:cubicBezTo>
                <a:cubicBezTo>
                  <a:pt x="1272471" y="5616742"/>
                  <a:pt x="1272471" y="5616742"/>
                  <a:pt x="1213628" y="5611832"/>
                </a:cubicBezTo>
                <a:cubicBezTo>
                  <a:pt x="1213628" y="5611832"/>
                  <a:pt x="1213628" y="5611832"/>
                  <a:pt x="1184207" y="5606923"/>
                </a:cubicBezTo>
                <a:cubicBezTo>
                  <a:pt x="1184207" y="5606923"/>
                  <a:pt x="1184207" y="5606923"/>
                  <a:pt x="1169496" y="5606923"/>
                </a:cubicBezTo>
                <a:cubicBezTo>
                  <a:pt x="1169496" y="5606923"/>
                  <a:pt x="1169496" y="5606923"/>
                  <a:pt x="1164593" y="5606923"/>
                </a:cubicBezTo>
                <a:cubicBezTo>
                  <a:pt x="1164593" y="5606923"/>
                  <a:pt x="1164593" y="5606923"/>
                  <a:pt x="1154785" y="5606923"/>
                </a:cubicBezTo>
                <a:cubicBezTo>
                  <a:pt x="1154785" y="5606923"/>
                  <a:pt x="1154785" y="5606923"/>
                  <a:pt x="1095943" y="5602013"/>
                </a:cubicBezTo>
                <a:cubicBezTo>
                  <a:pt x="1095943" y="5602013"/>
                  <a:pt x="1095943" y="5602013"/>
                  <a:pt x="1061618" y="5602013"/>
                </a:cubicBezTo>
                <a:cubicBezTo>
                  <a:pt x="1051811" y="5602013"/>
                  <a:pt x="1042004" y="5602013"/>
                  <a:pt x="1032197" y="5602013"/>
                </a:cubicBezTo>
                <a:cubicBezTo>
                  <a:pt x="1032197" y="5602013"/>
                  <a:pt x="1032197" y="5602013"/>
                  <a:pt x="978258" y="5602013"/>
                </a:cubicBezTo>
                <a:cubicBezTo>
                  <a:pt x="958643" y="5602013"/>
                  <a:pt x="939029" y="5602013"/>
                  <a:pt x="919415" y="5606923"/>
                </a:cubicBezTo>
                <a:cubicBezTo>
                  <a:pt x="919415" y="5606923"/>
                  <a:pt x="919415" y="5606923"/>
                  <a:pt x="860573" y="5611832"/>
                </a:cubicBezTo>
                <a:cubicBezTo>
                  <a:pt x="860573" y="5611832"/>
                  <a:pt x="860573" y="5611832"/>
                  <a:pt x="831151" y="5611832"/>
                </a:cubicBezTo>
                <a:cubicBezTo>
                  <a:pt x="831151" y="5611832"/>
                  <a:pt x="831151" y="5611832"/>
                  <a:pt x="801730" y="5616742"/>
                </a:cubicBezTo>
                <a:cubicBezTo>
                  <a:pt x="801730" y="5616742"/>
                  <a:pt x="801730" y="5616742"/>
                  <a:pt x="747790" y="5621652"/>
                </a:cubicBezTo>
                <a:cubicBezTo>
                  <a:pt x="728177" y="5626562"/>
                  <a:pt x="708563" y="5631471"/>
                  <a:pt x="688948" y="5631471"/>
                </a:cubicBezTo>
                <a:cubicBezTo>
                  <a:pt x="649720" y="5636381"/>
                  <a:pt x="610491" y="5646201"/>
                  <a:pt x="576167" y="5656020"/>
                </a:cubicBezTo>
                <a:cubicBezTo>
                  <a:pt x="502613" y="5675659"/>
                  <a:pt x="429060" y="5700208"/>
                  <a:pt x="355507" y="5724756"/>
                </a:cubicBezTo>
                <a:cubicBezTo>
                  <a:pt x="355507" y="5724756"/>
                  <a:pt x="355507" y="5724756"/>
                  <a:pt x="306471" y="5749305"/>
                </a:cubicBezTo>
                <a:cubicBezTo>
                  <a:pt x="286857" y="5759125"/>
                  <a:pt x="272147" y="5764034"/>
                  <a:pt x="257436" y="5773854"/>
                </a:cubicBezTo>
                <a:cubicBezTo>
                  <a:pt x="237822" y="5783673"/>
                  <a:pt x="223111" y="5788583"/>
                  <a:pt x="208401" y="5798403"/>
                </a:cubicBezTo>
                <a:cubicBezTo>
                  <a:pt x="198593" y="5803312"/>
                  <a:pt x="193690" y="5808222"/>
                  <a:pt x="183882" y="5813132"/>
                </a:cubicBezTo>
                <a:cubicBezTo>
                  <a:pt x="183882" y="5813132"/>
                  <a:pt x="178979" y="5818042"/>
                  <a:pt x="174076" y="5818042"/>
                </a:cubicBezTo>
                <a:cubicBezTo>
                  <a:pt x="174076" y="5818042"/>
                  <a:pt x="174076" y="5818042"/>
                  <a:pt x="169172" y="5822951"/>
                </a:cubicBezTo>
                <a:cubicBezTo>
                  <a:pt x="169172" y="5822951"/>
                  <a:pt x="169172" y="5822951"/>
                  <a:pt x="26433" y="5822951"/>
                </a:cubicBezTo>
                <a:lnTo>
                  <a:pt x="0" y="5822951"/>
                </a:lnTo>
                <a:lnTo>
                  <a:pt x="0" y="710368"/>
                </a:lnTo>
                <a:lnTo>
                  <a:pt x="2451" y="520433"/>
                </a:lnTo>
                <a:cubicBezTo>
                  <a:pt x="2451" y="520433"/>
                  <a:pt x="2451" y="520433"/>
                  <a:pt x="61294" y="5459631"/>
                </a:cubicBezTo>
                <a:cubicBezTo>
                  <a:pt x="76004" y="5444901"/>
                  <a:pt x="95618" y="5435082"/>
                  <a:pt x="110329" y="5425262"/>
                </a:cubicBezTo>
                <a:cubicBezTo>
                  <a:pt x="110329" y="5425262"/>
                  <a:pt x="110329" y="5425262"/>
                  <a:pt x="164269" y="5395804"/>
                </a:cubicBezTo>
                <a:cubicBezTo>
                  <a:pt x="164269" y="5395804"/>
                  <a:pt x="164269" y="5395804"/>
                  <a:pt x="213304" y="5366345"/>
                </a:cubicBezTo>
                <a:cubicBezTo>
                  <a:pt x="281954" y="5331977"/>
                  <a:pt x="355507" y="5297609"/>
                  <a:pt x="424157" y="5263241"/>
                </a:cubicBezTo>
                <a:cubicBezTo>
                  <a:pt x="497710" y="5233783"/>
                  <a:pt x="571263" y="5204324"/>
                  <a:pt x="644816" y="5179775"/>
                </a:cubicBezTo>
                <a:cubicBezTo>
                  <a:pt x="684044" y="5165046"/>
                  <a:pt x="718369" y="5155227"/>
                  <a:pt x="757598" y="5145407"/>
                </a:cubicBezTo>
                <a:cubicBezTo>
                  <a:pt x="757598" y="5145407"/>
                  <a:pt x="757598" y="5145407"/>
                  <a:pt x="816441" y="5125768"/>
                </a:cubicBezTo>
                <a:cubicBezTo>
                  <a:pt x="816441" y="5125768"/>
                  <a:pt x="816441" y="5125768"/>
                  <a:pt x="870379" y="5115949"/>
                </a:cubicBezTo>
                <a:cubicBezTo>
                  <a:pt x="870379" y="5115949"/>
                  <a:pt x="870379" y="5115949"/>
                  <a:pt x="899800" y="5106129"/>
                </a:cubicBezTo>
                <a:cubicBezTo>
                  <a:pt x="899800" y="5106129"/>
                  <a:pt x="899800" y="5106129"/>
                  <a:pt x="904704" y="5106129"/>
                </a:cubicBezTo>
                <a:cubicBezTo>
                  <a:pt x="904704" y="5106129"/>
                  <a:pt x="904704" y="5106129"/>
                  <a:pt x="909608" y="5106129"/>
                </a:cubicBezTo>
                <a:cubicBezTo>
                  <a:pt x="909608" y="5106129"/>
                  <a:pt x="909608" y="5106129"/>
                  <a:pt x="914511" y="5101220"/>
                </a:cubicBezTo>
                <a:cubicBezTo>
                  <a:pt x="914511" y="5101220"/>
                  <a:pt x="914511" y="5101220"/>
                  <a:pt x="929222" y="5101220"/>
                </a:cubicBezTo>
                <a:cubicBezTo>
                  <a:pt x="929222" y="5101220"/>
                  <a:pt x="929222" y="5101220"/>
                  <a:pt x="988065" y="5091400"/>
                </a:cubicBezTo>
                <a:cubicBezTo>
                  <a:pt x="1007679" y="5086490"/>
                  <a:pt x="1027293" y="5086490"/>
                  <a:pt x="1046907" y="5081581"/>
                </a:cubicBezTo>
                <a:cubicBezTo>
                  <a:pt x="1066522" y="5081581"/>
                  <a:pt x="1086136" y="5076671"/>
                  <a:pt x="1105750" y="5076671"/>
                </a:cubicBezTo>
                <a:cubicBezTo>
                  <a:pt x="1184207" y="5066851"/>
                  <a:pt x="1262663" y="5066851"/>
                  <a:pt x="1341120" y="5066851"/>
                </a:cubicBezTo>
                <a:cubicBezTo>
                  <a:pt x="1341120" y="5066851"/>
                  <a:pt x="1341120" y="5066851"/>
                  <a:pt x="1399963" y="5066851"/>
                </a:cubicBezTo>
                <a:cubicBezTo>
                  <a:pt x="1399963" y="5066851"/>
                  <a:pt x="1399963" y="5066851"/>
                  <a:pt x="1458805" y="5071761"/>
                </a:cubicBezTo>
                <a:cubicBezTo>
                  <a:pt x="1498034" y="5071761"/>
                  <a:pt x="1537262" y="5076671"/>
                  <a:pt x="1576491" y="5076671"/>
                </a:cubicBezTo>
                <a:cubicBezTo>
                  <a:pt x="1615719" y="5081581"/>
                  <a:pt x="1654947" y="5086490"/>
                  <a:pt x="1694176" y="5086490"/>
                </a:cubicBezTo>
                <a:cubicBezTo>
                  <a:pt x="1694176" y="5086490"/>
                  <a:pt x="1694176" y="5086490"/>
                  <a:pt x="1806957" y="5101220"/>
                </a:cubicBezTo>
                <a:cubicBezTo>
                  <a:pt x="1806957" y="5101220"/>
                  <a:pt x="1806957" y="5101220"/>
                  <a:pt x="2037424" y="5125768"/>
                </a:cubicBezTo>
                <a:cubicBezTo>
                  <a:pt x="2110977" y="5135588"/>
                  <a:pt x="2189434" y="5140497"/>
                  <a:pt x="2262987" y="5145407"/>
                </a:cubicBezTo>
                <a:cubicBezTo>
                  <a:pt x="2302216" y="5150317"/>
                  <a:pt x="2336541" y="5150317"/>
                  <a:pt x="2375769" y="5155227"/>
                </a:cubicBezTo>
                <a:cubicBezTo>
                  <a:pt x="2395383" y="5155227"/>
                  <a:pt x="2414997" y="5155227"/>
                  <a:pt x="2434612" y="5155227"/>
                </a:cubicBezTo>
                <a:cubicBezTo>
                  <a:pt x="2434612" y="5155227"/>
                  <a:pt x="2434612" y="5155227"/>
                  <a:pt x="2464033" y="5160136"/>
                </a:cubicBezTo>
                <a:cubicBezTo>
                  <a:pt x="2464033" y="5160136"/>
                  <a:pt x="2464033" y="5160136"/>
                  <a:pt x="2478744" y="5160136"/>
                </a:cubicBezTo>
                <a:cubicBezTo>
                  <a:pt x="2478744" y="5160136"/>
                  <a:pt x="2483647" y="5160136"/>
                  <a:pt x="2488551" y="5160136"/>
                </a:cubicBezTo>
                <a:cubicBezTo>
                  <a:pt x="2562104" y="5160136"/>
                  <a:pt x="2640561" y="5155227"/>
                  <a:pt x="2714114" y="5145407"/>
                </a:cubicBezTo>
                <a:cubicBezTo>
                  <a:pt x="2714114" y="5145407"/>
                  <a:pt x="2714114" y="5145407"/>
                  <a:pt x="2768053" y="5135588"/>
                </a:cubicBezTo>
                <a:cubicBezTo>
                  <a:pt x="2768053" y="5135588"/>
                  <a:pt x="2768053" y="5135588"/>
                  <a:pt x="2826896" y="5130678"/>
                </a:cubicBezTo>
                <a:cubicBezTo>
                  <a:pt x="2861220" y="5120859"/>
                  <a:pt x="2900449" y="5115949"/>
                  <a:pt x="2934774" y="5106129"/>
                </a:cubicBezTo>
                <a:cubicBezTo>
                  <a:pt x="2974002" y="5101220"/>
                  <a:pt x="3008327" y="5091400"/>
                  <a:pt x="3047555" y="5081581"/>
                </a:cubicBezTo>
                <a:cubicBezTo>
                  <a:pt x="3081880" y="5071761"/>
                  <a:pt x="3121108" y="5061942"/>
                  <a:pt x="3155433" y="5052122"/>
                </a:cubicBezTo>
                <a:cubicBezTo>
                  <a:pt x="3228987" y="5032483"/>
                  <a:pt x="3302540" y="5007934"/>
                  <a:pt x="3371189" y="4983386"/>
                </a:cubicBezTo>
                <a:cubicBezTo>
                  <a:pt x="3434936" y="4958837"/>
                  <a:pt x="3498682" y="4939198"/>
                  <a:pt x="3557524" y="4909740"/>
                </a:cubicBezTo>
                <a:cubicBezTo>
                  <a:pt x="3557524" y="4909740"/>
                  <a:pt x="3557524" y="4909740"/>
                  <a:pt x="3586946" y="39278"/>
                </a:cubicBezTo>
                <a:cubicBezTo>
                  <a:pt x="3586946" y="39278"/>
                  <a:pt x="3586946" y="39278"/>
                  <a:pt x="3454550" y="78556"/>
                </a:cubicBezTo>
                <a:cubicBezTo>
                  <a:pt x="3430032" y="83466"/>
                  <a:pt x="3405514" y="93285"/>
                  <a:pt x="3380997" y="98195"/>
                </a:cubicBezTo>
                <a:cubicBezTo>
                  <a:pt x="3380997" y="98195"/>
                  <a:pt x="3380997" y="98195"/>
                  <a:pt x="3302540" y="117834"/>
                </a:cubicBezTo>
                <a:cubicBezTo>
                  <a:pt x="3302540" y="117834"/>
                  <a:pt x="3302540" y="117834"/>
                  <a:pt x="3228987" y="132563"/>
                </a:cubicBezTo>
                <a:cubicBezTo>
                  <a:pt x="3228987" y="132563"/>
                  <a:pt x="3228987" y="132563"/>
                  <a:pt x="3189758" y="142383"/>
                </a:cubicBezTo>
                <a:cubicBezTo>
                  <a:pt x="3175047" y="147292"/>
                  <a:pt x="3165240" y="147292"/>
                  <a:pt x="3150530" y="147292"/>
                </a:cubicBezTo>
                <a:cubicBezTo>
                  <a:pt x="3150530" y="147292"/>
                  <a:pt x="3150530" y="147292"/>
                  <a:pt x="2998520" y="176751"/>
                </a:cubicBezTo>
                <a:cubicBezTo>
                  <a:pt x="2974002" y="181661"/>
                  <a:pt x="2944581" y="186570"/>
                  <a:pt x="2920063" y="191480"/>
                </a:cubicBezTo>
                <a:cubicBezTo>
                  <a:pt x="2920063" y="191480"/>
                  <a:pt x="2920063" y="191480"/>
                  <a:pt x="2841606" y="201300"/>
                </a:cubicBezTo>
                <a:cubicBezTo>
                  <a:pt x="2841606" y="201300"/>
                  <a:pt x="2841606" y="201300"/>
                  <a:pt x="2768053" y="211119"/>
                </a:cubicBezTo>
                <a:cubicBezTo>
                  <a:pt x="2738632" y="216029"/>
                  <a:pt x="2714114" y="216029"/>
                  <a:pt x="2689596" y="220939"/>
                </a:cubicBezTo>
                <a:cubicBezTo>
                  <a:pt x="2635657" y="225848"/>
                  <a:pt x="2586622" y="230758"/>
                  <a:pt x="2532683" y="235668"/>
                </a:cubicBezTo>
                <a:cubicBezTo>
                  <a:pt x="2532683" y="235668"/>
                  <a:pt x="2532683" y="235668"/>
                  <a:pt x="2375769" y="250397"/>
                </a:cubicBezTo>
                <a:cubicBezTo>
                  <a:pt x="2351251" y="250397"/>
                  <a:pt x="2326734" y="255307"/>
                  <a:pt x="2297312" y="255307"/>
                </a:cubicBezTo>
                <a:cubicBezTo>
                  <a:pt x="2297312" y="255307"/>
                  <a:pt x="2297312" y="255307"/>
                  <a:pt x="2218855" y="260216"/>
                </a:cubicBezTo>
                <a:cubicBezTo>
                  <a:pt x="2218855" y="260216"/>
                  <a:pt x="2218855" y="260216"/>
                  <a:pt x="2140399" y="260216"/>
                </a:cubicBezTo>
                <a:cubicBezTo>
                  <a:pt x="2140399" y="260216"/>
                  <a:pt x="2140399" y="260216"/>
                  <a:pt x="2066845" y="265126"/>
                </a:cubicBezTo>
                <a:cubicBezTo>
                  <a:pt x="2012906" y="265126"/>
                  <a:pt x="1958967" y="265126"/>
                  <a:pt x="1909932" y="265126"/>
                </a:cubicBezTo>
                <a:cubicBezTo>
                  <a:pt x="1855992" y="265126"/>
                  <a:pt x="1802054" y="265126"/>
                  <a:pt x="1753018" y="265126"/>
                </a:cubicBezTo>
                <a:cubicBezTo>
                  <a:pt x="1699079" y="265126"/>
                  <a:pt x="1650044" y="265126"/>
                  <a:pt x="1596105" y="260216"/>
                </a:cubicBezTo>
                <a:cubicBezTo>
                  <a:pt x="1542166" y="260216"/>
                  <a:pt x="1493130" y="260216"/>
                  <a:pt x="1439191" y="255307"/>
                </a:cubicBezTo>
                <a:cubicBezTo>
                  <a:pt x="1439191" y="255307"/>
                  <a:pt x="1439191" y="255307"/>
                  <a:pt x="1360734" y="250397"/>
                </a:cubicBezTo>
                <a:cubicBezTo>
                  <a:pt x="1360734" y="250397"/>
                  <a:pt x="1360734" y="250397"/>
                  <a:pt x="1439191" y="250397"/>
                </a:cubicBezTo>
                <a:cubicBezTo>
                  <a:pt x="1493130" y="255307"/>
                  <a:pt x="1542166" y="255307"/>
                  <a:pt x="1596105" y="255307"/>
                </a:cubicBezTo>
                <a:cubicBezTo>
                  <a:pt x="1650044" y="255307"/>
                  <a:pt x="1699079" y="255307"/>
                  <a:pt x="1753018" y="260216"/>
                </a:cubicBezTo>
                <a:cubicBezTo>
                  <a:pt x="1802054" y="260216"/>
                  <a:pt x="1855992" y="255307"/>
                  <a:pt x="1909932" y="255307"/>
                </a:cubicBezTo>
                <a:cubicBezTo>
                  <a:pt x="1958967" y="255307"/>
                  <a:pt x="2012906" y="255307"/>
                  <a:pt x="2061942" y="250397"/>
                </a:cubicBezTo>
                <a:cubicBezTo>
                  <a:pt x="2061942" y="250397"/>
                  <a:pt x="2061942" y="250397"/>
                  <a:pt x="2140399" y="250397"/>
                </a:cubicBezTo>
                <a:cubicBezTo>
                  <a:pt x="2140399" y="250397"/>
                  <a:pt x="2140399" y="250397"/>
                  <a:pt x="2218855" y="245487"/>
                </a:cubicBezTo>
                <a:cubicBezTo>
                  <a:pt x="2218855" y="245487"/>
                  <a:pt x="2218855" y="245487"/>
                  <a:pt x="2297312" y="240577"/>
                </a:cubicBezTo>
                <a:cubicBezTo>
                  <a:pt x="2321830" y="240577"/>
                  <a:pt x="2351251" y="235668"/>
                  <a:pt x="2375769" y="235668"/>
                </a:cubicBezTo>
                <a:cubicBezTo>
                  <a:pt x="2375769" y="235668"/>
                  <a:pt x="2375769" y="235668"/>
                  <a:pt x="2532683" y="220939"/>
                </a:cubicBezTo>
                <a:cubicBezTo>
                  <a:pt x="2581718" y="216029"/>
                  <a:pt x="2635657" y="211119"/>
                  <a:pt x="2684693" y="201300"/>
                </a:cubicBezTo>
                <a:cubicBezTo>
                  <a:pt x="2709210" y="201300"/>
                  <a:pt x="2738632" y="196390"/>
                  <a:pt x="2763149" y="191480"/>
                </a:cubicBezTo>
                <a:cubicBezTo>
                  <a:pt x="2763149" y="191480"/>
                  <a:pt x="2763149" y="191480"/>
                  <a:pt x="2841606" y="181661"/>
                </a:cubicBezTo>
                <a:cubicBezTo>
                  <a:pt x="2841606" y="181661"/>
                  <a:pt x="2841606" y="181661"/>
                  <a:pt x="2915159" y="171841"/>
                </a:cubicBezTo>
                <a:cubicBezTo>
                  <a:pt x="2944581" y="166931"/>
                  <a:pt x="2969098" y="162022"/>
                  <a:pt x="2993616" y="157112"/>
                </a:cubicBezTo>
                <a:cubicBezTo>
                  <a:pt x="2993616" y="157112"/>
                  <a:pt x="2993616" y="157112"/>
                  <a:pt x="3145626" y="127654"/>
                </a:cubicBezTo>
                <a:cubicBezTo>
                  <a:pt x="3160337" y="122744"/>
                  <a:pt x="3170144" y="122744"/>
                  <a:pt x="3184855" y="117834"/>
                </a:cubicBezTo>
                <a:cubicBezTo>
                  <a:pt x="3184855" y="117834"/>
                  <a:pt x="3184855" y="117834"/>
                  <a:pt x="3224083" y="108014"/>
                </a:cubicBezTo>
                <a:cubicBezTo>
                  <a:pt x="3224083" y="108014"/>
                  <a:pt x="3224083" y="108014"/>
                  <a:pt x="3297636" y="93285"/>
                </a:cubicBezTo>
                <a:cubicBezTo>
                  <a:pt x="3297636" y="93285"/>
                  <a:pt x="3297636" y="93285"/>
                  <a:pt x="3376093" y="73646"/>
                </a:cubicBezTo>
                <a:cubicBezTo>
                  <a:pt x="3400611" y="68737"/>
                  <a:pt x="3425128" y="58917"/>
                  <a:pt x="3449646" y="49098"/>
                </a:cubicBezTo>
                <a:cubicBezTo>
                  <a:pt x="3449646" y="49098"/>
                  <a:pt x="3449646" y="49098"/>
                  <a:pt x="3596753" y="4910"/>
                </a:cubicBezTo>
                <a:cubicBezTo>
                  <a:pt x="3596753" y="4910"/>
                  <a:pt x="3596753" y="4910"/>
                  <a:pt x="361636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pPr defTabSz="914377">
              <a:defRPr/>
            </a:pPr>
            <a:endParaRPr lang="zh-CN" altLang="en-US" dirty="0">
              <a:solidFill>
                <a:prstClr val="black"/>
              </a:solidFill>
            </a:endParaRPr>
          </a:p>
        </p:txBody>
      </p:sp>
      <p:sp>
        <p:nvSpPr>
          <p:cNvPr id="9" name="íṥḻiḑè">
            <a:extLst>
              <a:ext uri="{FF2B5EF4-FFF2-40B4-BE49-F238E27FC236}">
                <a16:creationId xmlns:a16="http://schemas.microsoft.com/office/drawing/2014/main" id="{ED42D2F4-A5F0-4B5A-9206-2CEA937A4A47}"/>
              </a:ext>
            </a:extLst>
          </p:cNvPr>
          <p:cNvSpPr/>
          <p:nvPr/>
        </p:nvSpPr>
        <p:spPr>
          <a:xfrm>
            <a:off x="756335" y="3105598"/>
            <a:ext cx="2541000" cy="562912"/>
          </a:xfrm>
          <a:prstGeom prst="rect">
            <a:avLst/>
          </a:prstGeom>
          <a:noFill/>
        </p:spPr>
        <p:txBody>
          <a:bodyPr wrap="none" anchor="ctr">
            <a:normAutofit/>
          </a:bodyPr>
          <a:lstStyle/>
          <a:p>
            <a:pPr algn="ctr"/>
            <a:r>
              <a:rPr lang="en-US" altLang="zh-CN" sz="2800" b="1" dirty="0"/>
              <a:t>CONTENTS</a:t>
            </a:r>
          </a:p>
        </p:txBody>
      </p:sp>
      <p:grpSp>
        <p:nvGrpSpPr>
          <p:cNvPr id="10" name="í$lïḑê">
            <a:extLst>
              <a:ext uri="{FF2B5EF4-FFF2-40B4-BE49-F238E27FC236}">
                <a16:creationId xmlns:a16="http://schemas.microsoft.com/office/drawing/2014/main" id="{EF1560F0-7377-469E-950A-DEC4A4E9B006}"/>
              </a:ext>
            </a:extLst>
          </p:cNvPr>
          <p:cNvGrpSpPr/>
          <p:nvPr/>
        </p:nvGrpSpPr>
        <p:grpSpPr>
          <a:xfrm>
            <a:off x="4770733" y="1672840"/>
            <a:ext cx="7202192" cy="910513"/>
            <a:chOff x="4770733" y="1139750"/>
            <a:chExt cx="6749754" cy="663248"/>
          </a:xfrm>
        </p:grpSpPr>
        <p:sp>
          <p:nvSpPr>
            <p:cNvPr id="11" name="i$ḷïďê">
              <a:extLst>
                <a:ext uri="{FF2B5EF4-FFF2-40B4-BE49-F238E27FC236}">
                  <a16:creationId xmlns:a16="http://schemas.microsoft.com/office/drawing/2014/main" id="{0865B0BA-5DBF-4873-9531-3E38C182C3AC}"/>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Project Introduction. </a:t>
              </a:r>
            </a:p>
          </p:txBody>
        </p:sp>
        <p:sp>
          <p:nvSpPr>
            <p:cNvPr id="12" name="íṣlîḍè">
              <a:extLst>
                <a:ext uri="{FF2B5EF4-FFF2-40B4-BE49-F238E27FC236}">
                  <a16:creationId xmlns:a16="http://schemas.microsoft.com/office/drawing/2014/main" id="{6233A327-C6FE-43E3-AA88-DA3CAD6F3243}"/>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01</a:t>
              </a:r>
              <a:endParaRPr lang="zh-CN" altLang="en-US" sz="1600" dirty="0">
                <a:solidFill>
                  <a:schemeClr val="bg1"/>
                </a:solidFill>
              </a:endParaRPr>
            </a:p>
          </p:txBody>
        </p:sp>
      </p:grpSp>
      <p:grpSp>
        <p:nvGrpSpPr>
          <p:cNvPr id="13" name="íṩḻídè">
            <a:extLst>
              <a:ext uri="{FF2B5EF4-FFF2-40B4-BE49-F238E27FC236}">
                <a16:creationId xmlns:a16="http://schemas.microsoft.com/office/drawing/2014/main" id="{245F7BAB-B205-4633-9FD9-5D63C1BD4A2F}"/>
              </a:ext>
            </a:extLst>
          </p:cNvPr>
          <p:cNvGrpSpPr/>
          <p:nvPr/>
        </p:nvGrpSpPr>
        <p:grpSpPr>
          <a:xfrm>
            <a:off x="4770733" y="2757997"/>
            <a:ext cx="7202192" cy="910513"/>
            <a:chOff x="4770733" y="1139750"/>
            <a:chExt cx="6749754" cy="663248"/>
          </a:xfrm>
        </p:grpSpPr>
        <p:sp>
          <p:nvSpPr>
            <p:cNvPr id="14" name="ïŝļiḋè">
              <a:extLst>
                <a:ext uri="{FF2B5EF4-FFF2-40B4-BE49-F238E27FC236}">
                  <a16:creationId xmlns:a16="http://schemas.microsoft.com/office/drawing/2014/main" id="{F58861F5-CDA7-4243-941A-E1C02C021018}"/>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Principles and Formulas.</a:t>
              </a:r>
            </a:p>
          </p:txBody>
        </p:sp>
        <p:sp>
          <p:nvSpPr>
            <p:cNvPr id="15" name="íşḻide">
              <a:extLst>
                <a:ext uri="{FF2B5EF4-FFF2-40B4-BE49-F238E27FC236}">
                  <a16:creationId xmlns:a16="http://schemas.microsoft.com/office/drawing/2014/main" id="{A176FBDD-BB13-4C93-8A24-4F996306345B}"/>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02</a:t>
              </a:r>
              <a:endParaRPr lang="zh-CN" altLang="en-US" sz="1600" dirty="0">
                <a:solidFill>
                  <a:schemeClr val="bg1"/>
                </a:solidFill>
              </a:endParaRPr>
            </a:p>
          </p:txBody>
        </p:sp>
      </p:grpSp>
      <p:grpSp>
        <p:nvGrpSpPr>
          <p:cNvPr id="16" name="iṧļîḑê">
            <a:extLst>
              <a:ext uri="{FF2B5EF4-FFF2-40B4-BE49-F238E27FC236}">
                <a16:creationId xmlns:a16="http://schemas.microsoft.com/office/drawing/2014/main" id="{591FC675-BF36-4F54-BAC4-FD5A7A2F8F5A}"/>
              </a:ext>
            </a:extLst>
          </p:cNvPr>
          <p:cNvGrpSpPr/>
          <p:nvPr/>
        </p:nvGrpSpPr>
        <p:grpSpPr>
          <a:xfrm>
            <a:off x="4770733" y="3843154"/>
            <a:ext cx="7202192" cy="910513"/>
            <a:chOff x="4770733" y="1139750"/>
            <a:chExt cx="6749754" cy="663248"/>
          </a:xfrm>
        </p:grpSpPr>
        <p:sp>
          <p:nvSpPr>
            <p:cNvPr id="17" name="išļíḋé">
              <a:extLst>
                <a:ext uri="{FF2B5EF4-FFF2-40B4-BE49-F238E27FC236}">
                  <a16:creationId xmlns:a16="http://schemas.microsoft.com/office/drawing/2014/main" id="{C9CFDFA3-B88E-4476-9F8A-5BFEAB9928BC}"/>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Conclusion and Demo</a:t>
              </a:r>
            </a:p>
          </p:txBody>
        </p:sp>
        <p:sp>
          <p:nvSpPr>
            <p:cNvPr id="18" name="íşḻîḑê">
              <a:extLst>
                <a:ext uri="{FF2B5EF4-FFF2-40B4-BE49-F238E27FC236}">
                  <a16:creationId xmlns:a16="http://schemas.microsoft.com/office/drawing/2014/main" id="{A276C4CA-5AB7-4D8E-9540-A606E6A1026B}"/>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03</a:t>
              </a:r>
              <a:endParaRPr lang="zh-CN" altLang="en-US" sz="1600" dirty="0">
                <a:solidFill>
                  <a:schemeClr val="bg1"/>
                </a:solidFill>
              </a:endParaRPr>
            </a:p>
          </p:txBody>
        </p:sp>
      </p:grpSp>
    </p:spTree>
    <p:extLst>
      <p:ext uri="{BB962C8B-B14F-4D97-AF65-F5344CB8AC3E}">
        <p14:creationId xmlns:p14="http://schemas.microsoft.com/office/powerpoint/2010/main" val="311330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CF7094-9128-4F1C-9435-61960696ABE6}"/>
              </a:ext>
            </a:extLst>
          </p:cNvPr>
          <p:cNvSpPr>
            <a:spLocks noGrp="1"/>
          </p:cNvSpPr>
          <p:nvPr>
            <p:ph type="title"/>
          </p:nvPr>
        </p:nvSpPr>
        <p:spPr>
          <a:xfrm>
            <a:off x="3636349" y="2807810"/>
            <a:ext cx="7860325" cy="428625"/>
          </a:xfrm>
        </p:spPr>
        <p:txBody>
          <a:bodyPr/>
          <a:lstStyle/>
          <a:p>
            <a:r>
              <a:rPr lang="en-US" altLang="zh-CN" dirty="0"/>
              <a:t>Project Introduction. </a:t>
            </a:r>
          </a:p>
        </p:txBody>
      </p:sp>
      <p:sp>
        <p:nvSpPr>
          <p:cNvPr id="8" name="文本框 7">
            <a:extLst>
              <a:ext uri="{FF2B5EF4-FFF2-40B4-BE49-F238E27FC236}">
                <a16:creationId xmlns:a16="http://schemas.microsoft.com/office/drawing/2014/main" id="{F612555B-827A-451A-91C5-F6B03556A0C2}"/>
              </a:ext>
            </a:extLst>
          </p:cNvPr>
          <p:cNvSpPr txBox="1"/>
          <p:nvPr/>
        </p:nvSpPr>
        <p:spPr>
          <a:xfrm>
            <a:off x="3636349" y="168443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7476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Project Introduction</a:t>
            </a:r>
            <a:endParaRPr lang="zh-CN" altLang="en-US" dirty="0"/>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C8EAE86-2169-4416-8243-3873B2475B6F}"/>
              </a:ext>
            </a:extLst>
          </p:cNvPr>
          <p:cNvGrpSpPr>
            <a:grpSpLocks noChangeAspect="1"/>
          </p:cNvGrpSpPr>
          <p:nvPr>
            <p:custDataLst>
              <p:tags r:id="rId1"/>
            </p:custDataLst>
          </p:nvPr>
        </p:nvGrpSpPr>
        <p:grpSpPr>
          <a:xfrm>
            <a:off x="669924" y="3204673"/>
            <a:ext cx="10585176" cy="432793"/>
            <a:chOff x="767408" y="3947623"/>
            <a:chExt cx="10585176" cy="432793"/>
          </a:xfrm>
        </p:grpSpPr>
        <p:cxnSp>
          <p:nvCxnSpPr>
            <p:cNvPr id="6" name="直接箭头连接符 5">
              <a:extLst>
                <a:ext uri="{FF2B5EF4-FFF2-40B4-BE49-F238E27FC236}">
                  <a16:creationId xmlns:a16="http://schemas.microsoft.com/office/drawing/2014/main" id="{1656F748-F72D-45EA-B1B2-372FBA49EA13}"/>
                </a:ext>
              </a:extLst>
            </p:cNvPr>
            <p:cNvCxnSpPr>
              <a:cxnSpLocks/>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îś1íḓè">
              <a:extLst>
                <a:ext uri="{FF2B5EF4-FFF2-40B4-BE49-F238E27FC236}">
                  <a16:creationId xmlns:a16="http://schemas.microsoft.com/office/drawing/2014/main" id="{6B4217AE-7997-4B45-8A73-5BBF2C92C87A}"/>
                </a:ext>
              </a:extLst>
            </p:cNvPr>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Instagram</a:t>
              </a:r>
              <a:endParaRPr lang="zh-CN" altLang="en-US" sz="1866" b="1" dirty="0">
                <a:solidFill>
                  <a:schemeClr val="bg1"/>
                </a:solidFill>
              </a:endParaRPr>
            </a:p>
          </p:txBody>
        </p:sp>
        <p:sp>
          <p:nvSpPr>
            <p:cNvPr id="11" name="ïṩḻïďê">
              <a:extLst>
                <a:ext uri="{FF2B5EF4-FFF2-40B4-BE49-F238E27FC236}">
                  <a16:creationId xmlns:a16="http://schemas.microsoft.com/office/drawing/2014/main" id="{41FA2418-F36A-4139-81E4-B52EC2BFAFA0}"/>
                </a:ext>
              </a:extLst>
            </p:cNvPr>
            <p:cNvSpPr/>
            <p:nvPr/>
          </p:nvSpPr>
          <p:spPr>
            <a:xfrm>
              <a:off x="388781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err="1">
                  <a:solidFill>
                    <a:schemeClr val="bg1"/>
                  </a:solidFill>
                </a:rPr>
                <a:t>TikTok</a:t>
              </a:r>
              <a:endParaRPr lang="zh-CN" altLang="en-US" sz="1866" b="1" dirty="0">
                <a:solidFill>
                  <a:schemeClr val="bg1"/>
                </a:solidFill>
              </a:endParaRPr>
            </a:p>
          </p:txBody>
        </p:sp>
        <p:sp>
          <p:nvSpPr>
            <p:cNvPr id="14" name="ï$ľide">
              <a:extLst>
                <a:ext uri="{FF2B5EF4-FFF2-40B4-BE49-F238E27FC236}">
                  <a16:creationId xmlns:a16="http://schemas.microsoft.com/office/drawing/2014/main" id="{61385D2E-995B-4CA8-B14E-FD13EC808D69}"/>
                </a:ext>
              </a:extLst>
            </p:cNvPr>
            <p:cNvSpPr/>
            <p:nvPr/>
          </p:nvSpPr>
          <p:spPr>
            <a:xfrm>
              <a:off x="664957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VSCO</a:t>
              </a:r>
              <a:endParaRPr lang="zh-CN" altLang="en-US" sz="1866" b="1" dirty="0">
                <a:solidFill>
                  <a:schemeClr val="bg1"/>
                </a:solidFill>
              </a:endParaRPr>
            </a:p>
          </p:txBody>
        </p:sp>
        <p:sp>
          <p:nvSpPr>
            <p:cNvPr id="17" name="išļïḓé">
              <a:extLst>
                <a:ext uri="{FF2B5EF4-FFF2-40B4-BE49-F238E27FC236}">
                  <a16:creationId xmlns:a16="http://schemas.microsoft.com/office/drawing/2014/main" id="{A40E7B56-7548-41A7-8A48-33BDE3363B11}"/>
                </a:ext>
              </a:extLst>
            </p:cNvPr>
            <p:cNvSpPr/>
            <p:nvPr/>
          </p:nvSpPr>
          <p:spPr>
            <a:xfrm>
              <a:off x="941133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Snapchat</a:t>
              </a:r>
              <a:endParaRPr lang="zh-CN" altLang="en-US" sz="1866" b="1" dirty="0">
                <a:solidFill>
                  <a:schemeClr val="bg1"/>
                </a:solidFill>
              </a:endParaRPr>
            </a:p>
          </p:txBody>
        </p:sp>
      </p:grpSp>
      <p:pic>
        <p:nvPicPr>
          <p:cNvPr id="28" name="Picture 27">
            <a:extLst>
              <a:ext uri="{FF2B5EF4-FFF2-40B4-BE49-F238E27FC236}">
                <a16:creationId xmlns:a16="http://schemas.microsoft.com/office/drawing/2014/main" id="{CF0C331B-31DE-4C0E-8262-D2C9AEBD77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888" t="7771" r="8571" b="6467"/>
          <a:stretch/>
        </p:blipFill>
        <p:spPr>
          <a:xfrm>
            <a:off x="1126453" y="1587591"/>
            <a:ext cx="1395787" cy="1438276"/>
          </a:xfrm>
          <a:prstGeom prst="rect">
            <a:avLst/>
          </a:prstGeom>
        </p:spPr>
      </p:pic>
      <p:pic>
        <p:nvPicPr>
          <p:cNvPr id="30" name="Picture 29" descr="A close up of a sign&#10;&#10;Description automatically generated">
            <a:extLst>
              <a:ext uri="{FF2B5EF4-FFF2-40B4-BE49-F238E27FC236}">
                <a16:creationId xmlns:a16="http://schemas.microsoft.com/office/drawing/2014/main" id="{92689954-3543-4B3F-9AE3-059C7A31964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61" r="16381" b="385"/>
          <a:stretch/>
        </p:blipFill>
        <p:spPr>
          <a:xfrm>
            <a:off x="3866528" y="1587591"/>
            <a:ext cx="1395787" cy="1418235"/>
          </a:xfrm>
          <a:prstGeom prst="rect">
            <a:avLst/>
          </a:prstGeom>
        </p:spPr>
      </p:pic>
      <p:pic>
        <p:nvPicPr>
          <p:cNvPr id="32" name="Picture 31" descr="A picture containing building&#10;&#10;Description automatically generated">
            <a:extLst>
              <a:ext uri="{FF2B5EF4-FFF2-40B4-BE49-F238E27FC236}">
                <a16:creationId xmlns:a16="http://schemas.microsoft.com/office/drawing/2014/main" id="{5D2BA507-FF93-4671-9877-4C038D276F52}"/>
              </a:ext>
            </a:extLst>
          </p:cNvPr>
          <p:cNvPicPr>
            <a:picLocks noChangeAspect="1"/>
          </p:cNvPicPr>
          <p:nvPr/>
        </p:nvPicPr>
        <p:blipFill rotWithShape="1">
          <a:blip r:embed="rId5">
            <a:extLst>
              <a:ext uri="{28A0092B-C50C-407E-A947-70E740481C1C}">
                <a14:useLocalDpi xmlns:a14="http://schemas.microsoft.com/office/drawing/2010/main" val="0"/>
              </a:ext>
            </a:extLst>
          </a:blip>
          <a:srcRect l="17583" t="16666" r="17583" b="15855"/>
          <a:stretch/>
        </p:blipFill>
        <p:spPr>
          <a:xfrm>
            <a:off x="6606603" y="1587590"/>
            <a:ext cx="1449107" cy="1508225"/>
          </a:xfrm>
          <a:prstGeom prst="rect">
            <a:avLst/>
          </a:prstGeom>
        </p:spPr>
      </p:pic>
      <p:pic>
        <p:nvPicPr>
          <p:cNvPr id="34" name="Picture 33" descr="A picture containing clipart&#10;&#10;Description automatically generated">
            <a:extLst>
              <a:ext uri="{FF2B5EF4-FFF2-40B4-BE49-F238E27FC236}">
                <a16:creationId xmlns:a16="http://schemas.microsoft.com/office/drawing/2014/main" id="{5439271B-666B-4BF4-960C-E8AFB9626AC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176" t="10417" r="526" b="11945"/>
          <a:stretch/>
        </p:blipFill>
        <p:spPr>
          <a:xfrm>
            <a:off x="9399998" y="1639459"/>
            <a:ext cx="1382302" cy="1366367"/>
          </a:xfrm>
          <a:prstGeom prst="rect">
            <a:avLst/>
          </a:prstGeom>
        </p:spPr>
      </p:pic>
      <p:sp>
        <p:nvSpPr>
          <p:cNvPr id="35" name="Rectangle 34">
            <a:extLst>
              <a:ext uri="{FF2B5EF4-FFF2-40B4-BE49-F238E27FC236}">
                <a16:creationId xmlns:a16="http://schemas.microsoft.com/office/drawing/2014/main" id="{C4A3664A-2DE4-4ED4-8672-482739BA23BA}"/>
              </a:ext>
            </a:extLst>
          </p:cNvPr>
          <p:cNvSpPr/>
          <p:nvPr/>
        </p:nvSpPr>
        <p:spPr>
          <a:xfrm>
            <a:off x="742329" y="4316210"/>
            <a:ext cx="10778158" cy="1295868"/>
          </a:xfrm>
          <a:prstGeom prst="rect">
            <a:avLst/>
          </a:prstGeom>
        </p:spPr>
        <p:txBody>
          <a:bodyPr wrap="square">
            <a:spAutoFit/>
          </a:bodyPr>
          <a:lstStyle/>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Today, it is fashionable to post videos on social networks. And videos with some special effect are likely to draw more attention than the other.  As people enjoy watching the effect while recording the video than applying afterward, real-time video effect are crucial for the need of social media.</a:t>
            </a:r>
            <a:endParaRPr lang="zh-CN" altLang="zh-CN" dirty="0">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0837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Project Introduction</a:t>
            </a:r>
            <a:endParaRPr lang="zh-CN" altLang="en-US" dirty="0"/>
          </a:p>
        </p:txBody>
      </p:sp>
      <p:sp>
        <p:nvSpPr>
          <p:cNvPr id="3" name="Rectangle 2">
            <a:extLst>
              <a:ext uri="{FF2B5EF4-FFF2-40B4-BE49-F238E27FC236}">
                <a16:creationId xmlns:a16="http://schemas.microsoft.com/office/drawing/2014/main" id="{264EEC80-3ED2-4A5C-9CEE-B7817342558D}"/>
              </a:ext>
            </a:extLst>
          </p:cNvPr>
          <p:cNvSpPr/>
          <p:nvPr/>
        </p:nvSpPr>
        <p:spPr>
          <a:xfrm>
            <a:off x="450850" y="1356228"/>
            <a:ext cx="5426076" cy="4722447"/>
          </a:xfrm>
          <a:prstGeom prst="rect">
            <a:avLst/>
          </a:prstGeom>
        </p:spPr>
        <p:txBody>
          <a:bodyPr wrap="square">
            <a:spAutoFit/>
          </a:bodyPr>
          <a:lstStyle/>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In this project, we build software that can apply multi special effects on video in real time. We implement effects such as some basic style filters and animation style filters. </a:t>
            </a:r>
          </a:p>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The basic filters includes simple black-and white filter, pencil sketch filter, RGB-Glitch filter, cartoon filter and video shadow filter. We use facial landmarks to add face sticker onto faces and control features like the mouth size on the sticker. Also, we switch filters by blinking our eyes, which will be detected due to the change of eye contour.</a:t>
            </a:r>
            <a:endParaRPr lang="zh-CN" altLang="zh-CN" dirty="0">
              <a:latin typeface="Calibri" panose="020F0502020204030204" pitchFamily="34" charset="0"/>
              <a:ea typeface="宋体" panose="02010600030101010101" pitchFamily="2" charset="-122"/>
              <a:cs typeface="Arial" panose="020B0604020202020204" pitchFamily="34" charset="0"/>
            </a:endParaRPr>
          </a:p>
        </p:txBody>
      </p:sp>
      <p:pic>
        <p:nvPicPr>
          <p:cNvPr id="12" name="Picture 11" descr="A close up of a piece of paper&#10;&#10;Description automatically generated">
            <a:extLst>
              <a:ext uri="{FF2B5EF4-FFF2-40B4-BE49-F238E27FC236}">
                <a16:creationId xmlns:a16="http://schemas.microsoft.com/office/drawing/2014/main" id="{044B29CD-0F77-483F-89FB-4FF76FD5E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2507" y="479650"/>
            <a:ext cx="2384792" cy="1922117"/>
          </a:xfrm>
          <a:prstGeom prst="rect">
            <a:avLst/>
          </a:prstGeom>
        </p:spPr>
      </p:pic>
      <p:pic>
        <p:nvPicPr>
          <p:cNvPr id="15" name="Picture 14" descr="A picture containing wall, indoor, looking&#10;&#10;Description automatically generated">
            <a:extLst>
              <a:ext uri="{FF2B5EF4-FFF2-40B4-BE49-F238E27FC236}">
                <a16:creationId xmlns:a16="http://schemas.microsoft.com/office/drawing/2014/main" id="{00ADA358-7FB8-4E19-A0FC-B814A5A74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154" y="479650"/>
            <a:ext cx="2273109" cy="2069980"/>
          </a:xfrm>
          <a:prstGeom prst="rect">
            <a:avLst/>
          </a:prstGeom>
        </p:spPr>
      </p:pic>
      <p:grpSp>
        <p:nvGrpSpPr>
          <p:cNvPr id="13" name="Group 12">
            <a:extLst>
              <a:ext uri="{FF2B5EF4-FFF2-40B4-BE49-F238E27FC236}">
                <a16:creationId xmlns:a16="http://schemas.microsoft.com/office/drawing/2014/main" id="{4D050B96-63D5-4E3C-92F4-F9EA476D087D}"/>
              </a:ext>
            </a:extLst>
          </p:cNvPr>
          <p:cNvGrpSpPr/>
          <p:nvPr/>
        </p:nvGrpSpPr>
        <p:grpSpPr>
          <a:xfrm>
            <a:off x="6824398" y="2549630"/>
            <a:ext cx="4791075" cy="4131263"/>
            <a:chOff x="6236495" y="3282997"/>
            <a:chExt cx="3367085" cy="2903380"/>
          </a:xfrm>
        </p:grpSpPr>
        <p:pic>
          <p:nvPicPr>
            <p:cNvPr id="5" name="Picture 4">
              <a:extLst>
                <a:ext uri="{FF2B5EF4-FFF2-40B4-BE49-F238E27FC236}">
                  <a16:creationId xmlns:a16="http://schemas.microsoft.com/office/drawing/2014/main" id="{B5181C55-865F-4957-8FCA-63B6B41E0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495" y="3282997"/>
              <a:ext cx="1924048" cy="1438854"/>
            </a:xfrm>
            <a:prstGeom prst="rect">
              <a:avLst/>
            </a:prstGeom>
          </p:spPr>
        </p:pic>
        <p:pic>
          <p:nvPicPr>
            <p:cNvPr id="7" name="Picture 6">
              <a:extLst>
                <a:ext uri="{FF2B5EF4-FFF2-40B4-BE49-F238E27FC236}">
                  <a16:creationId xmlns:a16="http://schemas.microsoft.com/office/drawing/2014/main" id="{E5DE6DBC-1B44-4FE3-AD29-8C2553696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9532" y="3282997"/>
              <a:ext cx="1924048" cy="1438854"/>
            </a:xfrm>
            <a:prstGeom prst="rect">
              <a:avLst/>
            </a:prstGeom>
          </p:spPr>
        </p:pic>
        <p:pic>
          <p:nvPicPr>
            <p:cNvPr id="9" name="Picture 8">
              <a:extLst>
                <a:ext uri="{FF2B5EF4-FFF2-40B4-BE49-F238E27FC236}">
                  <a16:creationId xmlns:a16="http://schemas.microsoft.com/office/drawing/2014/main" id="{8BFA38DE-C8E7-49F3-A74D-F34AE26882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6495" y="4747523"/>
              <a:ext cx="1924048" cy="1438854"/>
            </a:xfrm>
            <a:prstGeom prst="rect">
              <a:avLst/>
            </a:prstGeom>
          </p:spPr>
        </p:pic>
        <p:pic>
          <p:nvPicPr>
            <p:cNvPr id="11" name="Picture 10">
              <a:extLst>
                <a:ext uri="{FF2B5EF4-FFF2-40B4-BE49-F238E27FC236}">
                  <a16:creationId xmlns:a16="http://schemas.microsoft.com/office/drawing/2014/main" id="{D04AF344-74D7-49B4-818D-A938D25274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9532" y="4747523"/>
              <a:ext cx="1924048" cy="1438854"/>
            </a:xfrm>
            <a:prstGeom prst="rect">
              <a:avLst/>
            </a:prstGeom>
          </p:spPr>
        </p:pic>
      </p:grpSp>
    </p:spTree>
    <p:extLst>
      <p:ext uri="{BB962C8B-B14F-4D97-AF65-F5344CB8AC3E}">
        <p14:creationId xmlns:p14="http://schemas.microsoft.com/office/powerpoint/2010/main" val="337476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CF7094-9128-4F1C-9435-61960696ABE6}"/>
              </a:ext>
            </a:extLst>
          </p:cNvPr>
          <p:cNvSpPr>
            <a:spLocks noGrp="1"/>
          </p:cNvSpPr>
          <p:nvPr>
            <p:ph type="title"/>
          </p:nvPr>
        </p:nvSpPr>
        <p:spPr>
          <a:xfrm>
            <a:off x="3636349" y="2807810"/>
            <a:ext cx="7860325" cy="428625"/>
          </a:xfrm>
        </p:spPr>
        <p:txBody>
          <a:bodyPr>
            <a:normAutofit/>
          </a:bodyPr>
          <a:lstStyle/>
          <a:p>
            <a:r>
              <a:rPr lang="en-US" altLang="zh-CN" dirty="0"/>
              <a:t>Principles and Formulas. </a:t>
            </a:r>
          </a:p>
        </p:txBody>
      </p:sp>
      <p:sp>
        <p:nvSpPr>
          <p:cNvPr id="8" name="文本框 7">
            <a:extLst>
              <a:ext uri="{FF2B5EF4-FFF2-40B4-BE49-F238E27FC236}">
                <a16:creationId xmlns:a16="http://schemas.microsoft.com/office/drawing/2014/main" id="{F612555B-827A-451A-91C5-F6B03556A0C2}"/>
              </a:ext>
            </a:extLst>
          </p:cNvPr>
          <p:cNvSpPr txBox="1"/>
          <p:nvPr/>
        </p:nvSpPr>
        <p:spPr>
          <a:xfrm>
            <a:off x="3636349" y="168443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9489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Principles and Formulas: </a:t>
            </a:r>
            <a:r>
              <a:rPr lang="en-US" altLang="zh-CN" dirty="0">
                <a:solidFill>
                  <a:schemeClr val="accent2"/>
                </a:solidFill>
              </a:rPr>
              <a:t>Eye Blink Detection</a:t>
            </a:r>
            <a:endParaRPr lang="zh-CN" altLang="en-US" dirty="0">
              <a:solidFill>
                <a:schemeClr val="accent2"/>
              </a:solidFill>
            </a:endParaRPr>
          </a:p>
        </p:txBody>
      </p:sp>
      <p:pic>
        <p:nvPicPr>
          <p:cNvPr id="7" name="Picture 6" descr="A picture containing wall, indoor, looking&#10;&#10;Description automatically generated">
            <a:extLst>
              <a:ext uri="{FF2B5EF4-FFF2-40B4-BE49-F238E27FC236}">
                <a16:creationId xmlns:a16="http://schemas.microsoft.com/office/drawing/2014/main" id="{A1476AE7-AFC2-4126-B039-432522379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225" y="1276355"/>
            <a:ext cx="4228501" cy="3850635"/>
          </a:xfrm>
          <a:prstGeom prst="rect">
            <a:avLst/>
          </a:prstGeom>
        </p:spPr>
      </p:pic>
      <p:sp>
        <p:nvSpPr>
          <p:cNvPr id="4" name="Rectangle 3">
            <a:extLst>
              <a:ext uri="{FF2B5EF4-FFF2-40B4-BE49-F238E27FC236}">
                <a16:creationId xmlns:a16="http://schemas.microsoft.com/office/drawing/2014/main" id="{3980D89A-8D27-416D-B708-89481A12F5BC}"/>
              </a:ext>
            </a:extLst>
          </p:cNvPr>
          <p:cNvSpPr/>
          <p:nvPr/>
        </p:nvSpPr>
        <p:spPr>
          <a:xfrm>
            <a:off x="837159" y="1367909"/>
            <a:ext cx="3441968" cy="523220"/>
          </a:xfrm>
          <a:prstGeom prst="rect">
            <a:avLst/>
          </a:prstGeom>
        </p:spPr>
        <p:txBody>
          <a:bodyPr wrap="none">
            <a:spAutoFit/>
          </a:bodyPr>
          <a:lstStyle/>
          <a:p>
            <a:r>
              <a:rPr lang="en-US" altLang="zh-CN" sz="2800" i="1" dirty="0">
                <a:solidFill>
                  <a:srgbClr val="4F4F4F"/>
                </a:solidFill>
                <a:latin typeface="Times New Roman" panose="02020603050405020304" pitchFamily="18" charset="0"/>
                <a:cs typeface="Times New Roman" panose="02020603050405020304" pitchFamily="18" charset="0"/>
              </a:rPr>
              <a:t>eye aspect ratio (EAR)</a:t>
            </a:r>
            <a:endParaRPr lang="zh-CN" altLang="en-US" sz="2800" dirty="0">
              <a:latin typeface="Times New Roman" panose="02020603050405020304" pitchFamily="18" charset="0"/>
              <a:cs typeface="Times New Roman" panose="02020603050405020304" pitchFamily="18" charset="0"/>
            </a:endParaRPr>
          </a:p>
        </p:txBody>
      </p:sp>
      <p:pic>
        <p:nvPicPr>
          <p:cNvPr id="6" name="Picture 5" descr="A picture containing object, sky&#10;&#10;Description automatically generated">
            <a:extLst>
              <a:ext uri="{FF2B5EF4-FFF2-40B4-BE49-F238E27FC236}">
                <a16:creationId xmlns:a16="http://schemas.microsoft.com/office/drawing/2014/main" id="{B5F0A09E-90E7-44A8-B026-352E3612E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92" y="2296755"/>
            <a:ext cx="3403335" cy="93229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458EB71-2119-4170-8E42-CD4F57DD7E62}"/>
              </a:ext>
            </a:extLst>
          </p:cNvPr>
          <p:cNvPicPr>
            <a:picLocks noChangeAspect="1"/>
          </p:cNvPicPr>
          <p:nvPr/>
        </p:nvPicPr>
        <p:blipFill rotWithShape="1">
          <a:blip r:embed="rId4">
            <a:extLst>
              <a:ext uri="{28A0092B-C50C-407E-A947-70E740481C1C}">
                <a14:useLocalDpi xmlns:a14="http://schemas.microsoft.com/office/drawing/2010/main" val="0"/>
              </a:ext>
            </a:extLst>
          </a:blip>
          <a:srcRect r="47826" b="61145"/>
          <a:stretch/>
        </p:blipFill>
        <p:spPr>
          <a:xfrm>
            <a:off x="4381500" y="1858962"/>
            <a:ext cx="2628900" cy="1570038"/>
          </a:xfrm>
          <a:prstGeom prst="rect">
            <a:avLst/>
          </a:prstGeom>
        </p:spPr>
      </p:pic>
      <p:sp>
        <p:nvSpPr>
          <p:cNvPr id="10" name="Rectangle 9">
            <a:extLst>
              <a:ext uri="{FF2B5EF4-FFF2-40B4-BE49-F238E27FC236}">
                <a16:creationId xmlns:a16="http://schemas.microsoft.com/office/drawing/2014/main" id="{5B269466-E18C-4A1F-BA59-C93FF17068A0}"/>
              </a:ext>
            </a:extLst>
          </p:cNvPr>
          <p:cNvSpPr/>
          <p:nvPr/>
        </p:nvSpPr>
        <p:spPr>
          <a:xfrm>
            <a:off x="669924" y="6005810"/>
            <a:ext cx="11331576" cy="307777"/>
          </a:xfrm>
          <a:prstGeom prst="rect">
            <a:avLst/>
          </a:prstGeom>
        </p:spPr>
        <p:txBody>
          <a:bodyPr wrap="square">
            <a:spAutoFit/>
          </a:bodyPr>
          <a:lstStyle/>
          <a:p>
            <a:r>
              <a:rPr lang="en-US" altLang="zh-CN" sz="1400" i="1" dirty="0" err="1">
                <a:solidFill>
                  <a:srgbClr val="222222"/>
                </a:solidFill>
                <a:latin typeface="Arial" panose="020B0604020202020204" pitchFamily="34" charset="0"/>
              </a:rPr>
              <a:t>Soukupová</a:t>
            </a:r>
            <a:r>
              <a:rPr lang="en-US" altLang="zh-CN" sz="1400" i="1" dirty="0">
                <a:solidFill>
                  <a:srgbClr val="222222"/>
                </a:solidFill>
                <a:latin typeface="Arial" panose="020B0604020202020204" pitchFamily="34" charset="0"/>
              </a:rPr>
              <a:t> T, Cech J. Real-time eye blink detection using facial landmarks[C]//21st Computer Vision Winter Workshop. 2016.</a:t>
            </a:r>
            <a:endParaRPr lang="zh-CN" altLang="en-US" sz="1400" i="1" dirty="0"/>
          </a:p>
        </p:txBody>
      </p:sp>
      <p:sp>
        <p:nvSpPr>
          <p:cNvPr id="13" name="Rectangle 12">
            <a:extLst>
              <a:ext uri="{FF2B5EF4-FFF2-40B4-BE49-F238E27FC236}">
                <a16:creationId xmlns:a16="http://schemas.microsoft.com/office/drawing/2014/main" id="{8FEF4FD8-99A7-44C7-A4B2-27627BB5FD13}"/>
              </a:ext>
            </a:extLst>
          </p:cNvPr>
          <p:cNvSpPr/>
          <p:nvPr/>
        </p:nvSpPr>
        <p:spPr>
          <a:xfrm>
            <a:off x="999352" y="4144773"/>
            <a:ext cx="6096000" cy="923330"/>
          </a:xfrm>
          <a:prstGeom prst="rect">
            <a:avLst/>
          </a:prstGeom>
        </p:spPr>
        <p:txBody>
          <a:bodyPr>
            <a:spAutoFit/>
          </a:bodyPr>
          <a:lstStyle/>
          <a:p>
            <a:r>
              <a:rPr lang="en-US" altLang="zh-CN" dirty="0"/>
              <a:t>EYE_AR_THRESH = 0.22</a:t>
            </a:r>
          </a:p>
          <a:p>
            <a:endParaRPr lang="en-US" altLang="zh-CN" dirty="0"/>
          </a:p>
          <a:p>
            <a:r>
              <a:rPr lang="en-US" altLang="zh-CN" dirty="0"/>
              <a:t>EYE_AR_CONSEC_FRAMES = 3</a:t>
            </a:r>
            <a:endParaRPr lang="zh-CN" altLang="en-US" dirty="0"/>
          </a:p>
        </p:txBody>
      </p:sp>
    </p:spTree>
    <p:extLst>
      <p:ext uri="{BB962C8B-B14F-4D97-AF65-F5344CB8AC3E}">
        <p14:creationId xmlns:p14="http://schemas.microsoft.com/office/powerpoint/2010/main" val="96514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Principles and Formulas: </a:t>
            </a:r>
            <a:r>
              <a:rPr lang="en-US" altLang="zh-CN" dirty="0">
                <a:solidFill>
                  <a:schemeClr val="accent2"/>
                </a:solidFill>
              </a:rPr>
              <a:t>Face Sticker </a:t>
            </a:r>
            <a:endParaRPr lang="zh-CN" altLang="en-US" dirty="0">
              <a:solidFill>
                <a:schemeClr val="accent2"/>
              </a:solidFill>
            </a:endParaRPr>
          </a:p>
        </p:txBody>
      </p:sp>
      <p:pic>
        <p:nvPicPr>
          <p:cNvPr id="5" name="Picture 4">
            <a:extLst>
              <a:ext uri="{FF2B5EF4-FFF2-40B4-BE49-F238E27FC236}">
                <a16:creationId xmlns:a16="http://schemas.microsoft.com/office/drawing/2014/main" id="{73E05967-A8B2-4C79-BAB8-9FCBCA49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907" y="787400"/>
            <a:ext cx="4494693" cy="3622675"/>
          </a:xfrm>
          <a:prstGeom prst="rect">
            <a:avLst/>
          </a:prstGeom>
        </p:spPr>
      </p:pic>
      <p:grpSp>
        <p:nvGrpSpPr>
          <p:cNvPr id="16" name="Group 15">
            <a:extLst>
              <a:ext uri="{FF2B5EF4-FFF2-40B4-BE49-F238E27FC236}">
                <a16:creationId xmlns:a16="http://schemas.microsoft.com/office/drawing/2014/main" id="{2D8159D1-9FBC-45E0-B315-028107A431C6}"/>
              </a:ext>
            </a:extLst>
          </p:cNvPr>
          <p:cNvGrpSpPr/>
          <p:nvPr/>
        </p:nvGrpSpPr>
        <p:grpSpPr>
          <a:xfrm>
            <a:off x="7441475" y="1535018"/>
            <a:ext cx="4494691" cy="311838"/>
            <a:chOff x="5288437" y="2243578"/>
            <a:chExt cx="6504479" cy="461898"/>
          </a:xfrm>
        </p:grpSpPr>
        <p:cxnSp>
          <p:nvCxnSpPr>
            <p:cNvPr id="11" name="Straight Connector 10">
              <a:extLst>
                <a:ext uri="{FF2B5EF4-FFF2-40B4-BE49-F238E27FC236}">
                  <a16:creationId xmlns:a16="http://schemas.microsoft.com/office/drawing/2014/main" id="{2515C5DB-0507-42DA-B070-C828FA53B2A5}"/>
                </a:ext>
              </a:extLst>
            </p:cNvPr>
            <p:cNvCxnSpPr>
              <a:cxnSpLocks/>
            </p:cNvCxnSpPr>
            <p:nvPr/>
          </p:nvCxnSpPr>
          <p:spPr>
            <a:xfrm>
              <a:off x="5750334" y="2488676"/>
              <a:ext cx="558068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6E0F8CC1-318C-484B-AE32-2EFFABF80B36}"/>
                </a:ext>
              </a:extLst>
            </p:cNvPr>
            <p:cNvSpPr/>
            <p:nvPr/>
          </p:nvSpPr>
          <p:spPr>
            <a:xfrm>
              <a:off x="5288437" y="2243578"/>
              <a:ext cx="461897" cy="461897"/>
            </a:xfrm>
            <a:prstGeom prst="ellips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4BC3F21-BBA6-4224-92E4-46C608CCD0BD}"/>
                </a:ext>
              </a:extLst>
            </p:cNvPr>
            <p:cNvSpPr/>
            <p:nvPr/>
          </p:nvSpPr>
          <p:spPr>
            <a:xfrm>
              <a:off x="11331019" y="2243579"/>
              <a:ext cx="461897" cy="461897"/>
            </a:xfrm>
            <a:prstGeom prst="ellips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A69429F4-CED9-4255-A5FB-F92801828AB7}"/>
              </a:ext>
            </a:extLst>
          </p:cNvPr>
          <p:cNvSpPr/>
          <p:nvPr/>
        </p:nvSpPr>
        <p:spPr>
          <a:xfrm>
            <a:off x="450850" y="1356228"/>
            <a:ext cx="5426076" cy="2558842"/>
          </a:xfrm>
          <a:prstGeom prst="rect">
            <a:avLst/>
          </a:prstGeom>
        </p:spPr>
        <p:txBody>
          <a:bodyPr wrap="square">
            <a:spAutoFit/>
          </a:bodyPr>
          <a:lstStyle/>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Center point of the face:</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Point 30</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Relative width of the face sticker:</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 point 1, point 17</a:t>
            </a:r>
          </a:p>
        </p:txBody>
      </p:sp>
      <p:sp>
        <p:nvSpPr>
          <p:cNvPr id="18" name="Oval 17">
            <a:extLst>
              <a:ext uri="{FF2B5EF4-FFF2-40B4-BE49-F238E27FC236}">
                <a16:creationId xmlns:a16="http://schemas.microsoft.com/office/drawing/2014/main" id="{5E9D935F-70C3-4468-9A61-6C9365068071}"/>
              </a:ext>
            </a:extLst>
          </p:cNvPr>
          <p:cNvSpPr/>
          <p:nvPr/>
        </p:nvSpPr>
        <p:spPr>
          <a:xfrm>
            <a:off x="9688821" y="1784010"/>
            <a:ext cx="319178" cy="311837"/>
          </a:xfrm>
          <a:prstGeom prst="ellips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DD913F23-755A-40E9-B706-24C4AC917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502" y="3352301"/>
            <a:ext cx="3543300" cy="3543300"/>
          </a:xfrm>
          <a:prstGeom prst="rect">
            <a:avLst/>
          </a:prstGeom>
        </p:spPr>
      </p:pic>
      <p:sp>
        <p:nvSpPr>
          <p:cNvPr id="24" name="Oval 23">
            <a:extLst>
              <a:ext uri="{FF2B5EF4-FFF2-40B4-BE49-F238E27FC236}">
                <a16:creationId xmlns:a16="http://schemas.microsoft.com/office/drawing/2014/main" id="{F1952B11-E378-4B5F-9CE0-D9EF890B5EB0}"/>
              </a:ext>
            </a:extLst>
          </p:cNvPr>
          <p:cNvSpPr/>
          <p:nvPr/>
        </p:nvSpPr>
        <p:spPr>
          <a:xfrm>
            <a:off x="6653563" y="4968032"/>
            <a:ext cx="319178" cy="311837"/>
          </a:xfrm>
          <a:prstGeom prst="ellips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F8026022-FF6A-4B6C-93A9-3D1F3290D455}"/>
              </a:ext>
            </a:extLst>
          </p:cNvPr>
          <p:cNvCxnSpPr>
            <a:cxnSpLocks/>
            <a:stCxn id="23" idx="1"/>
            <a:endCxn id="23" idx="3"/>
          </p:cNvCxnSpPr>
          <p:nvPr/>
        </p:nvCxnSpPr>
        <p:spPr>
          <a:xfrm>
            <a:off x="5041502" y="5123951"/>
            <a:ext cx="3543300" cy="0"/>
          </a:xfrm>
          <a:prstGeom prst="line">
            <a:avLst/>
          </a:prstGeom>
          <a:ln w="57150">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5924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4" grpId="0" animBg="1"/>
      <p:bldP spid="2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027A12-AFDC-4372-B8AD-EC71F3103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80936">
            <a:off x="7246457" y="463550"/>
            <a:ext cx="4494693" cy="3622675"/>
          </a:xfrm>
          <a:prstGeom prst="rect">
            <a:avLst/>
          </a:prstGeom>
        </p:spPr>
      </p:pic>
      <p:pic>
        <p:nvPicPr>
          <p:cNvPr id="19" name="Picture 18">
            <a:extLst>
              <a:ext uri="{FF2B5EF4-FFF2-40B4-BE49-F238E27FC236}">
                <a16:creationId xmlns:a16="http://schemas.microsoft.com/office/drawing/2014/main" id="{7A88747C-CC37-46A3-8D5B-0C68EC8AE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69429">
            <a:off x="5041502" y="3352301"/>
            <a:ext cx="3543300" cy="3543300"/>
          </a:xfrm>
          <a:prstGeom prst="rect">
            <a:avLst/>
          </a:prstGeom>
        </p:spPr>
      </p:pic>
      <p:grpSp>
        <p:nvGrpSpPr>
          <p:cNvPr id="9" name="Group 8">
            <a:extLst>
              <a:ext uri="{FF2B5EF4-FFF2-40B4-BE49-F238E27FC236}">
                <a16:creationId xmlns:a16="http://schemas.microsoft.com/office/drawing/2014/main" id="{93B7B274-0902-4DDA-992C-CE978CB3C8E0}"/>
              </a:ext>
            </a:extLst>
          </p:cNvPr>
          <p:cNvGrpSpPr/>
          <p:nvPr/>
        </p:nvGrpSpPr>
        <p:grpSpPr>
          <a:xfrm>
            <a:off x="7942547" y="1039807"/>
            <a:ext cx="2741353" cy="785919"/>
            <a:chOff x="7942547" y="1039807"/>
            <a:chExt cx="2741353" cy="785919"/>
          </a:xfrm>
        </p:grpSpPr>
        <p:grpSp>
          <p:nvGrpSpPr>
            <p:cNvPr id="16" name="Group 15">
              <a:extLst>
                <a:ext uri="{FF2B5EF4-FFF2-40B4-BE49-F238E27FC236}">
                  <a16:creationId xmlns:a16="http://schemas.microsoft.com/office/drawing/2014/main" id="{2D8159D1-9FBC-45E0-B315-028107A431C6}"/>
                </a:ext>
              </a:extLst>
            </p:cNvPr>
            <p:cNvGrpSpPr/>
            <p:nvPr/>
          </p:nvGrpSpPr>
          <p:grpSpPr>
            <a:xfrm rot="20106775">
              <a:off x="7942547" y="1144079"/>
              <a:ext cx="2429964" cy="168589"/>
              <a:chOff x="5288437" y="2243578"/>
              <a:chExt cx="6504479" cy="461898"/>
            </a:xfrm>
          </p:grpSpPr>
          <p:cxnSp>
            <p:nvCxnSpPr>
              <p:cNvPr id="11" name="Straight Connector 10">
                <a:extLst>
                  <a:ext uri="{FF2B5EF4-FFF2-40B4-BE49-F238E27FC236}">
                    <a16:creationId xmlns:a16="http://schemas.microsoft.com/office/drawing/2014/main" id="{2515C5DB-0507-42DA-B070-C828FA53B2A5}"/>
                  </a:ext>
                </a:extLst>
              </p:cNvPr>
              <p:cNvCxnSpPr>
                <a:cxnSpLocks/>
              </p:cNvCxnSpPr>
              <p:nvPr/>
            </p:nvCxnSpPr>
            <p:spPr>
              <a:xfrm>
                <a:off x="5750334" y="2488676"/>
                <a:ext cx="558068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6E0F8CC1-318C-484B-AE32-2EFFABF80B36}"/>
                  </a:ext>
                </a:extLst>
              </p:cNvPr>
              <p:cNvSpPr/>
              <p:nvPr/>
            </p:nvSpPr>
            <p:spPr>
              <a:xfrm>
                <a:off x="5288437" y="2243578"/>
                <a:ext cx="461897" cy="461897"/>
              </a:xfrm>
              <a:prstGeom prst="ellips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4BC3F21-BBA6-4224-92E4-46C608CCD0BD}"/>
                  </a:ext>
                </a:extLst>
              </p:cNvPr>
              <p:cNvSpPr/>
              <p:nvPr/>
            </p:nvSpPr>
            <p:spPr>
              <a:xfrm>
                <a:off x="11331019" y="2243579"/>
                <a:ext cx="461897" cy="461897"/>
              </a:xfrm>
              <a:prstGeom prst="ellips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BD6562EF-6659-476A-91E2-0B5B81E9C1E5}"/>
                </a:ext>
              </a:extLst>
            </p:cNvPr>
            <p:cNvCxnSpPr/>
            <p:nvPr/>
          </p:nvCxnSpPr>
          <p:spPr>
            <a:xfrm>
              <a:off x="8214077" y="1695111"/>
              <a:ext cx="2469823"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Arc 5">
              <a:extLst>
                <a:ext uri="{FF2B5EF4-FFF2-40B4-BE49-F238E27FC236}">
                  <a16:creationId xmlns:a16="http://schemas.microsoft.com/office/drawing/2014/main" id="{9E4970F4-E763-4B1A-83C6-95BDD94F3CA0}"/>
                </a:ext>
              </a:extLst>
            </p:cNvPr>
            <p:cNvSpPr/>
            <p:nvPr/>
          </p:nvSpPr>
          <p:spPr>
            <a:xfrm rot="1733671">
              <a:off x="8543851" y="1272560"/>
              <a:ext cx="567972" cy="553166"/>
            </a:xfrm>
            <a:prstGeom prst="arc">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389B021-325B-4C3F-B55C-48B343658163}"/>
                </a:ext>
              </a:extLst>
            </p:cNvPr>
            <p:cNvSpPr txBox="1"/>
            <p:nvPr/>
          </p:nvSpPr>
          <p:spPr>
            <a:xfrm>
              <a:off x="9225246" y="1039807"/>
              <a:ext cx="869593" cy="646331"/>
            </a:xfrm>
            <a:prstGeom prst="rect">
              <a:avLst/>
            </a:prstGeom>
            <a:noFill/>
          </p:spPr>
          <p:txBody>
            <a:bodyPr wrap="square" rtlCol="0">
              <a:spAutoFit/>
            </a:bodyPr>
            <a:lstStyle/>
            <a:p>
              <a:r>
                <a:rPr lang="el-GR" sz="3600" dirty="0">
                  <a:solidFill>
                    <a:schemeClr val="accent2"/>
                  </a:solidFill>
                </a:rPr>
                <a:t>α</a:t>
              </a:r>
              <a:endParaRPr lang="en-US" sz="3600" dirty="0">
                <a:solidFill>
                  <a:schemeClr val="accent2"/>
                </a:solidFill>
              </a:endParaRPr>
            </a:p>
          </p:txBody>
        </p:sp>
      </p:grpSp>
      <p:sp>
        <p:nvSpPr>
          <p:cNvPr id="14" name="Rectangle 13">
            <a:extLst>
              <a:ext uri="{FF2B5EF4-FFF2-40B4-BE49-F238E27FC236}">
                <a16:creationId xmlns:a16="http://schemas.microsoft.com/office/drawing/2014/main" id="{43BFBA08-1236-403E-BC69-08480FA6A7F2}"/>
              </a:ext>
            </a:extLst>
          </p:cNvPr>
          <p:cNvSpPr/>
          <p:nvPr/>
        </p:nvSpPr>
        <p:spPr>
          <a:xfrm>
            <a:off x="450850" y="1356228"/>
            <a:ext cx="5426076" cy="3872022"/>
          </a:xfrm>
          <a:prstGeom prst="rect">
            <a:avLst/>
          </a:prstGeom>
        </p:spPr>
        <p:txBody>
          <a:bodyPr wrap="square">
            <a:spAutoFit/>
          </a:bodyPr>
          <a:lstStyle/>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Center point of the face:</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Point 30</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Relative width of the face sticker:</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 point 1, point 17</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Angle of the face sticker:</a:t>
            </a:r>
          </a:p>
          <a:p>
            <a:pPr algn="just">
              <a:lnSpc>
                <a:spcPct val="150000"/>
              </a:lnSpc>
              <a:spcAft>
                <a:spcPts val="800"/>
              </a:spcAft>
            </a:pPr>
            <a:r>
              <a:rPr lang="en-US" altLang="zh-CN" sz="2400" dirty="0">
                <a:latin typeface="Calibri" panose="020F0502020204030204" pitchFamily="34" charset="0"/>
                <a:ea typeface="宋体" panose="02010600030101010101" pitchFamily="2" charset="-122"/>
                <a:cs typeface="Arial" panose="020B0604020202020204" pitchFamily="34" charset="0"/>
              </a:rPr>
              <a:t> point 37, point 46</a:t>
            </a:r>
            <a:endParaRPr lang="zh-CN" altLang="zh-CN" sz="2400" dirty="0">
              <a:latin typeface="Calibri" panose="020F0502020204030204" pitchFamily="34" charset="0"/>
              <a:ea typeface="宋体" panose="02010600030101010101" pitchFamily="2" charset="-122"/>
              <a:cs typeface="Arial" panose="020B0604020202020204" pitchFamily="34" charset="0"/>
            </a:endParaRPr>
          </a:p>
        </p:txBody>
      </p:sp>
      <p:grpSp>
        <p:nvGrpSpPr>
          <p:cNvPr id="20" name="Group 19">
            <a:extLst>
              <a:ext uri="{FF2B5EF4-FFF2-40B4-BE49-F238E27FC236}">
                <a16:creationId xmlns:a16="http://schemas.microsoft.com/office/drawing/2014/main" id="{EDBAE527-26ED-458E-8527-22C9E200AEDF}"/>
              </a:ext>
            </a:extLst>
          </p:cNvPr>
          <p:cNvGrpSpPr/>
          <p:nvPr/>
        </p:nvGrpSpPr>
        <p:grpSpPr>
          <a:xfrm>
            <a:off x="5176681" y="4407800"/>
            <a:ext cx="3256919" cy="1654739"/>
            <a:chOff x="8044409" y="776420"/>
            <a:chExt cx="2230247" cy="1133118"/>
          </a:xfrm>
        </p:grpSpPr>
        <p:cxnSp>
          <p:nvCxnSpPr>
            <p:cNvPr id="25" name="Straight Connector 24">
              <a:extLst>
                <a:ext uri="{FF2B5EF4-FFF2-40B4-BE49-F238E27FC236}">
                  <a16:creationId xmlns:a16="http://schemas.microsoft.com/office/drawing/2014/main" id="{48F68093-5B6D-4D7C-9913-4732A4A7435C}"/>
                </a:ext>
              </a:extLst>
            </p:cNvPr>
            <p:cNvCxnSpPr>
              <a:cxnSpLocks/>
              <a:stCxn id="19" idx="1"/>
              <a:endCxn id="19" idx="3"/>
            </p:cNvCxnSpPr>
            <p:nvPr/>
          </p:nvCxnSpPr>
          <p:spPr>
            <a:xfrm flipV="1">
              <a:off x="8055375" y="776420"/>
              <a:ext cx="2219281" cy="980803"/>
            </a:xfrm>
            <a:prstGeom prst="line">
              <a:avLst/>
            </a:prstGeom>
            <a:ln w="57150">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4CF4ECE-0D4D-410D-AD25-E4530262D6B8}"/>
                </a:ext>
              </a:extLst>
            </p:cNvPr>
            <p:cNvCxnSpPr>
              <a:cxnSpLocks/>
            </p:cNvCxnSpPr>
            <p:nvPr/>
          </p:nvCxnSpPr>
          <p:spPr>
            <a:xfrm>
              <a:off x="8044409" y="1757223"/>
              <a:ext cx="2142647"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3" name="Arc 22">
              <a:extLst>
                <a:ext uri="{FF2B5EF4-FFF2-40B4-BE49-F238E27FC236}">
                  <a16:creationId xmlns:a16="http://schemas.microsoft.com/office/drawing/2014/main" id="{ED2E6198-DD4A-47A0-A240-2BD8D3F2883C}"/>
                </a:ext>
              </a:extLst>
            </p:cNvPr>
            <p:cNvSpPr/>
            <p:nvPr/>
          </p:nvSpPr>
          <p:spPr>
            <a:xfrm rot="1733671">
              <a:off x="8475438" y="1356372"/>
              <a:ext cx="567972" cy="553166"/>
            </a:xfrm>
            <a:prstGeom prst="arc">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4" name="TextBox 23">
              <a:extLst>
                <a:ext uri="{FF2B5EF4-FFF2-40B4-BE49-F238E27FC236}">
                  <a16:creationId xmlns:a16="http://schemas.microsoft.com/office/drawing/2014/main" id="{FEC82279-9901-43CE-AB2E-9CF267D48DFB}"/>
                </a:ext>
              </a:extLst>
            </p:cNvPr>
            <p:cNvSpPr txBox="1"/>
            <p:nvPr/>
          </p:nvSpPr>
          <p:spPr>
            <a:xfrm>
              <a:off x="9115732" y="1246524"/>
              <a:ext cx="869593" cy="646331"/>
            </a:xfrm>
            <a:prstGeom prst="rect">
              <a:avLst/>
            </a:prstGeom>
            <a:noFill/>
            <a:ln w="57150">
              <a:noFill/>
            </a:ln>
          </p:spPr>
          <p:txBody>
            <a:bodyPr wrap="square" rtlCol="0">
              <a:spAutoFit/>
            </a:bodyPr>
            <a:lstStyle/>
            <a:p>
              <a:r>
                <a:rPr lang="el-GR" sz="3600" dirty="0">
                  <a:solidFill>
                    <a:schemeClr val="accent2"/>
                  </a:solidFill>
                </a:rPr>
                <a:t>α</a:t>
              </a:r>
              <a:endParaRPr lang="en-US" sz="3600" dirty="0">
                <a:solidFill>
                  <a:schemeClr val="accent2"/>
                </a:solidFill>
              </a:endParaRPr>
            </a:p>
          </p:txBody>
        </p:sp>
      </p:grpSp>
      <p:sp>
        <p:nvSpPr>
          <p:cNvPr id="34" name="标题 1">
            <a:extLst>
              <a:ext uri="{FF2B5EF4-FFF2-40B4-BE49-F238E27FC236}">
                <a16:creationId xmlns:a16="http://schemas.microsoft.com/office/drawing/2014/main" id="{FF01FF91-2675-4C80-AE9C-B742146A677B}"/>
              </a:ext>
            </a:extLst>
          </p:cNvPr>
          <p:cNvSpPr>
            <a:spLocks noGrp="1"/>
          </p:cNvSpPr>
          <p:nvPr>
            <p:ph type="title"/>
          </p:nvPr>
        </p:nvSpPr>
        <p:spPr>
          <a:xfrm>
            <a:off x="669924" y="1"/>
            <a:ext cx="10850563" cy="1015999"/>
          </a:xfrm>
        </p:spPr>
        <p:txBody>
          <a:bodyPr/>
          <a:lstStyle/>
          <a:p>
            <a:r>
              <a:rPr lang="en-US" altLang="zh-CN" dirty="0"/>
              <a:t>Principles and Formulas: </a:t>
            </a:r>
            <a:r>
              <a:rPr lang="en-US" altLang="zh-CN" dirty="0">
                <a:solidFill>
                  <a:schemeClr val="accent2"/>
                </a:solidFill>
              </a:rPr>
              <a:t>Face Sticker </a:t>
            </a:r>
            <a:endParaRPr lang="zh-CN" altLang="en-US" dirty="0">
              <a:solidFill>
                <a:schemeClr val="accent2"/>
              </a:solidFill>
            </a:endParaRPr>
          </a:p>
        </p:txBody>
      </p:sp>
    </p:spTree>
    <p:extLst>
      <p:ext uri="{BB962C8B-B14F-4D97-AF65-F5344CB8AC3E}">
        <p14:creationId xmlns:p14="http://schemas.microsoft.com/office/powerpoint/2010/main" val="214705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Name&quot;:&quot;正常&quot;,&quot;HeaderHeight&quot;:15.0,&quot;TopMargin&quot;:0.0,&quot;FooterHeight&quot;:9.0,&quot;BottomMargin&quot;:0.0,&quot;SideMargin&quot;:5.5,&quot;IntervalMargin&quot;:1.5,&quot;Id&quot;:&quot;GuidesStyle_Normal&quot;}"/>
  <p:tag name="ISLIDE.THEME" val="aee85e60-9cb2-4a74-89f2-28203deb99e0"/>
</p:tagLst>
</file>

<file path=ppt/tags/tag2.xml><?xml version="1.0" encoding="utf-8"?>
<p:tagLst xmlns:a="http://schemas.openxmlformats.org/drawingml/2006/main" xmlns:r="http://schemas.openxmlformats.org/officeDocument/2006/relationships" xmlns:p="http://schemas.openxmlformats.org/presentationml/2006/main">
  <p:tag name="ISLIDE.DIAGRAM" val="3c2f1681-f979-4de5-8036-c0bce5db0ca5"/>
</p:tagLst>
</file>

<file path=ppt/theme/theme1.xml><?xml version="1.0" encoding="utf-8"?>
<a:theme xmlns:a="http://schemas.openxmlformats.org/drawingml/2006/main" name="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92F26006-3328-43D0-B68A-0B54CA57F6BE}" vid="{2D790798-B49D-4F17-9984-981D803C28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242</TotalTime>
  <Words>372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微软雅黑</vt:lpstr>
      <vt:lpstr>等线</vt:lpstr>
      <vt:lpstr>Arial</vt:lpstr>
      <vt:lpstr>Calibri</vt:lpstr>
      <vt:lpstr>Impact</vt:lpstr>
      <vt:lpstr>Times New Roman</vt:lpstr>
      <vt:lpstr>主题2</vt:lpstr>
      <vt:lpstr>Real-time Video effect</vt:lpstr>
      <vt:lpstr>PowerPoint Presentation</vt:lpstr>
      <vt:lpstr>Project Introduction. </vt:lpstr>
      <vt:lpstr>Project Introduction</vt:lpstr>
      <vt:lpstr>Project Introduction</vt:lpstr>
      <vt:lpstr>Principles and Formulas. </vt:lpstr>
      <vt:lpstr>Principles and Formulas: Eye Blink Detection</vt:lpstr>
      <vt:lpstr>Principles and Formulas: Face Sticker </vt:lpstr>
      <vt:lpstr>Principles and Formulas: Face Sticker </vt:lpstr>
      <vt:lpstr>Principles and Formulas: Mouth Sticker</vt:lpstr>
      <vt:lpstr>Conclusion and Demo. </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Tan Qiongxuan</cp:lastModifiedBy>
  <cp:revision>46</cp:revision>
  <cp:lastPrinted>2018-02-05T16:00:00Z</cp:lastPrinted>
  <dcterms:created xsi:type="dcterms:W3CDTF">2018-02-05T16:00:00Z</dcterms:created>
  <dcterms:modified xsi:type="dcterms:W3CDTF">2018-12-17T17:42:11Z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aee85e60-9cb2-4a74-89f2-28203deb99e0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2018-08-30T08:10:43.5734758Z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