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FF"/>
    <a:srgbClr val="476DB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F34F6-5996-4655-B685-B170366AACA6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0B537-754B-4903-AE5C-4A93C799F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0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err="1" smtClean="0"/>
              <a:t>istio</a:t>
            </a:r>
            <a:r>
              <a:rPr lang="en-US" altLang="zh-TW" dirty="0" smtClean="0"/>
              <a:t> sidecar</a:t>
            </a:r>
          </a:p>
          <a:p>
            <a:pPr lvl="1"/>
            <a:r>
              <a:rPr lang="zh-TW" altLang="en-US" dirty="0" smtClean="0"/>
              <a:t>需透過</a:t>
            </a:r>
            <a:r>
              <a:rPr lang="en-US" altLang="zh-TW" dirty="0" smtClean="0"/>
              <a:t>service entry</a:t>
            </a:r>
            <a:r>
              <a:rPr lang="zh-TW" altLang="en-US" dirty="0" smtClean="0"/>
              <a:t>把外部欲打的服務註冊在</a:t>
            </a:r>
            <a:r>
              <a:rPr lang="en-US" altLang="zh-TW" dirty="0" smtClean="0"/>
              <a:t>service mesh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B537-754B-4903-AE5C-4A93C799F3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45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25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1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6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01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21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52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08B8-6937-4E45-9F7B-0D5FC6C9F168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52CB-9FDB-4AC3-844B-1D077041D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5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utbound traffic through Egress Gatewa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t="10088" r="710" b="11402"/>
          <a:stretch/>
        </p:blipFill>
        <p:spPr bwMode="auto">
          <a:xfrm>
            <a:off x="1676400" y="1757680"/>
            <a:ext cx="8412480" cy="39420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267200" y="5238095"/>
            <a:ext cx="64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TKS</a:t>
            </a:r>
            <a:endParaRPr lang="zh-TW" altLang="en-US" sz="24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181757" y="894080"/>
            <a:ext cx="208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</a:rPr>
              <a:t>Inbound traffic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98080" y="894080"/>
            <a:ext cx="2319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</a:rPr>
              <a:t>Outbound traffic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139440" y="1564640"/>
            <a:ext cx="0" cy="453705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971280" y="1564640"/>
            <a:ext cx="0" cy="453705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297804" y="4398162"/>
            <a:ext cx="1111753" cy="109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Service Entry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211408" y="1811326"/>
            <a:ext cx="2825152" cy="3776673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03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iceEnt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4" y="294639"/>
            <a:ext cx="7413625" cy="614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圖說文字 9"/>
          <p:cNvSpPr/>
          <p:nvPr/>
        </p:nvSpPr>
        <p:spPr>
          <a:xfrm>
            <a:off x="5798186" y="409415"/>
            <a:ext cx="2898774" cy="1632745"/>
          </a:xfrm>
          <a:prstGeom prst="wedgeRectCallout">
            <a:avLst>
              <a:gd name="adj1" fmla="val -148818"/>
              <a:gd name="adj2" fmla="val 1520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656080" y="2001520"/>
            <a:ext cx="1442720" cy="386080"/>
          </a:xfrm>
          <a:prstGeom prst="rect">
            <a:avLst/>
          </a:prstGeom>
          <a:solidFill>
            <a:srgbClr val="476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Application Container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656080" y="3576320"/>
            <a:ext cx="1442720" cy="386080"/>
          </a:xfrm>
          <a:prstGeom prst="rect">
            <a:avLst/>
          </a:prstGeom>
          <a:solidFill>
            <a:srgbClr val="476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Application Container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56080" y="5151120"/>
            <a:ext cx="1442720" cy="386080"/>
          </a:xfrm>
          <a:prstGeom prst="rect">
            <a:avLst/>
          </a:prstGeom>
          <a:solidFill>
            <a:srgbClr val="476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Application Container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842000" y="450056"/>
            <a:ext cx="2763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HTTP/2 </a:t>
            </a:r>
            <a:r>
              <a:rPr lang="zh-TW" altLang="en-US" b="0" i="0" dirty="0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、 </a:t>
            </a:r>
            <a:r>
              <a:rPr lang="en-US" altLang="zh-TW" b="0" i="0" dirty="0" err="1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gRPC</a:t>
            </a:r>
            <a:r>
              <a:rPr lang="en-US" altLang="zh-TW" b="0" i="0" dirty="0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 </a:t>
            </a:r>
            <a:r>
              <a:rPr lang="zh-TW" altLang="en-US" b="0" i="0" dirty="0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代理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i="0" dirty="0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負載平衡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i="0" dirty="0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動態的服務發現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health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i="0" dirty="0" smtClean="0">
                <a:solidFill>
                  <a:srgbClr val="303233"/>
                </a:solidFill>
                <a:effectLst/>
                <a:latin typeface="細明體-ExtB" panose="02020500000000000000" pitchFamily="18" charset="-120"/>
                <a:ea typeface="細明體-ExtB" panose="02020500000000000000" pitchFamily="18" charset="-120"/>
              </a:rPr>
              <a:t>各種流量指標分析</a:t>
            </a:r>
            <a:endParaRPr lang="zh-TW" altLang="en-US" b="0" i="0" dirty="0">
              <a:solidFill>
                <a:srgbClr val="303233"/>
              </a:solidFill>
              <a:effectLst/>
              <a:latin typeface="細明體-ExtB" panose="02020500000000000000" pitchFamily="18" charset="-120"/>
              <a:ea typeface="細明體-ExtB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43120" y="6209311"/>
            <a:ext cx="64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TKS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19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Summary</a:t>
            </a:r>
            <a:endParaRPr lang="zh-TW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13874"/>
              </p:ext>
            </p:extLst>
          </p:nvPr>
        </p:nvGraphicFramePr>
        <p:xfrm>
          <a:off x="914400" y="2345214"/>
          <a:ext cx="812799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657351451"/>
                    </a:ext>
                  </a:extLst>
                </a:gridCol>
                <a:gridCol w="3498426">
                  <a:extLst>
                    <a:ext uri="{9D8B030D-6E8A-4147-A177-3AD203B41FA5}">
                      <a16:colId xmlns:a16="http://schemas.microsoft.com/office/drawing/2014/main" val="872326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5272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Istio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sidecar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停用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Istio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sidecar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8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External</a:t>
                      </a:r>
                      <a:r>
                        <a:rPr lang="en-US" altLang="zh-TW" baseline="0" dirty="0" smtClean="0"/>
                        <a:t> service</a:t>
                      </a:r>
                      <a:r>
                        <a:rPr lang="zh-TW" altLang="en-US" baseline="0" dirty="0" smtClean="0"/>
                        <a:t> 在生活圈內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 service entry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</a:t>
                      </a:r>
                      <a:r>
                        <a:rPr lang="en-US" altLang="zh-TW" baseline="0" dirty="0" smtClean="0"/>
                        <a:t> nothing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2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External</a:t>
                      </a:r>
                      <a:r>
                        <a:rPr lang="en-US" altLang="zh-TW" baseline="0" dirty="0" smtClean="0"/>
                        <a:t> service</a:t>
                      </a:r>
                      <a:r>
                        <a:rPr lang="zh-TW" altLang="en-US" baseline="0" dirty="0" smtClean="0"/>
                        <a:t> 不在生活圈內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Add service entry</a:t>
                      </a:r>
                      <a:endParaRPr lang="zh-TW" altLang="en-US" dirty="0" smtClean="0"/>
                    </a:p>
                    <a:p>
                      <a:pPr algn="ctr"/>
                      <a:r>
                        <a:rPr lang="en-US" altLang="zh-TW" dirty="0" smtClean="0"/>
                        <a:t>+</a:t>
                      </a:r>
                    </a:p>
                    <a:p>
                      <a:pPr algn="ctr"/>
                      <a:r>
                        <a:rPr lang="zh-TW" altLang="en-US" dirty="0" smtClean="0"/>
                        <a:t>申請</a:t>
                      </a:r>
                      <a:r>
                        <a:rPr lang="en-US" altLang="zh-TW" dirty="0" smtClean="0"/>
                        <a:t>Egress IP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申請</a:t>
                      </a:r>
                      <a:r>
                        <a:rPr lang="en-US" altLang="zh-TW" dirty="0" smtClean="0"/>
                        <a:t>Egress IP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669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38200" y="2661920"/>
            <a:ext cx="83058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83</Words>
  <Application>Microsoft Office PowerPoint</Application>
  <PresentationFormat>寬螢幕</PresentationFormat>
  <Paragraphs>28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細明體-ExtB</vt:lpstr>
      <vt:lpstr>新細明體</vt:lpstr>
      <vt:lpstr>Arial</vt:lpstr>
      <vt:lpstr>Calibri</vt:lpstr>
      <vt:lpstr>Calibri Light</vt:lpstr>
      <vt:lpstr>Office 佈景主題</vt:lpstr>
      <vt:lpstr>PowerPoint 簡報</vt:lpstr>
      <vt:lpstr>Content</vt:lpstr>
      <vt:lpstr>PowerPoint 簡報</vt:lpstr>
      <vt:lpstr>PowerPoint 簡報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yawen</dc:creator>
  <cp:lastModifiedBy>yawen</cp:lastModifiedBy>
  <cp:revision>7</cp:revision>
  <dcterms:created xsi:type="dcterms:W3CDTF">2022-09-11T01:56:36Z</dcterms:created>
  <dcterms:modified xsi:type="dcterms:W3CDTF">2022-09-11T14:20:45Z</dcterms:modified>
</cp:coreProperties>
</file>