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9619-3227-4014-AE58-5D77E2C47796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1A65A-4224-4EC8-9715-B9EE7111F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08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readPreference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決定從哪個節點讀取，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readConcern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決定該節點的哪些數據是可讀的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1A65A-4224-4EC8-9715-B9EE7111F92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91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https://zhuanlan.zhihu.com/p/356980354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1A65A-4224-4EC8-9715-B9EE7111F9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78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13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80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89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9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52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78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2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1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D6C-D019-4828-834D-CE66437D49B1}" type="datetimeFigureOut">
              <a:rPr lang="zh-TW" altLang="en-US" smtClean="0"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4DC0-61D9-4C4C-A65C-7C595476D2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56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6039"/>
            <a:ext cx="10515600" cy="718240"/>
          </a:xfrm>
        </p:spPr>
        <p:txBody>
          <a:bodyPr/>
          <a:lstStyle/>
          <a:p>
            <a:r>
              <a:rPr lang="en-US" altLang="zh-TW" dirty="0" smtClean="0"/>
              <a:t>Read Concern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3427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Read concern vs </a:t>
            </a:r>
            <a:r>
              <a:rPr lang="en-US" altLang="zh-TW" dirty="0"/>
              <a:t>R</a:t>
            </a:r>
            <a:r>
              <a:rPr lang="en-US" altLang="zh-TW" dirty="0" smtClean="0"/>
              <a:t>ead preference</a:t>
            </a:r>
          </a:p>
          <a:p>
            <a:pPr lvl="1"/>
            <a:r>
              <a:rPr lang="en-US" altLang="zh-TW" dirty="0" smtClean="0"/>
              <a:t>Read preference: decide which replication to read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Read concern: decide which level data to be read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5613"/>
              </p:ext>
            </p:extLst>
          </p:nvPr>
        </p:nvGraphicFramePr>
        <p:xfrm>
          <a:off x="994465" y="2568345"/>
          <a:ext cx="10024166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897">
                  <a:extLst>
                    <a:ext uri="{9D8B030D-6E8A-4147-A177-3AD203B41FA5}">
                      <a16:colId xmlns:a16="http://schemas.microsoft.com/office/drawing/2014/main" val="1530217164"/>
                    </a:ext>
                  </a:extLst>
                </a:gridCol>
                <a:gridCol w="8120269">
                  <a:extLst>
                    <a:ext uri="{9D8B030D-6E8A-4147-A177-3AD203B41FA5}">
                      <a16:colId xmlns:a16="http://schemas.microsoft.com/office/drawing/2014/main" val="209719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19066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Local [default]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returns data from the instance with no guarantee 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0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Available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sharded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clusters: provides greater tolerance for partitions since it does not wait to ensure consistency guarantees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9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majority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query returns the data that has been acknowledged by a majority of the replica set members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9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linearizable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query returns data that reflects all successful majority-acknowledged writes that completed prior to the start of the read operation.</a:t>
                      </a:r>
                      <a:r>
                        <a:rPr lang="zh-TW" altLang="en-US" dirty="0" smtClean="0"/>
                        <a:t>是</a:t>
                      </a:r>
                      <a:r>
                        <a:rPr lang="en-US" altLang="zh-TW" dirty="0" smtClean="0"/>
                        <a:t>majority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improve</a:t>
                      </a:r>
                      <a:r>
                        <a:rPr lang="zh-TW" altLang="en-US" dirty="0" smtClean="0"/>
                        <a:t>版本，主要是當在</a:t>
                      </a:r>
                      <a:r>
                        <a:rPr lang="en-US" altLang="zh-TW" dirty="0" smtClean="0"/>
                        <a:t>read</a:t>
                      </a:r>
                      <a:r>
                        <a:rPr lang="zh-TW" altLang="en-US" dirty="0" smtClean="0"/>
                        <a:t>之前會先確認當前的</a:t>
                      </a:r>
                      <a:r>
                        <a:rPr lang="en-US" altLang="zh-TW" dirty="0" err="1" smtClean="0"/>
                        <a:t>primarity</a:t>
                      </a:r>
                      <a:r>
                        <a:rPr lang="zh-TW" altLang="en-US" dirty="0" smtClean="0"/>
                        <a:t>是否能看到多數的</a:t>
                      </a:r>
                      <a:r>
                        <a:rPr lang="en-US" altLang="zh-TW" dirty="0" err="1" smtClean="0"/>
                        <a:t>secondar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確定後才開始讀，但會有</a:t>
                      </a:r>
                      <a:r>
                        <a:rPr lang="en-US" altLang="zh-TW" dirty="0" err="1" smtClean="0"/>
                        <a:t>pently</a:t>
                      </a:r>
                      <a:r>
                        <a:rPr lang="zh-TW" altLang="en-US" dirty="0" smtClean="0"/>
                        <a:t>，因此並非</a:t>
                      </a:r>
                      <a:r>
                        <a:rPr lang="en-US" altLang="zh-TW" dirty="0" smtClean="0"/>
                        <a:t>majority</a:t>
                      </a:r>
                      <a:r>
                        <a:rPr lang="zh-TW" altLang="en-US" dirty="0" smtClean="0"/>
                        <a:t>的替代 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Only read from primary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snapshot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Majority for multi-document transaction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9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5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goDB 一致性模型设计与实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37" y="1166721"/>
            <a:ext cx="5271190" cy="42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7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Write Concern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29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174</Words>
  <Application>Microsoft Office PowerPoint</Application>
  <PresentationFormat>寬螢幕</PresentationFormat>
  <Paragraphs>22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Read Concern</vt:lpstr>
      <vt:lpstr>PowerPoint 簡報</vt:lpstr>
      <vt:lpstr>Write Concern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Concern</dc:title>
  <dc:creator>yawen</dc:creator>
  <cp:lastModifiedBy>yawen</cp:lastModifiedBy>
  <cp:revision>10</cp:revision>
  <dcterms:created xsi:type="dcterms:W3CDTF">2022-01-08T14:58:52Z</dcterms:created>
  <dcterms:modified xsi:type="dcterms:W3CDTF">2022-01-09T23:15:14Z</dcterms:modified>
</cp:coreProperties>
</file>