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6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66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3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3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55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38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6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66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06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ADFF-E0BE-4D6D-8B92-BAEB96D9DBEE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F60C-6200-4A3F-BF06-8D38BAACB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0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Superset vs </a:t>
            </a:r>
            <a:r>
              <a:rPr lang="en-US" altLang="zh-TW" dirty="0" err="1" smtClean="0"/>
              <a:t>metabase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00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8282"/>
              </p:ext>
            </p:extLst>
          </p:nvPr>
        </p:nvGraphicFramePr>
        <p:xfrm>
          <a:off x="838200" y="2299988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995100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6593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976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Superset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metabase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權限管理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3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圖表豐富度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r>
                        <a:rPr lang="en-US" altLang="zh-TW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(47:map)</a:t>
                      </a:r>
                      <a:endParaRPr lang="zh-TW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</a:t>
                      </a:r>
                      <a:r>
                        <a:rPr lang="en-US" altLang="zh-TW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(14)</a:t>
                      </a:r>
                      <a:endParaRPr lang="zh-TW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3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r>
                        <a:rPr lang="en-US" altLang="zh-TW" baseline="0" dirty="0" smtClean="0"/>
                        <a:t>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zh-TW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</a:t>
                      </a:r>
                      <a:endParaRPr lang="zh-TW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6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二次開發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Python+Flask+Recat+Redux+SQLAlchemy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Clojure+Recat+Redux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4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UI/UX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zh-TW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22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後資料設定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zh-TW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2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zh-TW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5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zh-TW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00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1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39</Words>
  <Application>Microsoft Office PowerPoint</Application>
  <PresentationFormat>寬螢幕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Superset vs metabase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Superset vs metabase</dc:title>
  <dc:creator>yawen</dc:creator>
  <cp:lastModifiedBy>yawen</cp:lastModifiedBy>
  <cp:revision>10</cp:revision>
  <dcterms:created xsi:type="dcterms:W3CDTF">2021-11-13T05:12:03Z</dcterms:created>
  <dcterms:modified xsi:type="dcterms:W3CDTF">2021-11-13T11:59:14Z</dcterms:modified>
</cp:coreProperties>
</file>