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4" r:id="rId7"/>
    <p:sldId id="265" r:id="rId8"/>
    <p:sldId id="267" r:id="rId9"/>
    <p:sldId id="268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AC3"/>
    <a:srgbClr val="CDA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4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52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52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51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3BEF-2C31-43E1-8D65-9258D1CF760A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D7D8-1673-4070-9D9E-45E7F46A9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6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jnotes.com/freeware/104" TargetMode="External"/><Relationship Id="rId2" Type="http://schemas.openxmlformats.org/officeDocument/2006/relationships/hyperlink" Target="https://aa.nycu.edu.tw/wp-content/uploads/OBS%E9%8C%84%E5%BD%B1%E6%95%99%E5%AD%B8-NYCU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8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3" y="871800"/>
            <a:ext cx="8253827" cy="58569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9991" y="317802"/>
            <a:ext cx="6852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點擊「開始錄製」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按鈕進行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錄製、結束錄製。</a:t>
            </a:r>
          </a:p>
        </p:txBody>
      </p:sp>
      <p:sp>
        <p:nvSpPr>
          <p:cNvPr id="5" name="橢圓 4"/>
          <p:cNvSpPr/>
          <p:nvPr/>
        </p:nvSpPr>
        <p:spPr>
          <a:xfrm>
            <a:off x="219903" y="204294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8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9" y="1811199"/>
            <a:ext cx="8353425" cy="4448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3730" y="944866"/>
            <a:ext cx="728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點擊「檔案」功能選單中的「顯示錄影」，瀏覽已錄製完成的影片檔。</a:t>
            </a:r>
          </a:p>
        </p:txBody>
      </p:sp>
      <p:sp>
        <p:nvSpPr>
          <p:cNvPr id="5" name="橢圓 4"/>
          <p:cNvSpPr/>
          <p:nvPr/>
        </p:nvSpPr>
        <p:spPr>
          <a:xfrm>
            <a:off x="418479" y="831358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56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https://moodle.ncku.edu.tw/mod/resource/view.php?id=143847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www.kjnotes.com/freeware/104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7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9090991" cy="1583497"/>
          </a:xfrm>
        </p:spPr>
        <p:txBody>
          <a:bodyPr/>
          <a:lstStyle/>
          <a:p>
            <a:r>
              <a:rPr lang="zh-TW" altLang="en-US" dirty="0"/>
              <a:t>開源</a:t>
            </a:r>
            <a:r>
              <a:rPr lang="zh-TW" altLang="en-US" dirty="0" smtClean="0"/>
              <a:t>的跨</a:t>
            </a:r>
            <a:r>
              <a:rPr lang="zh-TW" altLang="en-US" dirty="0"/>
              <a:t>平台串流媒體和錄影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安裝來源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870464"/>
            <a:ext cx="2438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3" y="1459155"/>
            <a:ext cx="7341110" cy="52241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263" y="902336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軟體，設定錄製所需各項參數</a:t>
            </a:r>
          </a:p>
        </p:txBody>
      </p:sp>
      <p:sp>
        <p:nvSpPr>
          <p:cNvPr id="2" name="橢圓 1"/>
          <p:cNvSpPr/>
          <p:nvPr/>
        </p:nvSpPr>
        <p:spPr>
          <a:xfrm>
            <a:off x="699647" y="764830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9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12423" y="730418"/>
            <a:ext cx="9751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在「輸出」設定頁中，設定檔案儲存路徑、錄影的品質，並選擇編碼器和錄影格式。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3" y="1163874"/>
            <a:ext cx="6606149" cy="543908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426623" y="567526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0922" y="6271591"/>
            <a:ext cx="675861" cy="3677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55" y="1232452"/>
            <a:ext cx="7584997" cy="5337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3377" y="695668"/>
            <a:ext cx="635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於下方「來源」區域按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新增「顯示器擷取」或「視窗擷取」</a:t>
            </a:r>
          </a:p>
        </p:txBody>
      </p:sp>
      <p:sp>
        <p:nvSpPr>
          <p:cNvPr id="5" name="橢圓 4"/>
          <p:cNvSpPr/>
          <p:nvPr/>
        </p:nvSpPr>
        <p:spPr>
          <a:xfrm>
            <a:off x="227151" y="552378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89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3" y="597771"/>
            <a:ext cx="6919560" cy="57612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2696" y="4571999"/>
            <a:ext cx="6152321" cy="725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92697" y="5406887"/>
            <a:ext cx="1669774" cy="2584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83356" y="6016451"/>
            <a:ext cx="646043" cy="3395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139152" y="4307424"/>
            <a:ext cx="2250591" cy="529150"/>
            <a:chOff x="8105983" y="4405627"/>
            <a:chExt cx="2250591" cy="529150"/>
          </a:xfrm>
        </p:grpSpPr>
        <p:sp>
          <p:nvSpPr>
            <p:cNvPr id="8" name="矩形 7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105983" y="4493277"/>
              <a:ext cx="2151200" cy="366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選擇需錄製的視窗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508596" y="5531523"/>
            <a:ext cx="2250591" cy="529150"/>
            <a:chOff x="8105983" y="4405627"/>
            <a:chExt cx="2250591" cy="529150"/>
          </a:xfrm>
        </p:grpSpPr>
        <p:sp>
          <p:nvSpPr>
            <p:cNvPr id="11" name="矩形 10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105983" y="4493277"/>
              <a:ext cx="21512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決定是否需要游標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7682948" y="407190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視窗偵測沒那麼即時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Skype</a:t>
            </a:r>
            <a:r>
              <a:rPr lang="zh-TW" altLang="en-US" dirty="0" smtClean="0"/>
              <a:t>延遲嚴重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8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06664" y="602074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2890" y="715582"/>
            <a:ext cx="570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視情況調整音效混和器，可自己透過開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13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4" y="3952461"/>
            <a:ext cx="6391275" cy="21907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86" y="1838739"/>
            <a:ext cx="1790751" cy="30103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5629" y="71558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如果遇到麥克風有雜音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的話，可增加噪音抑制器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70936" y="4789419"/>
            <a:ext cx="634653" cy="3590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50886" y="3994270"/>
            <a:ext cx="1886779" cy="369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196505" y="4968944"/>
            <a:ext cx="1440552" cy="529150"/>
            <a:chOff x="8105983" y="4405627"/>
            <a:chExt cx="2250591" cy="529150"/>
          </a:xfrm>
        </p:grpSpPr>
        <p:sp>
          <p:nvSpPr>
            <p:cNvPr id="8" name="矩形 7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105983" y="4493277"/>
              <a:ext cx="2151200" cy="366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(1)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點齒輪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00675" y="3972339"/>
            <a:ext cx="1440552" cy="529150"/>
            <a:chOff x="8105983" y="4405627"/>
            <a:chExt cx="2250591" cy="529150"/>
          </a:xfrm>
        </p:grpSpPr>
        <p:sp>
          <p:nvSpPr>
            <p:cNvPr id="11" name="矩形 10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105983" y="4493277"/>
              <a:ext cx="21512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(2)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點濾鏡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橢圓 12"/>
          <p:cNvSpPr/>
          <p:nvPr/>
        </p:nvSpPr>
        <p:spPr>
          <a:xfrm>
            <a:off x="306664" y="602074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00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54" y="365323"/>
            <a:ext cx="6694834" cy="62185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55455" y="6214837"/>
            <a:ext cx="353668" cy="369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72047" y="5396948"/>
            <a:ext cx="1498736" cy="218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09123" y="6214837"/>
            <a:ext cx="1361660" cy="225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161866" y="5798547"/>
            <a:ext cx="983041" cy="529150"/>
            <a:chOff x="8105983" y="4405627"/>
            <a:chExt cx="2250591" cy="529150"/>
          </a:xfrm>
        </p:grpSpPr>
        <p:sp>
          <p:nvSpPr>
            <p:cNvPr id="7" name="矩形 6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105983" y="4493277"/>
              <a:ext cx="2151200" cy="366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(1)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908379" y="5132373"/>
            <a:ext cx="1860169" cy="733981"/>
            <a:chOff x="8105983" y="4405627"/>
            <a:chExt cx="2250591" cy="733981"/>
          </a:xfrm>
        </p:grpSpPr>
        <p:sp>
          <p:nvSpPr>
            <p:cNvPr id="10" name="矩形 9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05983" y="4493277"/>
              <a:ext cx="2151201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(2)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點噪音閥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87937" y="6124019"/>
            <a:ext cx="1860169" cy="529150"/>
            <a:chOff x="8105983" y="4405627"/>
            <a:chExt cx="2250591" cy="529150"/>
          </a:xfrm>
        </p:grpSpPr>
        <p:sp>
          <p:nvSpPr>
            <p:cNvPr id="14" name="矩形 13"/>
            <p:cNvSpPr/>
            <p:nvPr/>
          </p:nvSpPr>
          <p:spPr>
            <a:xfrm>
              <a:off x="8105983" y="4405627"/>
              <a:ext cx="2250591" cy="529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105983" y="4493277"/>
              <a:ext cx="215120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(3)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雜訊抑制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186</Words>
  <Application>Microsoft Office PowerPoint</Application>
  <PresentationFormat>寬螢幕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OBS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yawen</dc:creator>
  <cp:lastModifiedBy>yawen</cp:lastModifiedBy>
  <cp:revision>14</cp:revision>
  <dcterms:created xsi:type="dcterms:W3CDTF">2022-06-18T13:39:40Z</dcterms:created>
  <dcterms:modified xsi:type="dcterms:W3CDTF">2022-06-19T16:27:06Z</dcterms:modified>
</cp:coreProperties>
</file>