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5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FEE00-BB39-44DF-96B1-805EB79A90DD}" type="datetimeFigureOut">
              <a:rPr kumimoji="1" lang="ja-JP" altLang="en-US" smtClean="0"/>
              <a:pPr/>
              <a:t>2013/8/28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FEE00-BB39-44DF-96B1-805EB79A90DD}" type="datetimeFigureOut">
              <a:rPr kumimoji="1" lang="ja-JP" altLang="en-US" smtClean="0"/>
              <a:pPr/>
              <a:t>2013/8/28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815F-EEF5-4A38-9B35-607E003ADEA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0" y="0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■図 </a:t>
            </a:r>
            <a:r>
              <a:rPr lang="en-US" altLang="ja-JP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2-3-0-a </a:t>
            </a:r>
            <a:r>
              <a:rPr lang="ja-JP" altLang="en-US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作成する環境のイメージ</a:t>
            </a:r>
            <a:endParaRPr lang="ja-JP" altLang="en-US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021856" y="2891932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仮想ネットワーク </a:t>
            </a:r>
            <a:r>
              <a:rPr lang="en-US" altLang="ja-JP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web-net</a:t>
            </a:r>
          </a:p>
        </p:txBody>
      </p:sp>
      <p:sp>
        <p:nvSpPr>
          <p:cNvPr id="65" name="円柱 64"/>
          <p:cNvSpPr/>
          <p:nvPr/>
        </p:nvSpPr>
        <p:spPr>
          <a:xfrm>
            <a:off x="3849804" y="1844824"/>
            <a:ext cx="1206206" cy="56335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仮想ルータ</a:t>
            </a:r>
            <a:endParaRPr kumimoji="1" lang="ja-JP" altLang="en-US" sz="12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3003926" y="1124744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仮想ネットワーク </a:t>
            </a:r>
            <a:r>
              <a:rPr lang="en-US" altLang="ja-JP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ext-network</a:t>
            </a:r>
          </a:p>
        </p:txBody>
      </p:sp>
      <p:sp>
        <p:nvSpPr>
          <p:cNvPr id="70" name="正方形/長方形 69"/>
          <p:cNvSpPr/>
          <p:nvPr/>
        </p:nvSpPr>
        <p:spPr>
          <a:xfrm>
            <a:off x="4353132" y="1484784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71" name="直線矢印コネクタ 70"/>
          <p:cNvCxnSpPr>
            <a:stCxn id="65" idx="1"/>
            <a:endCxn id="70" idx="2"/>
          </p:cNvCxnSpPr>
          <p:nvPr/>
        </p:nvCxnSpPr>
        <p:spPr>
          <a:xfrm flipH="1" flipV="1">
            <a:off x="4452543" y="1700808"/>
            <a:ext cx="364" cy="14401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1923806" y="404664"/>
            <a:ext cx="5364452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</p:cNvCxnSpPr>
          <p:nvPr/>
        </p:nvCxnSpPr>
        <p:spPr>
          <a:xfrm flipV="1">
            <a:off x="4452543" y="404664"/>
            <a:ext cx="0" cy="50405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6064122" y="116632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物理ネットワーク</a:t>
            </a:r>
            <a:endParaRPr kumimoji="1" lang="ja-JP" altLang="en-US" sz="12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4353132" y="908720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sp>
        <p:nvSpPr>
          <p:cNvPr id="81" name="角丸四角形 80"/>
          <p:cNvSpPr/>
          <p:nvPr/>
        </p:nvSpPr>
        <p:spPr>
          <a:xfrm>
            <a:off x="4623962" y="620688"/>
            <a:ext cx="1388198" cy="4320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Floating IP</a:t>
            </a:r>
          </a:p>
          <a:p>
            <a:pPr algn="ctr"/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192.168.100.203</a:t>
            </a:r>
            <a:endParaRPr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01" name="直線矢印コネクタ 100"/>
          <p:cNvCxnSpPr>
            <a:stCxn id="102" idx="0"/>
            <a:endCxn id="65" idx="3"/>
          </p:cNvCxnSpPr>
          <p:nvPr/>
        </p:nvCxnSpPr>
        <p:spPr>
          <a:xfrm flipV="1">
            <a:off x="4452543" y="2408180"/>
            <a:ext cx="364" cy="33973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4353132" y="2747916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sp>
        <p:nvSpPr>
          <p:cNvPr id="105" name="正方形/長方形 104"/>
          <p:cNvSpPr/>
          <p:nvPr/>
        </p:nvSpPr>
        <p:spPr>
          <a:xfrm>
            <a:off x="3021856" y="4260084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仮想ネットワーク </a:t>
            </a:r>
            <a:r>
              <a:rPr lang="en-US" altLang="ja-JP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app-net</a:t>
            </a:r>
          </a:p>
        </p:txBody>
      </p:sp>
      <p:sp>
        <p:nvSpPr>
          <p:cNvPr id="106" name="正方形/長方形 105"/>
          <p:cNvSpPr/>
          <p:nvPr/>
        </p:nvSpPr>
        <p:spPr>
          <a:xfrm>
            <a:off x="3021856" y="5605376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仮想ネットワーク </a:t>
            </a:r>
            <a:r>
              <a:rPr lang="en-US" altLang="ja-JP" sz="14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db-net</a:t>
            </a:r>
          </a:p>
        </p:txBody>
      </p:sp>
      <p:sp>
        <p:nvSpPr>
          <p:cNvPr id="146" name="正方形/長方形 145"/>
          <p:cNvSpPr/>
          <p:nvPr/>
        </p:nvSpPr>
        <p:spPr>
          <a:xfrm>
            <a:off x="3704114" y="6348316"/>
            <a:ext cx="149591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用</a:t>
            </a:r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</a:t>
            </a:r>
          </a:p>
        </p:txBody>
      </p:sp>
      <p:sp>
        <p:nvSpPr>
          <p:cNvPr id="148" name="正方形/長方形 147"/>
          <p:cNvSpPr/>
          <p:nvPr/>
        </p:nvSpPr>
        <p:spPr>
          <a:xfrm>
            <a:off x="4353132" y="5965416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49" name="直線矢印コネクタ 148"/>
          <p:cNvCxnSpPr>
            <a:stCxn id="146" idx="0"/>
            <a:endCxn id="148" idx="2"/>
          </p:cNvCxnSpPr>
          <p:nvPr/>
        </p:nvCxnSpPr>
        <p:spPr>
          <a:xfrm flipV="1">
            <a:off x="4452070" y="6181440"/>
            <a:ext cx="473" cy="16687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正方形/長方形 156"/>
          <p:cNvSpPr/>
          <p:nvPr/>
        </p:nvSpPr>
        <p:spPr>
          <a:xfrm>
            <a:off x="4568210" y="4980164"/>
            <a:ext cx="149591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AP</a:t>
            </a:r>
            <a:r>
              <a:rPr lang="ja-JP" altLang="en-US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用</a:t>
            </a:r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VM2</a:t>
            </a:r>
          </a:p>
        </p:txBody>
      </p:sp>
      <p:sp>
        <p:nvSpPr>
          <p:cNvPr id="158" name="正方形/長方形 157"/>
          <p:cNvSpPr/>
          <p:nvPr/>
        </p:nvSpPr>
        <p:spPr>
          <a:xfrm>
            <a:off x="5217228" y="4597264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59" name="直線矢印コネクタ 158"/>
          <p:cNvCxnSpPr>
            <a:stCxn id="157" idx="0"/>
            <a:endCxn id="158" idx="2"/>
          </p:cNvCxnSpPr>
          <p:nvPr/>
        </p:nvCxnSpPr>
        <p:spPr>
          <a:xfrm flipV="1">
            <a:off x="5316166" y="4813288"/>
            <a:ext cx="473" cy="16687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正方形/長方形 160"/>
          <p:cNvSpPr/>
          <p:nvPr/>
        </p:nvSpPr>
        <p:spPr>
          <a:xfrm>
            <a:off x="5217228" y="5484220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62" name="直線矢印コネクタ 161"/>
          <p:cNvCxnSpPr>
            <a:stCxn id="161" idx="0"/>
            <a:endCxn id="157" idx="2"/>
          </p:cNvCxnSpPr>
          <p:nvPr/>
        </p:nvCxnSpPr>
        <p:spPr>
          <a:xfrm flipH="1" flipV="1">
            <a:off x="5316166" y="5340204"/>
            <a:ext cx="473" cy="14401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正方形/長方形 164"/>
          <p:cNvSpPr/>
          <p:nvPr/>
        </p:nvSpPr>
        <p:spPr>
          <a:xfrm>
            <a:off x="2967778" y="4980164"/>
            <a:ext cx="149591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AP</a:t>
            </a:r>
            <a:r>
              <a:rPr lang="ja-JP" altLang="en-US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用</a:t>
            </a:r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VM1</a:t>
            </a:r>
          </a:p>
        </p:txBody>
      </p:sp>
      <p:sp>
        <p:nvSpPr>
          <p:cNvPr id="166" name="正方形/長方形 165"/>
          <p:cNvSpPr/>
          <p:nvPr/>
        </p:nvSpPr>
        <p:spPr>
          <a:xfrm>
            <a:off x="3616796" y="4597264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67" name="直線矢印コネクタ 166"/>
          <p:cNvCxnSpPr>
            <a:stCxn id="165" idx="0"/>
            <a:endCxn id="166" idx="2"/>
          </p:cNvCxnSpPr>
          <p:nvPr/>
        </p:nvCxnSpPr>
        <p:spPr>
          <a:xfrm flipV="1">
            <a:off x="3715734" y="4813288"/>
            <a:ext cx="473" cy="16687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正方形/長方形 167"/>
          <p:cNvSpPr/>
          <p:nvPr/>
        </p:nvSpPr>
        <p:spPr>
          <a:xfrm>
            <a:off x="3616796" y="5484220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69" name="直線矢印コネクタ 168"/>
          <p:cNvCxnSpPr>
            <a:stCxn id="168" idx="0"/>
            <a:endCxn id="165" idx="2"/>
          </p:cNvCxnSpPr>
          <p:nvPr/>
        </p:nvCxnSpPr>
        <p:spPr>
          <a:xfrm flipH="1" flipV="1">
            <a:off x="3715734" y="5340204"/>
            <a:ext cx="473" cy="14401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正方形/長方形 169"/>
          <p:cNvSpPr/>
          <p:nvPr/>
        </p:nvSpPr>
        <p:spPr>
          <a:xfrm>
            <a:off x="4568210" y="3612012"/>
            <a:ext cx="149591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</a:t>
            </a:r>
            <a:r>
              <a:rPr lang="ja-JP" altLang="en-US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用</a:t>
            </a:r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VM2</a:t>
            </a:r>
          </a:p>
        </p:txBody>
      </p:sp>
      <p:sp>
        <p:nvSpPr>
          <p:cNvPr id="171" name="正方形/長方形 170"/>
          <p:cNvSpPr/>
          <p:nvPr/>
        </p:nvSpPr>
        <p:spPr>
          <a:xfrm>
            <a:off x="5217228" y="3229112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72" name="直線矢印コネクタ 171"/>
          <p:cNvCxnSpPr>
            <a:stCxn id="170" idx="0"/>
            <a:endCxn id="171" idx="2"/>
          </p:cNvCxnSpPr>
          <p:nvPr/>
        </p:nvCxnSpPr>
        <p:spPr>
          <a:xfrm flipV="1">
            <a:off x="5316166" y="3445136"/>
            <a:ext cx="473" cy="16687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正方形/長方形 172"/>
          <p:cNvSpPr/>
          <p:nvPr/>
        </p:nvSpPr>
        <p:spPr>
          <a:xfrm>
            <a:off x="5217228" y="4116068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74" name="直線矢印コネクタ 173"/>
          <p:cNvCxnSpPr>
            <a:stCxn id="173" idx="0"/>
            <a:endCxn id="170" idx="2"/>
          </p:cNvCxnSpPr>
          <p:nvPr/>
        </p:nvCxnSpPr>
        <p:spPr>
          <a:xfrm flipH="1" flipV="1">
            <a:off x="5316166" y="3972052"/>
            <a:ext cx="473" cy="14401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正方形/長方形 174"/>
          <p:cNvSpPr/>
          <p:nvPr/>
        </p:nvSpPr>
        <p:spPr>
          <a:xfrm>
            <a:off x="2967778" y="3612012"/>
            <a:ext cx="1495912" cy="360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</a:t>
            </a:r>
            <a:r>
              <a:rPr lang="ja-JP" altLang="en-US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用</a:t>
            </a:r>
            <a:r>
              <a:rPr lang="en-US" altLang="ja-JP" sz="16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VM1</a:t>
            </a:r>
          </a:p>
        </p:txBody>
      </p:sp>
      <p:sp>
        <p:nvSpPr>
          <p:cNvPr id="176" name="正方形/長方形 175"/>
          <p:cNvSpPr/>
          <p:nvPr/>
        </p:nvSpPr>
        <p:spPr>
          <a:xfrm>
            <a:off x="3616796" y="3229112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77" name="直線矢印コネクタ 176"/>
          <p:cNvCxnSpPr>
            <a:stCxn id="175" idx="0"/>
            <a:endCxn id="176" idx="2"/>
          </p:cNvCxnSpPr>
          <p:nvPr/>
        </p:nvCxnSpPr>
        <p:spPr>
          <a:xfrm flipV="1">
            <a:off x="3715734" y="3445136"/>
            <a:ext cx="473" cy="16687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正方形/長方形 177"/>
          <p:cNvSpPr/>
          <p:nvPr/>
        </p:nvSpPr>
        <p:spPr>
          <a:xfrm>
            <a:off x="3616796" y="4116068"/>
            <a:ext cx="198822" cy="2160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</a:t>
            </a:r>
          </a:p>
        </p:txBody>
      </p:sp>
      <p:cxnSp>
        <p:nvCxnSpPr>
          <p:cNvPr id="179" name="直線矢印コネクタ 178"/>
          <p:cNvCxnSpPr>
            <a:stCxn id="178" idx="0"/>
            <a:endCxn id="175" idx="2"/>
          </p:cNvCxnSpPr>
          <p:nvPr/>
        </p:nvCxnSpPr>
        <p:spPr>
          <a:xfrm flipH="1" flipV="1">
            <a:off x="3715734" y="3972052"/>
            <a:ext cx="473" cy="144016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円柱 181"/>
          <p:cNvSpPr/>
          <p:nvPr/>
        </p:nvSpPr>
        <p:spPr>
          <a:xfrm>
            <a:off x="2103682" y="6250020"/>
            <a:ext cx="1206206" cy="563356"/>
          </a:xfrm>
          <a:prstGeom prst="can">
            <a:avLst>
              <a:gd name="adj" fmla="val 2971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仮想ボリューム</a:t>
            </a:r>
            <a:endParaRPr lang="en-US" altLang="ja-JP" sz="1200" b="1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83" name="直線矢印コネクタ 182"/>
          <p:cNvCxnSpPr>
            <a:stCxn id="182" idx="4"/>
            <a:endCxn id="146" idx="1"/>
          </p:cNvCxnSpPr>
          <p:nvPr/>
        </p:nvCxnSpPr>
        <p:spPr>
          <a:xfrm flipV="1">
            <a:off x="3309888" y="6528336"/>
            <a:ext cx="394226" cy="3362"/>
          </a:xfrm>
          <a:prstGeom prst="straightConnector1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角丸四角形 187"/>
          <p:cNvSpPr/>
          <p:nvPr/>
        </p:nvSpPr>
        <p:spPr>
          <a:xfrm>
            <a:off x="2895770" y="620688"/>
            <a:ext cx="1388198" cy="4320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Floating IP</a:t>
            </a:r>
          </a:p>
          <a:p>
            <a:pPr algn="ctr"/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192.168.100.201</a:t>
            </a:r>
            <a:endParaRPr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92" name="直線矢印コネクタ 191"/>
          <p:cNvCxnSpPr>
            <a:stCxn id="81" idx="3"/>
            <a:endCxn id="170" idx="3"/>
          </p:cNvCxnSpPr>
          <p:nvPr/>
        </p:nvCxnSpPr>
        <p:spPr>
          <a:xfrm>
            <a:off x="6012160" y="836712"/>
            <a:ext cx="51962" cy="2955320"/>
          </a:xfrm>
          <a:prstGeom prst="bentConnector3">
            <a:avLst>
              <a:gd name="adj1" fmla="val 2161665"/>
            </a:avLst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1"/>
          <p:cNvCxnSpPr>
            <a:stCxn id="188" idx="1"/>
            <a:endCxn id="175" idx="1"/>
          </p:cNvCxnSpPr>
          <p:nvPr/>
        </p:nvCxnSpPr>
        <p:spPr>
          <a:xfrm rot="10800000" flipH="1" flipV="1">
            <a:off x="2895770" y="836712"/>
            <a:ext cx="72008" cy="2955320"/>
          </a:xfrm>
          <a:prstGeom prst="bentConnector3">
            <a:avLst>
              <a:gd name="adj1" fmla="val -3492114"/>
            </a:avLst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/>
          <p:cNvSpPr txBox="1"/>
          <p:nvPr/>
        </p:nvSpPr>
        <p:spPr>
          <a:xfrm>
            <a:off x="5272034" y="6389844"/>
            <a:ext cx="153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4vCPU,8GB MEM</a:t>
            </a:r>
            <a:endParaRPr kumimoji="1" lang="en-US" altLang="ja-JP" sz="12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4" name="テキスト ボックス 203"/>
          <p:cNvSpPr txBox="1"/>
          <p:nvPr/>
        </p:nvSpPr>
        <p:spPr>
          <a:xfrm>
            <a:off x="2391714" y="6192473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20GB</a:t>
            </a:r>
            <a:endParaRPr kumimoji="1" lang="en-US" altLang="ja-JP" sz="12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6120890" y="5018264"/>
            <a:ext cx="153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2vCPU,4GB MEM</a:t>
            </a:r>
            <a:endParaRPr kumimoji="1" lang="en-US" altLang="ja-JP" sz="12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6136130" y="3900044"/>
            <a:ext cx="153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1vCPU,2GB MEM</a:t>
            </a:r>
            <a:endParaRPr kumimoji="1" lang="en-US" altLang="ja-JP" sz="12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539552" y="2747916"/>
            <a:ext cx="2644250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サブネット </a:t>
            </a:r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</a:t>
            </a:r>
          </a:p>
          <a:p>
            <a:pPr algn="ctr"/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(172.24.17.10</a:t>
            </a:r>
            <a:r>
              <a:rPr kumimoji="1" lang="ja-JP" altLang="en-US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～</a:t>
            </a:r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99, 201</a:t>
            </a:r>
            <a:r>
              <a:rPr lang="ja-JP" altLang="en-US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～</a:t>
            </a:r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250</a:t>
            </a:r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/24</a:t>
            </a:r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) </a:t>
            </a:r>
            <a:endParaRPr kumimoji="1"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8" name="角丸四角形 107"/>
          <p:cNvSpPr/>
          <p:nvPr/>
        </p:nvSpPr>
        <p:spPr>
          <a:xfrm>
            <a:off x="879546" y="4116068"/>
            <a:ext cx="2304256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サブネット </a:t>
            </a:r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</a:t>
            </a:r>
            <a:endParaRPr kumimoji="1" lang="en-US" altLang="ja-JP" sz="10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(172.24.27.0/24)</a:t>
            </a:r>
            <a:endParaRPr kumimoji="1"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9" name="角丸四角形 108"/>
          <p:cNvSpPr/>
          <p:nvPr/>
        </p:nvSpPr>
        <p:spPr>
          <a:xfrm>
            <a:off x="879546" y="5389352"/>
            <a:ext cx="2304256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サブネット </a:t>
            </a:r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3</a:t>
            </a:r>
            <a:endParaRPr kumimoji="1" lang="en-US" altLang="ja-JP" sz="1000" b="1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algn="ctr"/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(172.24.37.0/24)</a:t>
            </a:r>
            <a:endParaRPr kumimoji="1"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860032" y="2276872"/>
            <a:ext cx="1440160" cy="360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default gateway</a:t>
            </a:r>
          </a:p>
          <a:p>
            <a:pPr algn="ctr"/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172.24.17.254</a:t>
            </a:r>
            <a:endParaRPr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598330" y="3374922"/>
            <a:ext cx="1368152" cy="1978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b="1" dirty="0" err="1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allow:http</a:t>
            </a:r>
            <a:r>
              <a:rPr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/https</a:t>
            </a:r>
            <a:endParaRPr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1259632" y="1052736"/>
            <a:ext cx="1708146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サブネット </a:t>
            </a:r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</a:t>
            </a:r>
          </a:p>
          <a:p>
            <a:pPr algn="ctr"/>
            <a:r>
              <a:rPr kumimoji="1" lang="en-US" altLang="ja-JP" sz="1000" b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(192.168.100.0/24)</a:t>
            </a:r>
            <a:endParaRPr kumimoji="1" lang="ja-JP" altLang="en-US" sz="1000" b="1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96</Words>
  <Application>Microsoft Office PowerPoint</Application>
  <PresentationFormat>画面に合わせる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中島　倫明</dc:creator>
  <cp:lastModifiedBy>中島　倫明</cp:lastModifiedBy>
  <cp:revision>45</cp:revision>
  <dcterms:created xsi:type="dcterms:W3CDTF">2013-08-22T06:18:31Z</dcterms:created>
  <dcterms:modified xsi:type="dcterms:W3CDTF">2013-08-28T06:30:00Z</dcterms:modified>
</cp:coreProperties>
</file>