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5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EE00-BB39-44DF-96B1-805EB79A90DD}" type="datetimeFigureOut">
              <a:rPr kumimoji="1" lang="ja-JP" altLang="en-US" smtClean="0"/>
              <a:pPr/>
              <a:t>2013/8/23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0" y="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■図 </a:t>
            </a:r>
            <a:r>
              <a:rPr lang="en-US" altLang="ja-JP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2-3-0-a </a:t>
            </a:r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作成する環境のイメージ</a:t>
            </a:r>
            <a:endParaRPr lang="ja-JP" altLang="en-US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81862" y="2891932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web-net</a:t>
            </a:r>
          </a:p>
        </p:txBody>
      </p:sp>
      <p:sp>
        <p:nvSpPr>
          <p:cNvPr id="65" name="円柱 64"/>
          <p:cNvSpPr/>
          <p:nvPr/>
        </p:nvSpPr>
        <p:spPr>
          <a:xfrm>
            <a:off x="3509810" y="1844824"/>
            <a:ext cx="1206206" cy="56335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仮想ルータ</a:t>
            </a:r>
            <a:endParaRPr kumimoji="1" lang="ja-JP" altLang="en-US" sz="12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63932" y="1124744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ext-network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4013138" y="148478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71" name="直線矢印コネクタ 70"/>
          <p:cNvCxnSpPr>
            <a:stCxn id="65" idx="1"/>
            <a:endCxn id="70" idx="2"/>
          </p:cNvCxnSpPr>
          <p:nvPr/>
        </p:nvCxnSpPr>
        <p:spPr>
          <a:xfrm flipH="1" flipV="1">
            <a:off x="4112549" y="1700808"/>
            <a:ext cx="364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1583812" y="404664"/>
            <a:ext cx="5364452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</p:cNvCxnSpPr>
          <p:nvPr/>
        </p:nvCxnSpPr>
        <p:spPr>
          <a:xfrm flipV="1">
            <a:off x="4112549" y="404664"/>
            <a:ext cx="0" cy="50405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5724128" y="116632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物理ネットワーク</a:t>
            </a:r>
            <a:endParaRPr kumimoji="1" lang="ja-JP" altLang="en-US" sz="12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013138" y="9087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283968" y="620688"/>
            <a:ext cx="1260648" cy="4320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Floating IP</a:t>
            </a:r>
          </a:p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10.100.100.5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01" name="直線矢印コネクタ 100"/>
          <p:cNvCxnSpPr>
            <a:stCxn id="102" idx="0"/>
            <a:endCxn id="65" idx="3"/>
          </p:cNvCxnSpPr>
          <p:nvPr/>
        </p:nvCxnSpPr>
        <p:spPr>
          <a:xfrm flipV="1">
            <a:off x="4112549" y="2408180"/>
            <a:ext cx="364" cy="33973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4013138" y="2747916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681862" y="4260084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app-net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681862" y="5605376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db-net</a:t>
            </a:r>
          </a:p>
        </p:txBody>
      </p:sp>
      <p:sp>
        <p:nvSpPr>
          <p:cNvPr id="107" name="角丸四角形 106"/>
          <p:cNvSpPr/>
          <p:nvPr/>
        </p:nvSpPr>
        <p:spPr>
          <a:xfrm>
            <a:off x="1331640" y="2747916"/>
            <a:ext cx="1512168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(172.24.17.0/24)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1331640" y="4116068"/>
            <a:ext cx="1512168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  <a:endParaRPr kumimoji="1" lang="en-US" altLang="ja-JP" sz="1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(172.24.27.0/24)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1331640" y="5389352"/>
            <a:ext cx="1512168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3</a:t>
            </a:r>
            <a:endParaRPr kumimoji="1" lang="en-US" altLang="ja-JP" sz="1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(172.24.37.0/24)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1331640" y="980728"/>
            <a:ext cx="1512168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(172.24.17.0/24)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3364120" y="6348316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</a:t>
            </a:r>
          </a:p>
        </p:txBody>
      </p:sp>
      <p:sp>
        <p:nvSpPr>
          <p:cNvPr id="148" name="正方形/長方形 147"/>
          <p:cNvSpPr/>
          <p:nvPr/>
        </p:nvSpPr>
        <p:spPr>
          <a:xfrm>
            <a:off x="4013138" y="5965416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49" name="直線矢印コネクタ 148"/>
          <p:cNvCxnSpPr>
            <a:stCxn id="146" idx="0"/>
            <a:endCxn id="148" idx="2"/>
          </p:cNvCxnSpPr>
          <p:nvPr/>
        </p:nvCxnSpPr>
        <p:spPr>
          <a:xfrm flipV="1">
            <a:off x="4112076" y="6181440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4228216" y="4980164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</a:p>
        </p:txBody>
      </p:sp>
      <p:sp>
        <p:nvSpPr>
          <p:cNvPr id="158" name="正方形/長方形 157"/>
          <p:cNvSpPr/>
          <p:nvPr/>
        </p:nvSpPr>
        <p:spPr>
          <a:xfrm>
            <a:off x="4877234" y="459726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59" name="直線矢印コネクタ 158"/>
          <p:cNvCxnSpPr>
            <a:stCxn id="157" idx="0"/>
            <a:endCxn id="158" idx="2"/>
          </p:cNvCxnSpPr>
          <p:nvPr/>
        </p:nvCxnSpPr>
        <p:spPr>
          <a:xfrm flipV="1">
            <a:off x="4976172" y="4813288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正方形/長方形 160"/>
          <p:cNvSpPr/>
          <p:nvPr/>
        </p:nvSpPr>
        <p:spPr>
          <a:xfrm>
            <a:off x="4877234" y="54842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2" name="直線矢印コネクタ 161"/>
          <p:cNvCxnSpPr>
            <a:stCxn id="161" idx="0"/>
            <a:endCxn id="157" idx="2"/>
          </p:cNvCxnSpPr>
          <p:nvPr/>
        </p:nvCxnSpPr>
        <p:spPr>
          <a:xfrm flipH="1" flipV="1">
            <a:off x="4976172" y="5340204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/>
          <p:cNvSpPr/>
          <p:nvPr/>
        </p:nvSpPr>
        <p:spPr>
          <a:xfrm>
            <a:off x="2627784" y="4980164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</a:p>
        </p:txBody>
      </p:sp>
      <p:sp>
        <p:nvSpPr>
          <p:cNvPr id="166" name="正方形/長方形 165"/>
          <p:cNvSpPr/>
          <p:nvPr/>
        </p:nvSpPr>
        <p:spPr>
          <a:xfrm>
            <a:off x="3276802" y="459726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7" name="直線矢印コネクタ 166"/>
          <p:cNvCxnSpPr>
            <a:stCxn id="165" idx="0"/>
            <a:endCxn id="166" idx="2"/>
          </p:cNvCxnSpPr>
          <p:nvPr/>
        </p:nvCxnSpPr>
        <p:spPr>
          <a:xfrm flipV="1">
            <a:off x="3375740" y="4813288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正方形/長方形 167"/>
          <p:cNvSpPr/>
          <p:nvPr/>
        </p:nvSpPr>
        <p:spPr>
          <a:xfrm>
            <a:off x="3276802" y="54842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9" name="直線矢印コネクタ 168"/>
          <p:cNvCxnSpPr>
            <a:stCxn id="168" idx="0"/>
            <a:endCxn id="165" idx="2"/>
          </p:cNvCxnSpPr>
          <p:nvPr/>
        </p:nvCxnSpPr>
        <p:spPr>
          <a:xfrm flipH="1" flipV="1">
            <a:off x="3375740" y="5340204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/>
          <p:cNvSpPr/>
          <p:nvPr/>
        </p:nvSpPr>
        <p:spPr>
          <a:xfrm>
            <a:off x="4228216" y="3612012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</a:p>
        </p:txBody>
      </p:sp>
      <p:sp>
        <p:nvSpPr>
          <p:cNvPr id="171" name="正方形/長方形 170"/>
          <p:cNvSpPr/>
          <p:nvPr/>
        </p:nvSpPr>
        <p:spPr>
          <a:xfrm>
            <a:off x="4877234" y="3229112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2" name="直線矢印コネクタ 171"/>
          <p:cNvCxnSpPr>
            <a:stCxn id="170" idx="0"/>
            <a:endCxn id="171" idx="2"/>
          </p:cNvCxnSpPr>
          <p:nvPr/>
        </p:nvCxnSpPr>
        <p:spPr>
          <a:xfrm flipV="1">
            <a:off x="4976172" y="3445136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/>
          <p:cNvSpPr/>
          <p:nvPr/>
        </p:nvSpPr>
        <p:spPr>
          <a:xfrm>
            <a:off x="4877234" y="4116068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4" name="直線矢印コネクタ 173"/>
          <p:cNvCxnSpPr>
            <a:stCxn id="173" idx="0"/>
            <a:endCxn id="170" idx="2"/>
          </p:cNvCxnSpPr>
          <p:nvPr/>
        </p:nvCxnSpPr>
        <p:spPr>
          <a:xfrm flipH="1" flipV="1">
            <a:off x="4976172" y="3972052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正方形/長方形 174"/>
          <p:cNvSpPr/>
          <p:nvPr/>
        </p:nvSpPr>
        <p:spPr>
          <a:xfrm>
            <a:off x="2627784" y="3612012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</a:p>
        </p:txBody>
      </p:sp>
      <p:sp>
        <p:nvSpPr>
          <p:cNvPr id="176" name="正方形/長方形 175"/>
          <p:cNvSpPr/>
          <p:nvPr/>
        </p:nvSpPr>
        <p:spPr>
          <a:xfrm>
            <a:off x="3276802" y="3229112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7" name="直線矢印コネクタ 176"/>
          <p:cNvCxnSpPr>
            <a:stCxn id="175" idx="0"/>
            <a:endCxn id="176" idx="2"/>
          </p:cNvCxnSpPr>
          <p:nvPr/>
        </p:nvCxnSpPr>
        <p:spPr>
          <a:xfrm flipV="1">
            <a:off x="3375740" y="3445136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正方形/長方形 177"/>
          <p:cNvSpPr/>
          <p:nvPr/>
        </p:nvSpPr>
        <p:spPr>
          <a:xfrm>
            <a:off x="3276802" y="4116068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9" name="直線矢印コネクタ 178"/>
          <p:cNvCxnSpPr>
            <a:stCxn id="178" idx="0"/>
            <a:endCxn id="175" idx="2"/>
          </p:cNvCxnSpPr>
          <p:nvPr/>
        </p:nvCxnSpPr>
        <p:spPr>
          <a:xfrm flipH="1" flipV="1">
            <a:off x="3375740" y="3972052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円柱 181"/>
          <p:cNvSpPr/>
          <p:nvPr/>
        </p:nvSpPr>
        <p:spPr>
          <a:xfrm>
            <a:off x="1763688" y="6250020"/>
            <a:ext cx="1206206" cy="563356"/>
          </a:xfrm>
          <a:prstGeom prst="can">
            <a:avLst>
              <a:gd name="adj" fmla="val 297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仮想ボリューム</a:t>
            </a:r>
            <a:endParaRPr lang="en-US" altLang="ja-JP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83" name="直線矢印コネクタ 182"/>
          <p:cNvCxnSpPr>
            <a:stCxn id="182" idx="4"/>
            <a:endCxn id="146" idx="1"/>
          </p:cNvCxnSpPr>
          <p:nvPr/>
        </p:nvCxnSpPr>
        <p:spPr>
          <a:xfrm flipV="1">
            <a:off x="2969894" y="6528336"/>
            <a:ext cx="394226" cy="3362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/>
          <p:cNvSpPr txBox="1"/>
          <p:nvPr/>
        </p:nvSpPr>
        <p:spPr>
          <a:xfrm>
            <a:off x="4211960" y="2348880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default gw:172.24.17.254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8" name="角丸四角形 187"/>
          <p:cNvSpPr/>
          <p:nvPr/>
        </p:nvSpPr>
        <p:spPr>
          <a:xfrm>
            <a:off x="2627784" y="620688"/>
            <a:ext cx="1260648" cy="4320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Floating IP</a:t>
            </a:r>
          </a:p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10.100.100.5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92" name="直線矢印コネクタ 191"/>
          <p:cNvCxnSpPr>
            <a:stCxn id="81" idx="3"/>
            <a:endCxn id="170" idx="3"/>
          </p:cNvCxnSpPr>
          <p:nvPr/>
        </p:nvCxnSpPr>
        <p:spPr>
          <a:xfrm>
            <a:off x="5544616" y="836712"/>
            <a:ext cx="179512" cy="2955320"/>
          </a:xfrm>
          <a:prstGeom prst="bentConnector3">
            <a:avLst>
              <a:gd name="adj1" fmla="val 631854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1"/>
          <p:cNvCxnSpPr>
            <a:stCxn id="188" idx="1"/>
            <a:endCxn id="175" idx="1"/>
          </p:cNvCxnSpPr>
          <p:nvPr/>
        </p:nvCxnSpPr>
        <p:spPr>
          <a:xfrm rot="10800000" flipV="1">
            <a:off x="2627784" y="836712"/>
            <a:ext cx="12700" cy="2955320"/>
          </a:xfrm>
          <a:prstGeom prst="bentConnector3">
            <a:avLst>
              <a:gd name="adj1" fmla="val 11470594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4932040" y="638984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4vCPU,8GB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2051720" y="619247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20GB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5780896" y="501826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2vCPU,4GB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5796136" y="390004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1vCPU,2GB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88</Words>
  <Application>Microsoft Office PowerPoint</Application>
  <PresentationFormat>画面に合わせる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37</cp:revision>
  <dcterms:created xsi:type="dcterms:W3CDTF">2013-08-22T06:18:31Z</dcterms:created>
  <dcterms:modified xsi:type="dcterms:W3CDTF">2013-08-23T08:01:03Z</dcterms:modified>
</cp:coreProperties>
</file>