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5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FEE00-BB39-44DF-96B1-805EB79A90DD}" type="datetimeFigureOut">
              <a:rPr kumimoji="1" lang="ja-JP" altLang="en-US" smtClean="0"/>
              <a:t>2013/8/22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815F-EEF5-4A38-9B35-607E003ADEA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43364" y="4437112"/>
            <a:ext cx="8856984" cy="792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OpenStack</a:t>
            </a:r>
            <a:r>
              <a:rPr kumimoji="1"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API </a:t>
            </a:r>
            <a:r>
              <a:rPr kumimoji="1"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サーバ</a:t>
            </a:r>
            <a:endParaRPr kumimoji="1"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(nova, keystone, glance, swift, cinder, neutron)</a:t>
            </a:r>
            <a:endParaRPr kumimoji="1" lang="ja-JP" altLang="en-US" sz="16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43364" y="2636912"/>
            <a:ext cx="5256584" cy="792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Client Library</a:t>
            </a:r>
          </a:p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(python-</a:t>
            </a:r>
            <a:r>
              <a:rPr lang="en-US" altLang="ja-JP" sz="1600" b="1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xxxxxclient</a:t>
            </a:r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</a:t>
            </a:r>
            <a:endParaRPr lang="ja-JP" altLang="en-US" sz="16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943564" y="836712"/>
            <a:ext cx="1656184" cy="792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コマンドライン</a:t>
            </a:r>
            <a:endParaRPr lang="en-US" altLang="ja-JP" sz="16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ツール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43364" y="836712"/>
            <a:ext cx="1656184" cy="792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horizon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743764" y="836712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オリジナル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Python</a:t>
            </a:r>
          </a:p>
          <a:p>
            <a:pPr algn="ctr"/>
            <a:r>
              <a:rPr lang="ja-JP" altLang="en-US" sz="1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プログラム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543964" y="836712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各種連携ツール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344164" y="836712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オリジナル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ja-JP" altLang="en-US" sz="1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プログラム</a:t>
            </a:r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971600" y="1700808"/>
            <a:ext cx="0" cy="86409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771800" y="1700808"/>
            <a:ext cx="0" cy="86409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4535852" y="1700808"/>
            <a:ext cx="0" cy="86409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2771800" y="3501008"/>
            <a:ext cx="0" cy="86409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6381165" y="1700808"/>
            <a:ext cx="0" cy="266429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8154470" y="1700808"/>
            <a:ext cx="0" cy="266429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935452" y="1844824"/>
            <a:ext cx="100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import</a:t>
            </a:r>
            <a:endParaRPr kumimoji="1" lang="ja-JP" altLang="en-US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735652" y="1844824"/>
            <a:ext cx="100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import</a:t>
            </a:r>
            <a:endParaRPr kumimoji="1" lang="ja-JP" altLang="en-US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01033" y="1844824"/>
            <a:ext cx="100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import</a:t>
            </a:r>
            <a:endParaRPr kumimoji="1" lang="ja-JP" altLang="en-US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735652" y="3717032"/>
            <a:ext cx="79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ReST</a:t>
            </a:r>
            <a:endParaRPr kumimoji="1" lang="ja-JP" altLang="en-US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336052" y="2780928"/>
            <a:ext cx="79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ReST</a:t>
            </a:r>
            <a:endParaRPr kumimoji="1" lang="ja-JP" altLang="en-US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136252" y="2780928"/>
            <a:ext cx="79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ReST</a:t>
            </a:r>
            <a:endParaRPr kumimoji="1" lang="ja-JP" altLang="en-US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827584" y="5733256"/>
            <a:ext cx="1656184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827584" y="6165304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483768" y="5724291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OpenStack</a:t>
            </a:r>
            <a:r>
              <a:rPr kumimoji="1" lang="ja-JP" altLang="en-US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に含まれる範囲</a:t>
            </a:r>
            <a:endParaRPr kumimoji="1" lang="ja-JP" altLang="en-US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83768" y="6147374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OpenStack</a:t>
            </a:r>
            <a:r>
              <a:rPr kumimoji="1" lang="ja-JP" altLang="en-US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に含まれない範囲</a:t>
            </a:r>
            <a:endParaRPr kumimoji="1" lang="ja-JP" altLang="en-US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0"/>
            <a:ext cx="6228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■図 </a:t>
            </a:r>
            <a:r>
              <a:rPr lang="en-US" altLang="ja-JP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2-1-1-a </a:t>
            </a:r>
            <a:r>
              <a:rPr lang="en-US" altLang="ja-JP" dirty="0" err="1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OpenStack</a:t>
            </a:r>
            <a:r>
              <a:rPr lang="ja-JP" altLang="en-US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の利用方法とコンポーネント関係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56</Words>
  <Application>Microsoft Office PowerPoint</Application>
  <PresentationFormat>画面に合わせる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中島　倫明</dc:creator>
  <cp:lastModifiedBy>中島　倫明</cp:lastModifiedBy>
  <cp:revision>2</cp:revision>
  <dcterms:created xsi:type="dcterms:W3CDTF">2013-08-22T06:18:31Z</dcterms:created>
  <dcterms:modified xsi:type="dcterms:W3CDTF">2013-08-22T06:31:54Z</dcterms:modified>
</cp:coreProperties>
</file>