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622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2-2-2-b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アベイラビリティゾーンのイメージ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83568" y="530120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483768" y="530120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83568" y="429309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83768" y="429309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3568" y="3284984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483768" y="3284984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83568" y="2276872"/>
            <a:ext cx="3240360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nova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403648" y="908720"/>
            <a:ext cx="1762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 nova boot vm1</a:t>
            </a:r>
          </a:p>
          <a:p>
            <a:r>
              <a:rPr lang="en-US" altLang="ja-JP" dirty="0" smtClean="0"/>
              <a:t>$ nova boot </a:t>
            </a:r>
            <a:r>
              <a:rPr lang="en-US" altLang="ja-JP" dirty="0" smtClean="0"/>
              <a:t>vm2</a:t>
            </a:r>
          </a:p>
          <a:p>
            <a:r>
              <a:rPr lang="en-US" altLang="ja-JP" dirty="0" smtClean="0"/>
              <a:t>$ nova boot </a:t>
            </a:r>
            <a:r>
              <a:rPr lang="en-US" altLang="ja-JP" dirty="0" smtClean="0"/>
              <a:t>vm3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39552" y="378904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275856" y="5157192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vm3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267744" y="4797152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45" name="直線矢印コネクタ 44"/>
          <p:cNvCxnSpPr>
            <a:stCxn id="40" idx="2"/>
            <a:endCxn id="41" idx="0"/>
          </p:cNvCxnSpPr>
          <p:nvPr/>
        </p:nvCxnSpPr>
        <p:spPr>
          <a:xfrm flipH="1">
            <a:off x="899592" y="1832050"/>
            <a:ext cx="1385259" cy="1956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2"/>
            <a:endCxn id="43" idx="0"/>
          </p:cNvCxnSpPr>
          <p:nvPr/>
        </p:nvCxnSpPr>
        <p:spPr>
          <a:xfrm>
            <a:off x="2284851" y="1832050"/>
            <a:ext cx="342933" cy="29651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0" idx="2"/>
            <a:endCxn id="42" idx="0"/>
          </p:cNvCxnSpPr>
          <p:nvPr/>
        </p:nvCxnSpPr>
        <p:spPr>
          <a:xfrm>
            <a:off x="2284851" y="1832050"/>
            <a:ext cx="1351045" cy="33251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5004048" y="530120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804248" y="530120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004048" y="429309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804248" y="4293096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004048" y="3284984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804248" y="3284984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5004048" y="2276872"/>
            <a:ext cx="3240360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nova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860032" y="3140968"/>
            <a:ext cx="1728192" cy="3240360"/>
          </a:xfrm>
          <a:prstGeom prst="roundRect">
            <a:avLst>
              <a:gd name="adj" fmla="val 9405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6678450" y="3140968"/>
            <a:ext cx="1728192" cy="3240360"/>
          </a:xfrm>
          <a:prstGeom prst="roundRect">
            <a:avLst>
              <a:gd name="adj" fmla="val 9405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5004048" y="6255530"/>
            <a:ext cx="144016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az-tokyo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804248" y="6255530"/>
            <a:ext cx="144016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az-osaka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55976" y="921494"/>
            <a:ext cx="4317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$ nova boot </a:t>
            </a:r>
            <a:r>
              <a:rPr lang="en-US" altLang="ja-JP" dirty="0" smtClean="0"/>
              <a:t>--availability-zone </a:t>
            </a:r>
            <a:r>
              <a:rPr lang="en-US" altLang="ja-JP" dirty="0" err="1" smtClean="0"/>
              <a:t>az-tokyo</a:t>
            </a:r>
            <a:r>
              <a:rPr lang="en-US" altLang="ja-JP" dirty="0" smtClean="0"/>
              <a:t> vm1</a:t>
            </a:r>
            <a:endParaRPr kumimoji="1" lang="en-US" altLang="ja-JP" dirty="0" smtClean="0"/>
          </a:p>
          <a:p>
            <a:r>
              <a:rPr lang="en-US" altLang="ja-JP" dirty="0" smtClean="0"/>
              <a:t>$ nova boot --availability-zone </a:t>
            </a:r>
            <a:r>
              <a:rPr lang="en-US" altLang="ja-JP" dirty="0" err="1" smtClean="0"/>
              <a:t>az-tokyo</a:t>
            </a:r>
            <a:r>
              <a:rPr lang="en-US" altLang="ja-JP" dirty="0" smtClean="0"/>
              <a:t> vm</a:t>
            </a:r>
            <a:r>
              <a:rPr lang="en-US" altLang="ja-JP" dirty="0" smtClean="0"/>
              <a:t>2</a:t>
            </a:r>
          </a:p>
          <a:p>
            <a:r>
              <a:rPr lang="en-US" altLang="ja-JP" dirty="0" smtClean="0"/>
              <a:t>$ nova boot --availability-zone </a:t>
            </a:r>
            <a:r>
              <a:rPr lang="en-US" altLang="ja-JP" dirty="0" err="1" smtClean="0"/>
              <a:t>az-tokyo</a:t>
            </a:r>
            <a:r>
              <a:rPr lang="en-US" altLang="ja-JP" dirty="0" smtClean="0"/>
              <a:t> vm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4932040" y="378904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64088" y="4797152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796136" y="5733256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vm3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76" name="直線矢印コネクタ 75"/>
          <p:cNvCxnSpPr>
            <a:stCxn id="69" idx="2"/>
            <a:endCxn id="71" idx="0"/>
          </p:cNvCxnSpPr>
          <p:nvPr/>
        </p:nvCxnSpPr>
        <p:spPr>
          <a:xfrm flipH="1">
            <a:off x="5292080" y="1844824"/>
            <a:ext cx="1222885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69" idx="2"/>
            <a:endCxn id="73" idx="0"/>
          </p:cNvCxnSpPr>
          <p:nvPr/>
        </p:nvCxnSpPr>
        <p:spPr>
          <a:xfrm flipH="1">
            <a:off x="5724128" y="1844824"/>
            <a:ext cx="790837" cy="29523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69" idx="2"/>
            <a:endCxn id="75" idx="0"/>
          </p:cNvCxnSpPr>
          <p:nvPr/>
        </p:nvCxnSpPr>
        <p:spPr>
          <a:xfrm flipH="1">
            <a:off x="6156176" y="1844824"/>
            <a:ext cx="358789" cy="38884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</Words>
  <Application>Microsoft Office PowerPoint</Application>
  <PresentationFormat>画面に合わせる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3</cp:revision>
  <dcterms:created xsi:type="dcterms:W3CDTF">2013-08-22T06:18:31Z</dcterms:created>
  <dcterms:modified xsi:type="dcterms:W3CDTF">2013-08-22T06:42:21Z</dcterms:modified>
</cp:coreProperties>
</file>