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5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FEE00-BB39-44DF-96B1-805EB79A90DD}" type="datetimeFigureOut">
              <a:rPr kumimoji="1" lang="ja-JP" altLang="en-US" smtClean="0"/>
              <a:pPr/>
              <a:t>2013/8/22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0" y="0"/>
            <a:ext cx="6228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■図 </a:t>
            </a:r>
            <a:r>
              <a:rPr lang="en-US" altLang="ja-JP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2-2-4-a </a:t>
            </a:r>
            <a:r>
              <a:rPr lang="en-US" altLang="ja-JP" dirty="0" err="1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cidner</a:t>
            </a:r>
            <a:r>
              <a:rPr lang="en-US" altLang="ja-JP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ja-JP" altLang="en-US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の利用イメージ</a:t>
            </a:r>
            <a:endParaRPr lang="ja-JP" altLang="en-US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547664" y="1628800"/>
            <a:ext cx="2376264" cy="7920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nova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1547664" y="3429000"/>
            <a:ext cx="237626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サーバ</a:t>
            </a:r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547664" y="5013176"/>
            <a:ext cx="237626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サーバ</a:t>
            </a:r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1979712" y="2934053"/>
            <a:ext cx="720080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vm1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2843808" y="2934053"/>
            <a:ext cx="720080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vm2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2843808" y="4509120"/>
            <a:ext cx="720080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vm3</a:t>
            </a:r>
            <a:endParaRPr lang="en-US" altLang="ja-JP" sz="16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4" name="フローチャート : 磁気ディスク 53"/>
          <p:cNvSpPr/>
          <p:nvPr/>
        </p:nvSpPr>
        <p:spPr>
          <a:xfrm>
            <a:off x="5436096" y="4338209"/>
            <a:ext cx="2304256" cy="12961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ストレージ</a:t>
            </a:r>
            <a:endParaRPr kumimoji="1" lang="ja-JP" altLang="en-US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6" name="フローチャート : 磁気ディスク 65"/>
          <p:cNvSpPr/>
          <p:nvPr/>
        </p:nvSpPr>
        <p:spPr>
          <a:xfrm>
            <a:off x="5436096" y="2682025"/>
            <a:ext cx="1080120" cy="936104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仮想</a:t>
            </a:r>
            <a:r>
              <a:rPr lang="en-US" altLang="ja-JP" sz="14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VOL</a:t>
            </a:r>
            <a:endParaRPr kumimoji="1" lang="ja-JP" altLang="en-US" sz="140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67" name="直線矢印コネクタ 66"/>
          <p:cNvCxnSpPr/>
          <p:nvPr/>
        </p:nvCxnSpPr>
        <p:spPr>
          <a:xfrm flipV="1">
            <a:off x="5984977" y="3690137"/>
            <a:ext cx="0" cy="648072"/>
          </a:xfrm>
          <a:prstGeom prst="straightConnector1">
            <a:avLst/>
          </a:prstGeom>
          <a:ln w="571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52" idx="3"/>
            <a:endCxn id="66" idx="2"/>
          </p:cNvCxnSpPr>
          <p:nvPr/>
        </p:nvCxnSpPr>
        <p:spPr>
          <a:xfrm>
            <a:off x="3563888" y="3150077"/>
            <a:ext cx="1872208" cy="0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53" idx="3"/>
            <a:endCxn id="66" idx="2"/>
          </p:cNvCxnSpPr>
          <p:nvPr/>
        </p:nvCxnSpPr>
        <p:spPr>
          <a:xfrm flipV="1">
            <a:off x="3563888" y="3150077"/>
            <a:ext cx="1872208" cy="157506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6156176" y="378904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切り出し</a:t>
            </a:r>
            <a:endParaRPr kumimoji="1" lang="ja-JP" altLang="en-US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067944" y="27089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接続</a:t>
            </a:r>
            <a:endParaRPr kumimoji="1" lang="ja-JP" altLang="en-US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5436096" y="1628800"/>
            <a:ext cx="2376264" cy="7920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cinder</a:t>
            </a:r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4067944" y="42930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再接続</a:t>
            </a:r>
            <a:endParaRPr kumimoji="1" lang="ja-JP" altLang="en-US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9" name="十字形 88"/>
          <p:cNvSpPr/>
          <p:nvPr/>
        </p:nvSpPr>
        <p:spPr>
          <a:xfrm rot="18866593">
            <a:off x="951965" y="3049325"/>
            <a:ext cx="1296144" cy="1296144"/>
          </a:xfrm>
          <a:prstGeom prst="plus">
            <a:avLst>
              <a:gd name="adj" fmla="val 409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469285" y="29249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障害</a:t>
            </a:r>
            <a:endParaRPr kumimoji="1" lang="ja-JP" altLang="en-US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21</Words>
  <Application>Microsoft Office PowerPoint</Application>
  <PresentationFormat>画面に合わせる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中島　倫明</dc:creator>
  <cp:lastModifiedBy>中島　倫明</cp:lastModifiedBy>
  <cp:revision>7</cp:revision>
  <dcterms:created xsi:type="dcterms:W3CDTF">2013-08-22T06:18:31Z</dcterms:created>
  <dcterms:modified xsi:type="dcterms:W3CDTF">2013-08-22T07:46:06Z</dcterms:modified>
</cp:coreProperties>
</file>