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5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0" y="0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■図 </a:t>
            </a:r>
            <a:r>
              <a:rPr lang="en-US" altLang="ja-JP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2-2-5-a </a:t>
            </a:r>
            <a:r>
              <a:rPr lang="ja-JP" altLang="en-US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仮想ネットワーク・サブネット、仮想ルータのイメージ図</a:t>
            </a:r>
            <a:endParaRPr lang="ja-JP" altLang="en-US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763688" y="4509120"/>
            <a:ext cx="720080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vm1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1115616" y="2996952"/>
            <a:ext cx="28803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仮想ネットワーク </a:t>
            </a:r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467544" y="2636912"/>
            <a:ext cx="1800200" cy="5040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サブネット </a:t>
            </a:r>
            <a:r>
              <a:rPr kumimoji="1"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</a:t>
            </a:r>
          </a:p>
          <a:p>
            <a:pPr algn="ctr"/>
            <a:r>
              <a:rPr kumimoji="1"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(172.24.17.0/24)</a:t>
            </a:r>
            <a:endParaRPr kumimoji="1" lang="ja-JP" altLang="en-US" sz="12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788024" y="2996952"/>
            <a:ext cx="28803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仮想ネットワーク </a:t>
            </a:r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</a:t>
            </a:r>
          </a:p>
        </p:txBody>
      </p:sp>
      <p:sp>
        <p:nvSpPr>
          <p:cNvPr id="27" name="円柱 26"/>
          <p:cNvSpPr/>
          <p:nvPr/>
        </p:nvSpPr>
        <p:spPr>
          <a:xfrm>
            <a:off x="3635896" y="692696"/>
            <a:ext cx="1656184" cy="876803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仮想ルータ </a:t>
            </a:r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</a:t>
            </a:r>
            <a:endParaRPr kumimoji="1" lang="ja-JP" altLang="en-US" sz="16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28" name="直線矢印コネクタ 27"/>
          <p:cNvCxnSpPr>
            <a:stCxn id="38" idx="0"/>
            <a:endCxn id="27" idx="3"/>
          </p:cNvCxnSpPr>
          <p:nvPr/>
        </p:nvCxnSpPr>
        <p:spPr>
          <a:xfrm flipV="1">
            <a:off x="2564885" y="1569499"/>
            <a:ext cx="1899103" cy="1283437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45" idx="0"/>
            <a:endCxn id="27" idx="3"/>
          </p:cNvCxnSpPr>
          <p:nvPr/>
        </p:nvCxnSpPr>
        <p:spPr>
          <a:xfrm flipH="1" flipV="1">
            <a:off x="4463988" y="1569499"/>
            <a:ext cx="1800200" cy="1283437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4139952" y="2636912"/>
            <a:ext cx="1800200" cy="5040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サブネット </a:t>
            </a:r>
            <a:r>
              <a:rPr kumimoji="1"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</a:t>
            </a:r>
          </a:p>
          <a:p>
            <a:pPr algn="ctr"/>
            <a:r>
              <a:rPr kumimoji="1"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(192.168.17.0/24)</a:t>
            </a:r>
            <a:endParaRPr kumimoji="1" lang="ja-JP" altLang="en-US" sz="12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115616" y="5877272"/>
            <a:ext cx="28803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仮想ネットワーク </a:t>
            </a:r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467544" y="5517232"/>
            <a:ext cx="1800200" cy="5040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サブネット </a:t>
            </a:r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</a:t>
            </a:r>
            <a:endParaRPr kumimoji="1" lang="en-US" altLang="ja-JP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kumimoji="1"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(10.0.10.0/24)</a:t>
            </a:r>
            <a:endParaRPr kumimoji="1" lang="ja-JP" altLang="en-US" sz="12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2384865" y="2852936"/>
            <a:ext cx="3600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7038202" y="899755"/>
            <a:ext cx="3600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380312" y="83671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仮想ポート</a:t>
            </a:r>
            <a:endParaRPr kumimoji="1" lang="ja-JP" altLang="en-US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6084168" y="2852936"/>
            <a:ext cx="3600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1943708" y="3501008"/>
            <a:ext cx="3600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55" name="直線矢印コネクタ 54"/>
          <p:cNvCxnSpPr>
            <a:stCxn id="20" idx="0"/>
            <a:endCxn id="49" idx="2"/>
          </p:cNvCxnSpPr>
          <p:nvPr/>
        </p:nvCxnSpPr>
        <p:spPr>
          <a:xfrm flipV="1">
            <a:off x="2123728" y="3789040"/>
            <a:ext cx="0" cy="720080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627784" y="4509120"/>
            <a:ext cx="720080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vm2</a:t>
            </a:r>
          </a:p>
        </p:txBody>
      </p:sp>
      <p:sp>
        <p:nvSpPr>
          <p:cNvPr id="59" name="正方形/長方形 58"/>
          <p:cNvSpPr/>
          <p:nvPr/>
        </p:nvSpPr>
        <p:spPr>
          <a:xfrm>
            <a:off x="2807804" y="3501008"/>
            <a:ext cx="3600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60" name="直線矢印コネクタ 59"/>
          <p:cNvCxnSpPr>
            <a:stCxn id="58" idx="0"/>
            <a:endCxn id="59" idx="2"/>
          </p:cNvCxnSpPr>
          <p:nvPr/>
        </p:nvCxnSpPr>
        <p:spPr>
          <a:xfrm flipV="1">
            <a:off x="2987824" y="3789040"/>
            <a:ext cx="0" cy="720080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807804" y="5733256"/>
            <a:ext cx="3600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64" name="直線矢印コネクタ 63"/>
          <p:cNvCxnSpPr>
            <a:stCxn id="63" idx="0"/>
            <a:endCxn id="58" idx="2"/>
          </p:cNvCxnSpPr>
          <p:nvPr/>
        </p:nvCxnSpPr>
        <p:spPr>
          <a:xfrm flipV="1">
            <a:off x="2987824" y="4941168"/>
            <a:ext cx="0" cy="792088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3491880" y="5733256"/>
            <a:ext cx="3600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788024" y="5877272"/>
            <a:ext cx="28803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仮想ネットワーク </a:t>
            </a:r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</a:t>
            </a:r>
          </a:p>
        </p:txBody>
      </p:sp>
      <p:sp>
        <p:nvSpPr>
          <p:cNvPr id="97" name="角丸四角形 96"/>
          <p:cNvSpPr/>
          <p:nvPr/>
        </p:nvSpPr>
        <p:spPr>
          <a:xfrm>
            <a:off x="4139952" y="5517232"/>
            <a:ext cx="1800200" cy="5040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サブネット </a:t>
            </a:r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</a:t>
            </a:r>
            <a:endParaRPr kumimoji="1" lang="en-US" altLang="ja-JP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kumimoji="1"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(10.0.10.0/24)</a:t>
            </a:r>
            <a:endParaRPr kumimoji="1" lang="ja-JP" altLang="en-US" sz="12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4788024" y="4509120"/>
            <a:ext cx="720080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vm3</a:t>
            </a:r>
          </a:p>
        </p:txBody>
      </p:sp>
      <p:sp>
        <p:nvSpPr>
          <p:cNvPr id="104" name="正方形/長方形 103"/>
          <p:cNvSpPr/>
          <p:nvPr/>
        </p:nvSpPr>
        <p:spPr>
          <a:xfrm>
            <a:off x="4968044" y="3501008"/>
            <a:ext cx="3600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05" name="直線矢印コネクタ 104"/>
          <p:cNvCxnSpPr>
            <a:stCxn id="103" idx="0"/>
            <a:endCxn id="104" idx="2"/>
          </p:cNvCxnSpPr>
          <p:nvPr/>
        </p:nvCxnSpPr>
        <p:spPr>
          <a:xfrm flipV="1">
            <a:off x="5148064" y="3789040"/>
            <a:ext cx="0" cy="720080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>
            <a:stCxn id="73" idx="0"/>
            <a:endCxn id="103" idx="2"/>
          </p:cNvCxnSpPr>
          <p:nvPr/>
        </p:nvCxnSpPr>
        <p:spPr>
          <a:xfrm flipV="1">
            <a:off x="3671900" y="4941168"/>
            <a:ext cx="1476164" cy="792088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正方形/長方形 109"/>
          <p:cNvSpPr/>
          <p:nvPr/>
        </p:nvSpPr>
        <p:spPr>
          <a:xfrm>
            <a:off x="5724128" y="4509120"/>
            <a:ext cx="720080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vm4</a:t>
            </a:r>
          </a:p>
        </p:txBody>
      </p:sp>
      <p:sp>
        <p:nvSpPr>
          <p:cNvPr id="111" name="正方形/長方形 110"/>
          <p:cNvSpPr/>
          <p:nvPr/>
        </p:nvSpPr>
        <p:spPr>
          <a:xfrm>
            <a:off x="5904148" y="3501008"/>
            <a:ext cx="3600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12" name="直線矢印コネクタ 111"/>
          <p:cNvCxnSpPr>
            <a:stCxn id="110" idx="0"/>
            <a:endCxn id="111" idx="2"/>
          </p:cNvCxnSpPr>
          <p:nvPr/>
        </p:nvCxnSpPr>
        <p:spPr>
          <a:xfrm flipV="1">
            <a:off x="6084168" y="3789040"/>
            <a:ext cx="0" cy="720080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6660232" y="4509120"/>
            <a:ext cx="720080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vm5</a:t>
            </a:r>
          </a:p>
        </p:txBody>
      </p:sp>
      <p:sp>
        <p:nvSpPr>
          <p:cNvPr id="114" name="正方形/長方形 113"/>
          <p:cNvSpPr/>
          <p:nvPr/>
        </p:nvSpPr>
        <p:spPr>
          <a:xfrm>
            <a:off x="6840252" y="5733256"/>
            <a:ext cx="3600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15" name="直線矢印コネクタ 114"/>
          <p:cNvCxnSpPr>
            <a:stCxn id="113" idx="2"/>
            <a:endCxn id="114" idx="0"/>
          </p:cNvCxnSpPr>
          <p:nvPr/>
        </p:nvCxnSpPr>
        <p:spPr>
          <a:xfrm>
            <a:off x="7020272" y="4941168"/>
            <a:ext cx="0" cy="792088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64</Words>
  <Application>Microsoft Office PowerPoint</Application>
  <PresentationFormat>画面に合わせる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中島　倫明</dc:creator>
  <cp:lastModifiedBy>中島　倫明</cp:lastModifiedBy>
  <cp:revision>13</cp:revision>
  <dcterms:created xsi:type="dcterms:W3CDTF">2013-08-22T06:18:31Z</dcterms:created>
  <dcterms:modified xsi:type="dcterms:W3CDTF">2013-08-22T08:27:34Z</dcterms:modified>
</cp:coreProperties>
</file>