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5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0" y="0"/>
            <a:ext cx="8460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図 </a:t>
            </a:r>
            <a:r>
              <a:rPr lang="en-US" altLang="ja-JP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2-2-5-b Floating IP </a:t>
            </a:r>
            <a:r>
              <a:rPr lang="ja-JP" altLang="en-US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のイメージ図</a:t>
            </a:r>
            <a:endParaRPr lang="ja-JP" altLang="en-US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886764" y="5805264"/>
            <a:ext cx="1657200" cy="7200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vm</a:t>
            </a:r>
            <a:endParaRPr lang="en-US" altLang="ja-JP" sz="1600" b="1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3275204" y="4509120"/>
            <a:ext cx="28803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仮想</a:t>
            </a:r>
            <a:r>
              <a:rPr lang="ja-JP" altLang="en-US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ネットワーク</a:t>
            </a:r>
            <a:endParaRPr lang="en-US" altLang="ja-JP" sz="1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2159588" y="4149080"/>
            <a:ext cx="1800200" cy="5040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サブネット </a:t>
            </a:r>
            <a:r>
              <a:rPr kumimoji="1"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</a:t>
            </a:r>
          </a:p>
          <a:p>
            <a:pPr algn="ctr"/>
            <a:r>
              <a:rPr kumimoji="1"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(172.24.17.0/24)</a:t>
            </a:r>
            <a:endParaRPr kumimoji="1" lang="ja-JP" altLang="en-US" sz="1200" b="1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4" name="円柱 43"/>
          <p:cNvSpPr/>
          <p:nvPr/>
        </p:nvSpPr>
        <p:spPr>
          <a:xfrm>
            <a:off x="3896745" y="3068960"/>
            <a:ext cx="1656184" cy="876803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仮想</a:t>
            </a:r>
            <a:r>
              <a:rPr lang="ja-JP" altLang="en-US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ルータ</a:t>
            </a:r>
            <a:endParaRPr kumimoji="1" lang="ja-JP" altLang="en-US" sz="1600" b="1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46" name="直線矢印コネクタ 45"/>
          <p:cNvCxnSpPr>
            <a:stCxn id="47" idx="0"/>
            <a:endCxn id="44" idx="3"/>
          </p:cNvCxnSpPr>
          <p:nvPr/>
        </p:nvCxnSpPr>
        <p:spPr>
          <a:xfrm flipV="1">
            <a:off x="4724473" y="3945763"/>
            <a:ext cx="364" cy="419341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4544453" y="4365104"/>
            <a:ext cx="360040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sp>
        <p:nvSpPr>
          <p:cNvPr id="48" name="正方形/長方形 47"/>
          <p:cNvSpPr/>
          <p:nvPr/>
        </p:nvSpPr>
        <p:spPr>
          <a:xfrm>
            <a:off x="4535344" y="5013176"/>
            <a:ext cx="360040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50" name="直線矢印コネクタ 49"/>
          <p:cNvCxnSpPr>
            <a:stCxn id="39" idx="0"/>
            <a:endCxn id="48" idx="2"/>
          </p:cNvCxnSpPr>
          <p:nvPr/>
        </p:nvCxnSpPr>
        <p:spPr>
          <a:xfrm flipV="1">
            <a:off x="4715364" y="5301208"/>
            <a:ext cx="0" cy="50405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3275856" y="1916832"/>
            <a:ext cx="28803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外接用 仮想ネットワーク</a:t>
            </a:r>
            <a:endParaRPr lang="en-US" altLang="ja-JP" sz="1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159588" y="1556792"/>
            <a:ext cx="1800200" cy="5040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外部用サブネット</a:t>
            </a:r>
            <a:endParaRPr kumimoji="1" lang="en-US" altLang="ja-JP" sz="12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kumimoji="1"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(10.100.100.0/24</a:t>
            </a:r>
            <a:r>
              <a:rPr kumimoji="1"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)</a:t>
            </a:r>
            <a:endParaRPr kumimoji="1" lang="ja-JP" altLang="en-US" sz="1200" b="1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4544453" y="2420888"/>
            <a:ext cx="360040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54" name="直線矢印コネクタ 53"/>
          <p:cNvCxnSpPr>
            <a:stCxn id="44" idx="1"/>
            <a:endCxn id="53" idx="2"/>
          </p:cNvCxnSpPr>
          <p:nvPr/>
        </p:nvCxnSpPr>
        <p:spPr>
          <a:xfrm flipH="1" flipV="1">
            <a:off x="4724473" y="2708920"/>
            <a:ext cx="364" cy="360040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2195736" y="1196752"/>
            <a:ext cx="5256584" cy="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8" idx="0"/>
          </p:cNvCxnSpPr>
          <p:nvPr/>
        </p:nvCxnSpPr>
        <p:spPr>
          <a:xfrm flipV="1">
            <a:off x="4724473" y="1196752"/>
            <a:ext cx="364" cy="576064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2195736" y="836712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物理ネットワーク</a:t>
            </a:r>
            <a:endParaRPr kumimoji="1" lang="ja-JP" altLang="en-US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4544453" y="1772816"/>
            <a:ext cx="360040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sp>
        <p:nvSpPr>
          <p:cNvPr id="74" name="正方形/長方形 73"/>
          <p:cNvSpPr/>
          <p:nvPr/>
        </p:nvSpPr>
        <p:spPr>
          <a:xfrm>
            <a:off x="5724128" y="332656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client</a:t>
            </a:r>
            <a:endParaRPr lang="en-US" altLang="ja-JP" sz="1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4860032" y="1340768"/>
            <a:ext cx="1548680" cy="50405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Floating IP</a:t>
            </a:r>
          </a:p>
          <a:p>
            <a:pPr algn="ctr"/>
            <a:r>
              <a:rPr lang="en-US" altLang="ja-JP" sz="12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10.100.100.5</a:t>
            </a:r>
            <a:endParaRPr lang="ja-JP" altLang="en-US" sz="1200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76" name="直線矢印コネクタ 75"/>
          <p:cNvCxnSpPr>
            <a:stCxn id="74" idx="2"/>
            <a:endCxn id="75" idx="0"/>
          </p:cNvCxnSpPr>
          <p:nvPr/>
        </p:nvCxnSpPr>
        <p:spPr>
          <a:xfrm flipH="1">
            <a:off x="5634372" y="764704"/>
            <a:ext cx="629816" cy="576064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>
            <a:stCxn id="75" idx="3"/>
            <a:endCxn id="82" idx="3"/>
          </p:cNvCxnSpPr>
          <p:nvPr/>
        </p:nvCxnSpPr>
        <p:spPr>
          <a:xfrm flipH="1">
            <a:off x="6084168" y="1592796"/>
            <a:ext cx="324544" cy="4140460"/>
          </a:xfrm>
          <a:prstGeom prst="bentConnector3">
            <a:avLst>
              <a:gd name="adj1" fmla="val -70437"/>
            </a:avLst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角丸四角形 81"/>
          <p:cNvSpPr/>
          <p:nvPr/>
        </p:nvSpPr>
        <p:spPr>
          <a:xfrm>
            <a:off x="4788024" y="5589240"/>
            <a:ext cx="1296144" cy="288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172.24.17.5</a:t>
            </a: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6300192" y="836712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アクセス</a:t>
            </a:r>
            <a:endParaRPr kumimoji="1" lang="en-US" altLang="ja-JP" sz="1200" b="1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6660232" y="3501008"/>
            <a:ext cx="512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NAT</a:t>
            </a:r>
          </a:p>
        </p:txBody>
      </p:sp>
      <p:cxnSp>
        <p:nvCxnSpPr>
          <p:cNvPr id="90" name="直線矢印コネクタ 89"/>
          <p:cNvCxnSpPr/>
          <p:nvPr/>
        </p:nvCxnSpPr>
        <p:spPr>
          <a:xfrm flipV="1">
            <a:off x="6300556" y="764704"/>
            <a:ext cx="0" cy="432048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37</Words>
  <Application>Microsoft Office PowerPoint</Application>
  <PresentationFormat>画面に合わせる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中島　倫明</dc:creator>
  <cp:lastModifiedBy>中島　倫明</cp:lastModifiedBy>
  <cp:revision>15</cp:revision>
  <dcterms:created xsi:type="dcterms:W3CDTF">2013-08-22T06:18:31Z</dcterms:created>
  <dcterms:modified xsi:type="dcterms:W3CDTF">2013-08-22T08:34:41Z</dcterms:modified>
</cp:coreProperties>
</file>