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85" autoAdjust="0"/>
    <p:restoredTop sz="94660"/>
  </p:normalViewPr>
  <p:slideViewPr>
    <p:cSldViewPr snapToGrid="0">
      <p:cViewPr>
        <p:scale>
          <a:sx n="100" d="100"/>
          <a:sy n="100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A8B4-2713-4C09-961B-B18F65F4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11DAE-295C-401E-846B-647305DD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55E1-FC3A-4A28-9D45-95EEACB4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BE84-1359-4287-AF3A-57E36ED6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AC1B-EF54-4CC9-84E3-FE6D1CF2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913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5F7-10F5-4DEE-9E54-E26B7A9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7462-1F25-4246-A7E0-D03F414E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F900-B944-40EB-95A8-2F3DCF3F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B7A6-0EC9-4646-A989-C854B16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ABA3-051D-4892-BFBD-F4A3C50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240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3308A-457A-4CB1-8733-6137E7AA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63562-7789-41C2-8348-33F6A8A6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2345-FCF1-4433-A38A-F33CC716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7696-F696-4B19-BBC3-75D82E3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7C5F-C414-4D8D-BED4-0CE8ED79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499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D909-5F87-4272-BB19-46AB458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6954-7FDD-4422-9196-4E3CC8FC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F461-6D43-40F6-9635-D9A7861D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5294-ED0A-4842-BD90-5CFD4979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0E7F-CC82-4D58-AE3B-92B2D0EA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70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5134-6689-4F1E-AC12-44A27357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CC72-00DC-4689-96EC-2D5B57D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C09B-7725-475D-82AC-AF87F37F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3ADC-4CCB-4B66-9428-C4DC7997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F8F1-A9B5-4FE3-A54B-C871F76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1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FD2-5923-4910-851D-CE9862ED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B44-B50D-4D2D-90C3-10E1350F8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973F7-6EA7-4191-BDAF-98029564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3804-1407-43A7-B9D2-7EB34A4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DBB89-D53C-4417-A25A-9F390B58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4EAB-B955-4899-A5CC-6DC3F140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2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DA9E-42CA-49CD-AB7D-264E9697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8E54-3860-46A4-8C48-ED9220E1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268D-24B0-4B30-972D-D512555F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203C4-D807-4926-AE12-9B3CBA379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D45E9-FE98-4699-82C8-D5387DA2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839A-6CBC-4D1D-8442-232BC1D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64169-C63A-45FD-AC21-CBE9C9FB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E00C9-3535-464D-82B8-66AD95B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90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92A1-8E7F-4AC5-814C-C02A96D8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5E3EE-C39F-4F06-A64C-1E233B24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0625A-B9AA-41C1-88DD-80A7973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EE61E-BFDB-4A7B-BB06-45022454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91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A29F-29C8-46C5-A4E7-4A3487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3F826-4B82-43F5-8EED-ADA3BA7B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4BBFC-5392-4F07-9113-D3AFC94A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839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C8F8-6140-4C07-8F2F-78E1E235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5945-55DA-4371-AF1F-96127E62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1ECD-4B4A-457F-AE57-91AE6472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FA588-F718-4F42-82F8-437B91A8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E4E-83CC-4C73-98DB-6A0EA914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1C861-821F-4F6D-BA77-98918FB6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00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9917-8CE8-428F-8760-8A0A760A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299DF-981B-4BCE-8E0C-BC867D565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8709-D82E-49C0-B3BA-4944652F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37BA-25D9-42A3-A0ED-45F97779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0A3E-2F0D-45FE-A1BB-0457DFEB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993A-9A67-45CF-88FB-564D6295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061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AE85-4C5C-4CE1-A0C2-C8B7C4F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9BC2-14C7-463D-B6A1-71637F0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3808-01B2-4F07-B446-884A0C32D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3182-0B93-4B15-880A-D5D2CACD249A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F211-8B3B-4DF9-8096-CE07CAAF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BF97-90AC-4C11-9254-596D1491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C3CF-D4B0-492B-B977-D94C957AE0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5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E22D96-4784-4466-A079-AA79286D0C7E}"/>
              </a:ext>
            </a:extLst>
          </p:cNvPr>
          <p:cNvSpPr/>
          <p:nvPr/>
        </p:nvSpPr>
        <p:spPr>
          <a:xfrm>
            <a:off x="98828" y="1927881"/>
            <a:ext cx="2668911" cy="266891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2D7FA6-FBC2-4084-8845-A9D04FA15795}"/>
              </a:ext>
            </a:extLst>
          </p:cNvPr>
          <p:cNvSpPr/>
          <p:nvPr/>
        </p:nvSpPr>
        <p:spPr>
          <a:xfrm>
            <a:off x="1320031" y="448354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17</a:t>
            </a:r>
            <a:endParaRPr lang="en-HK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C1312A-D14B-4AAA-AD02-5C6D37C7C190}"/>
              </a:ext>
            </a:extLst>
          </p:cNvPr>
          <p:cNvSpPr/>
          <p:nvPr/>
        </p:nvSpPr>
        <p:spPr>
          <a:xfrm>
            <a:off x="1320031" y="181462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H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9DA1F-BD2B-4DF8-BEDB-78F7A187F104}"/>
              </a:ext>
            </a:extLst>
          </p:cNvPr>
          <p:cNvSpPr/>
          <p:nvPr/>
        </p:nvSpPr>
        <p:spPr>
          <a:xfrm>
            <a:off x="-14424" y="301790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25</a:t>
            </a:r>
            <a:endParaRPr lang="en-H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6B5846-7529-4149-9B08-B7903CCE4B16}"/>
              </a:ext>
            </a:extLst>
          </p:cNvPr>
          <p:cNvSpPr/>
          <p:nvPr/>
        </p:nvSpPr>
        <p:spPr>
          <a:xfrm>
            <a:off x="36187" y="275019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26</a:t>
            </a:r>
            <a:endParaRPr lang="en-H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4AC488-0E15-4D48-82BF-E8FADA093B7E}"/>
              </a:ext>
            </a:extLst>
          </p:cNvPr>
          <p:cNvSpPr/>
          <p:nvPr/>
        </p:nvSpPr>
        <p:spPr>
          <a:xfrm>
            <a:off x="147294" y="24969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27</a:t>
            </a:r>
            <a:endParaRPr lang="en-H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B5B68-A284-4338-9DA9-CD5E3ACE7E86}"/>
              </a:ext>
            </a:extLst>
          </p:cNvPr>
          <p:cNvSpPr/>
          <p:nvPr/>
        </p:nvSpPr>
        <p:spPr>
          <a:xfrm>
            <a:off x="317171" y="227336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28</a:t>
            </a:r>
            <a:endParaRPr lang="en-H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ADDFB-E10D-426A-8082-467AD522231F}"/>
              </a:ext>
            </a:extLst>
          </p:cNvPr>
          <p:cNvSpPr/>
          <p:nvPr/>
        </p:nvSpPr>
        <p:spPr>
          <a:xfrm>
            <a:off x="525254" y="207434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29</a:t>
            </a:r>
            <a:endParaRPr lang="en-H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0E945C-DAB1-4273-A7E7-52350698BE0B}"/>
              </a:ext>
            </a:extLst>
          </p:cNvPr>
          <p:cNvSpPr/>
          <p:nvPr/>
        </p:nvSpPr>
        <p:spPr>
          <a:xfrm>
            <a:off x="772229" y="192788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30</a:t>
            </a:r>
            <a:endParaRPr lang="en-H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094EC-633B-4BD6-AF39-45A401ABA819}"/>
              </a:ext>
            </a:extLst>
          </p:cNvPr>
          <p:cNvSpPr/>
          <p:nvPr/>
        </p:nvSpPr>
        <p:spPr>
          <a:xfrm>
            <a:off x="1039675" y="184784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31</a:t>
            </a:r>
            <a:endParaRPr lang="en-HK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F0A3DC-68B4-482B-ACE1-D1457D3268AD}"/>
              </a:ext>
            </a:extLst>
          </p:cNvPr>
          <p:cNvSpPr/>
          <p:nvPr/>
        </p:nvSpPr>
        <p:spPr>
          <a:xfrm>
            <a:off x="-14424" y="328958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24</a:t>
            </a:r>
            <a:endParaRPr lang="en-HK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19557-1539-499A-866A-F11F279CABFF}"/>
              </a:ext>
            </a:extLst>
          </p:cNvPr>
          <p:cNvSpPr/>
          <p:nvPr/>
        </p:nvSpPr>
        <p:spPr>
          <a:xfrm>
            <a:off x="33622" y="355263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23</a:t>
            </a:r>
            <a:endParaRPr lang="en-H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22CAF-5C4D-46E1-B5AF-4D91C4757B6A}"/>
              </a:ext>
            </a:extLst>
          </p:cNvPr>
          <p:cNvSpPr/>
          <p:nvPr/>
        </p:nvSpPr>
        <p:spPr>
          <a:xfrm>
            <a:off x="146873" y="379901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22</a:t>
            </a:r>
            <a:endParaRPr lang="en-H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5AB8A-65A5-4979-B63B-75A025A6BAB2}"/>
              </a:ext>
            </a:extLst>
          </p:cNvPr>
          <p:cNvSpPr/>
          <p:nvPr/>
        </p:nvSpPr>
        <p:spPr>
          <a:xfrm>
            <a:off x="298872" y="402552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21</a:t>
            </a:r>
            <a:endParaRPr lang="en-HK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2C47D1-2416-498D-9148-074EAC0BA9C5}"/>
              </a:ext>
            </a:extLst>
          </p:cNvPr>
          <p:cNvSpPr/>
          <p:nvPr/>
        </p:nvSpPr>
        <p:spPr>
          <a:xfrm>
            <a:off x="501860" y="421881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20</a:t>
            </a:r>
            <a:endParaRPr lang="en-HK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56E49B-AAF8-4C6E-8A64-F38DE91E09D8}"/>
              </a:ext>
            </a:extLst>
          </p:cNvPr>
          <p:cNvSpPr/>
          <p:nvPr/>
        </p:nvSpPr>
        <p:spPr>
          <a:xfrm>
            <a:off x="743186" y="435655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19</a:t>
            </a:r>
            <a:endParaRPr lang="en-HK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13CA2-93CB-4431-8BF0-ADCCF50E367F}"/>
              </a:ext>
            </a:extLst>
          </p:cNvPr>
          <p:cNvSpPr/>
          <p:nvPr/>
        </p:nvSpPr>
        <p:spPr>
          <a:xfrm>
            <a:off x="1026315" y="445176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18</a:t>
            </a:r>
            <a:endParaRPr lang="en-HK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E85D9F-F258-4AD9-B296-703F3C2EDF2C}"/>
              </a:ext>
            </a:extLst>
          </p:cNvPr>
          <p:cNvSpPr/>
          <p:nvPr/>
        </p:nvSpPr>
        <p:spPr>
          <a:xfrm flipH="1">
            <a:off x="2672579" y="301790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HK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9F4783-A06E-4726-B367-F768EEB7FCDE}"/>
              </a:ext>
            </a:extLst>
          </p:cNvPr>
          <p:cNvSpPr/>
          <p:nvPr/>
        </p:nvSpPr>
        <p:spPr>
          <a:xfrm flipH="1">
            <a:off x="2621968" y="275019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HK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8A8694-D7B2-492A-90E9-81B38751D3A7}"/>
              </a:ext>
            </a:extLst>
          </p:cNvPr>
          <p:cNvSpPr/>
          <p:nvPr/>
        </p:nvSpPr>
        <p:spPr>
          <a:xfrm flipH="1">
            <a:off x="2510861" y="24969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HK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ADC97-97F3-4E9F-BA7A-C743BC4FE77D}"/>
              </a:ext>
            </a:extLst>
          </p:cNvPr>
          <p:cNvSpPr/>
          <p:nvPr/>
        </p:nvSpPr>
        <p:spPr>
          <a:xfrm flipH="1">
            <a:off x="2340984" y="227336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HK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C9C764-77BA-4FB1-B9A5-52AD0ABEED81}"/>
              </a:ext>
            </a:extLst>
          </p:cNvPr>
          <p:cNvSpPr/>
          <p:nvPr/>
        </p:nvSpPr>
        <p:spPr>
          <a:xfrm flipH="1">
            <a:off x="2132901" y="207434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HK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E119B1-89D9-479A-B606-14C0C1851FA1}"/>
              </a:ext>
            </a:extLst>
          </p:cNvPr>
          <p:cNvSpPr/>
          <p:nvPr/>
        </p:nvSpPr>
        <p:spPr>
          <a:xfrm flipH="1">
            <a:off x="1885926" y="192788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HK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B8F02E-4116-4029-B9EF-D6DDEEC3C883}"/>
              </a:ext>
            </a:extLst>
          </p:cNvPr>
          <p:cNvSpPr/>
          <p:nvPr/>
        </p:nvSpPr>
        <p:spPr>
          <a:xfrm flipH="1">
            <a:off x="1618480" y="184784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HK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AC4B3C-8D32-4D79-97FF-5231D2339B32}"/>
              </a:ext>
            </a:extLst>
          </p:cNvPr>
          <p:cNvSpPr/>
          <p:nvPr/>
        </p:nvSpPr>
        <p:spPr>
          <a:xfrm flipH="1">
            <a:off x="2672579" y="328958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HK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1DCF-696D-473E-A340-ABD18AA0EF1C}"/>
              </a:ext>
            </a:extLst>
          </p:cNvPr>
          <p:cNvSpPr/>
          <p:nvPr/>
        </p:nvSpPr>
        <p:spPr>
          <a:xfrm flipH="1">
            <a:off x="2624533" y="355263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10</a:t>
            </a:r>
            <a:endParaRPr lang="en-HK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CD8CF9-D344-46E4-97F3-458BD0F79D34}"/>
              </a:ext>
            </a:extLst>
          </p:cNvPr>
          <p:cNvSpPr/>
          <p:nvPr/>
        </p:nvSpPr>
        <p:spPr>
          <a:xfrm flipH="1">
            <a:off x="2511282" y="379901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12</a:t>
            </a:r>
            <a:endParaRPr lang="en-HK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098E75-1D19-4DC7-84C2-769DB488EB93}"/>
              </a:ext>
            </a:extLst>
          </p:cNvPr>
          <p:cNvSpPr/>
          <p:nvPr/>
        </p:nvSpPr>
        <p:spPr>
          <a:xfrm flipH="1">
            <a:off x="2359283" y="402552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13</a:t>
            </a:r>
            <a:endParaRPr lang="en-HK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9FC97D-F0B8-48E2-A543-4AF2E44B7D70}"/>
              </a:ext>
            </a:extLst>
          </p:cNvPr>
          <p:cNvSpPr/>
          <p:nvPr/>
        </p:nvSpPr>
        <p:spPr>
          <a:xfrm flipH="1">
            <a:off x="2156295" y="421881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14</a:t>
            </a:r>
            <a:endParaRPr lang="en-HK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DD2390-9102-41F2-A6AE-7ABA1374FC4B}"/>
              </a:ext>
            </a:extLst>
          </p:cNvPr>
          <p:cNvSpPr/>
          <p:nvPr/>
        </p:nvSpPr>
        <p:spPr>
          <a:xfrm flipH="1">
            <a:off x="1914969" y="435655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15</a:t>
            </a:r>
            <a:endParaRPr lang="en-HK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8AE5EA-4749-4E53-B94C-C79F829D7B25}"/>
              </a:ext>
            </a:extLst>
          </p:cNvPr>
          <p:cNvSpPr/>
          <p:nvPr/>
        </p:nvSpPr>
        <p:spPr>
          <a:xfrm flipH="1">
            <a:off x="1631840" y="445176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16</a:t>
            </a:r>
            <a:endParaRPr lang="en-H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2F0383-A0A4-4C8F-907C-2D17B1B61869}"/>
              </a:ext>
            </a:extLst>
          </p:cNvPr>
          <p:cNvCxnSpPr>
            <a:cxnSpLocks/>
            <a:stCxn id="26" idx="5"/>
            <a:endCxn id="16" idx="7"/>
          </p:cNvCxnSpPr>
          <p:nvPr/>
        </p:nvCxnSpPr>
        <p:spPr>
          <a:xfrm flipH="1">
            <a:off x="492204" y="2267677"/>
            <a:ext cx="1673868" cy="17910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66438-4456-4B4C-995F-D07FBE29533E}"/>
              </a:ext>
            </a:extLst>
          </p:cNvPr>
          <p:cNvCxnSpPr>
            <a:cxnSpLocks/>
            <a:stCxn id="22" idx="6"/>
            <a:endCxn id="25" idx="5"/>
          </p:cNvCxnSpPr>
          <p:nvPr/>
        </p:nvCxnSpPr>
        <p:spPr>
          <a:xfrm flipH="1" flipV="1">
            <a:off x="2374155" y="2466701"/>
            <a:ext cx="298424" cy="6644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923CFE-3258-43CA-A92F-895D118A7B23}"/>
              </a:ext>
            </a:extLst>
          </p:cNvPr>
          <p:cNvCxnSpPr>
            <a:cxnSpLocks/>
            <a:stCxn id="29" idx="6"/>
          </p:cNvCxnSpPr>
          <p:nvPr/>
        </p:nvCxnSpPr>
        <p:spPr>
          <a:xfrm flipH="1" flipV="1">
            <a:off x="1931999" y="2100783"/>
            <a:ext cx="740580" cy="130205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E6BDB1-7A62-C142-81D7-F9F0DFAD06C5}"/>
              </a:ext>
            </a:extLst>
          </p:cNvPr>
          <p:cNvCxnSpPr>
            <a:cxnSpLocks/>
            <a:stCxn id="24" idx="6"/>
            <a:endCxn id="2" idx="1"/>
          </p:cNvCxnSpPr>
          <p:nvPr/>
        </p:nvCxnSpPr>
        <p:spPr>
          <a:xfrm flipH="1">
            <a:off x="1353202" y="2610239"/>
            <a:ext cx="1157659" cy="19064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FD14-A892-2144-8865-6ED893A20FE8}"/>
              </a:ext>
            </a:extLst>
          </p:cNvPr>
          <p:cNvSpPr txBox="1"/>
          <p:nvPr/>
        </p:nvSpPr>
        <p:spPr>
          <a:xfrm>
            <a:off x="4757103" y="468352"/>
            <a:ext cx="338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 battery 14.4kwh default case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FFDEEC4-B553-394F-ADF5-42BF615DEAA2}"/>
              </a:ext>
            </a:extLst>
          </p:cNvPr>
          <p:cNvSpPr txBox="1"/>
          <p:nvPr/>
        </p:nvSpPr>
        <p:spPr>
          <a:xfrm>
            <a:off x="885480" y="116410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54ECB0A-CF73-8749-AD1E-8691E665E42D}"/>
              </a:ext>
            </a:extLst>
          </p:cNvPr>
          <p:cNvSpPr txBox="1"/>
          <p:nvPr/>
        </p:nvSpPr>
        <p:spPr>
          <a:xfrm>
            <a:off x="4147923" y="1182129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7240050-653E-0548-8477-E20250813D57}"/>
              </a:ext>
            </a:extLst>
          </p:cNvPr>
          <p:cNvSpPr txBox="1"/>
          <p:nvPr/>
        </p:nvSpPr>
        <p:spPr>
          <a:xfrm>
            <a:off x="7329972" y="116512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nash</a:t>
            </a:r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ED40194-2F1B-FC40-A283-3F49289C659E}"/>
              </a:ext>
            </a:extLst>
          </p:cNvPr>
          <p:cNvSpPr txBox="1"/>
          <p:nvPr/>
        </p:nvSpPr>
        <p:spPr>
          <a:xfrm>
            <a:off x="10387001" y="1175256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optimal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A77B189-9A44-424A-ABE8-392B2D4F4BB8}"/>
              </a:ext>
            </a:extLst>
          </p:cNvPr>
          <p:cNvCxnSpPr>
            <a:cxnSpLocks/>
            <a:stCxn id="28" idx="4"/>
            <a:endCxn id="6" idx="6"/>
          </p:cNvCxnSpPr>
          <p:nvPr/>
        </p:nvCxnSpPr>
        <p:spPr>
          <a:xfrm flipH="1">
            <a:off x="212079" y="2074345"/>
            <a:ext cx="1519652" cy="10568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FD54DAE-982D-6245-B366-384EDB437E8D}"/>
              </a:ext>
            </a:extLst>
          </p:cNvPr>
          <p:cNvCxnSpPr>
            <a:cxnSpLocks/>
            <a:stCxn id="23" idx="5"/>
            <a:endCxn id="19" idx="0"/>
          </p:cNvCxnSpPr>
          <p:nvPr/>
        </p:nvCxnSpPr>
        <p:spPr>
          <a:xfrm flipH="1">
            <a:off x="1139567" y="2943530"/>
            <a:ext cx="1515572" cy="15082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0622C5E-8DBA-DE45-920F-9E165DB5D87E}"/>
              </a:ext>
            </a:extLst>
          </p:cNvPr>
          <p:cNvCxnSpPr>
            <a:cxnSpLocks/>
            <a:stCxn id="30" idx="7"/>
            <a:endCxn id="15" idx="7"/>
          </p:cNvCxnSpPr>
          <p:nvPr/>
        </p:nvCxnSpPr>
        <p:spPr>
          <a:xfrm flipH="1">
            <a:off x="340205" y="3585807"/>
            <a:ext cx="2317499" cy="2463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5AF1DCB-D191-594A-A4A8-A6563C338165}"/>
              </a:ext>
            </a:extLst>
          </p:cNvPr>
          <p:cNvCxnSpPr>
            <a:cxnSpLocks/>
            <a:stCxn id="17" idx="7"/>
            <a:endCxn id="9" idx="5"/>
          </p:cNvCxnSpPr>
          <p:nvPr/>
        </p:nvCxnSpPr>
        <p:spPr>
          <a:xfrm flipH="1" flipV="1">
            <a:off x="510503" y="2466701"/>
            <a:ext cx="184689" cy="17852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2EEF3F-628E-5A49-88E9-48C472D64895}"/>
              </a:ext>
            </a:extLst>
          </p:cNvPr>
          <p:cNvCxnSpPr>
            <a:cxnSpLocks/>
            <a:stCxn id="31" idx="6"/>
            <a:endCxn id="18" idx="7"/>
          </p:cNvCxnSpPr>
          <p:nvPr/>
        </p:nvCxnSpPr>
        <p:spPr>
          <a:xfrm flipH="1">
            <a:off x="936518" y="3912270"/>
            <a:ext cx="1574764" cy="47745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44B4153-02C6-934C-A4B0-6ADC8941E9C9}"/>
              </a:ext>
            </a:extLst>
          </p:cNvPr>
          <p:cNvCxnSpPr>
            <a:cxnSpLocks/>
            <a:stCxn id="299" idx="6"/>
          </p:cNvCxnSpPr>
          <p:nvPr/>
        </p:nvCxnSpPr>
        <p:spPr>
          <a:xfrm>
            <a:off x="3251276" y="3173337"/>
            <a:ext cx="1209228" cy="13462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6255F51-CC70-A249-8869-38A012008548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 flipH="1" flipV="1">
            <a:off x="212079" y="3402841"/>
            <a:ext cx="48046" cy="2630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A0146FE-E20F-F646-949B-0D0F780D91EE}"/>
              </a:ext>
            </a:extLst>
          </p:cNvPr>
          <p:cNvCxnSpPr>
            <a:cxnSpLocks/>
            <a:stCxn id="10" idx="5"/>
            <a:endCxn id="12" idx="4"/>
          </p:cNvCxnSpPr>
          <p:nvPr/>
        </p:nvCxnSpPr>
        <p:spPr>
          <a:xfrm flipV="1">
            <a:off x="718586" y="2074345"/>
            <a:ext cx="434341" cy="1933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2D381E5-B6A9-2F4C-A3B4-8010A6C9877C}"/>
              </a:ext>
            </a:extLst>
          </p:cNvPr>
          <p:cNvCxnSpPr>
            <a:cxnSpLocks/>
            <a:stCxn id="32" idx="7"/>
            <a:endCxn id="34" idx="7"/>
          </p:cNvCxnSpPr>
          <p:nvPr/>
        </p:nvCxnSpPr>
        <p:spPr>
          <a:xfrm flipH="1">
            <a:off x="1948140" y="4058692"/>
            <a:ext cx="444314" cy="33102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9D8D140-68B7-A04E-A19D-2B06224D286E}"/>
              </a:ext>
            </a:extLst>
          </p:cNvPr>
          <p:cNvCxnSpPr>
            <a:cxnSpLocks/>
            <a:stCxn id="35" idx="0"/>
            <a:endCxn id="7" idx="5"/>
          </p:cNvCxnSpPr>
          <p:nvPr/>
        </p:nvCxnSpPr>
        <p:spPr>
          <a:xfrm flipH="1" flipV="1">
            <a:off x="229519" y="2943530"/>
            <a:ext cx="1515572" cy="15082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A26552-81A8-7442-B1D6-2CC2F231FB4C}"/>
              </a:ext>
            </a:extLst>
          </p:cNvPr>
          <p:cNvCxnSpPr>
            <a:cxnSpLocks/>
            <a:stCxn id="301" idx="5"/>
            <a:endCxn id="310" idx="0"/>
          </p:cNvCxnSpPr>
          <p:nvPr/>
        </p:nvCxnSpPr>
        <p:spPr>
          <a:xfrm>
            <a:off x="3379823" y="2732495"/>
            <a:ext cx="274486" cy="15284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963C2CC-7264-AE4B-B933-00F29FDB8771}"/>
              </a:ext>
            </a:extLst>
          </p:cNvPr>
          <p:cNvCxnSpPr>
            <a:cxnSpLocks/>
            <a:endCxn id="33" idx="7"/>
          </p:cNvCxnSpPr>
          <p:nvPr/>
        </p:nvCxnSpPr>
        <p:spPr>
          <a:xfrm>
            <a:off x="1442899" y="1996372"/>
            <a:ext cx="746567" cy="22556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9804C778-AB93-394F-8812-9E7E6806097A}"/>
              </a:ext>
            </a:extLst>
          </p:cNvPr>
          <p:cNvSpPr/>
          <p:nvPr/>
        </p:nvSpPr>
        <p:spPr>
          <a:xfrm>
            <a:off x="3138025" y="1970057"/>
            <a:ext cx="2668911" cy="266891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FB584766-EAF3-6F48-AA95-C18F046E6BE3}"/>
              </a:ext>
            </a:extLst>
          </p:cNvPr>
          <p:cNvSpPr/>
          <p:nvPr/>
        </p:nvSpPr>
        <p:spPr>
          <a:xfrm>
            <a:off x="4359228" y="452571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17</a:t>
            </a:r>
            <a:endParaRPr lang="en-HK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125E15F-6DFC-964C-B039-D6520C4A19FF}"/>
              </a:ext>
            </a:extLst>
          </p:cNvPr>
          <p:cNvSpPr/>
          <p:nvPr/>
        </p:nvSpPr>
        <p:spPr>
          <a:xfrm>
            <a:off x="4359228" y="185680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HK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67DB15A-84A1-194F-B703-E29C456CDF7F}"/>
              </a:ext>
            </a:extLst>
          </p:cNvPr>
          <p:cNvSpPr/>
          <p:nvPr/>
        </p:nvSpPr>
        <p:spPr>
          <a:xfrm>
            <a:off x="3024773" y="306008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25</a:t>
            </a:r>
            <a:endParaRPr lang="en-HK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40308693-02FB-254F-8935-256C11E1C9A2}"/>
              </a:ext>
            </a:extLst>
          </p:cNvPr>
          <p:cNvSpPr/>
          <p:nvPr/>
        </p:nvSpPr>
        <p:spPr>
          <a:xfrm>
            <a:off x="3075384" y="279237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26</a:t>
            </a:r>
            <a:endParaRPr lang="en-HK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58ECED4B-8000-8245-BD6E-ED61B4E75D3A}"/>
              </a:ext>
            </a:extLst>
          </p:cNvPr>
          <p:cNvSpPr/>
          <p:nvPr/>
        </p:nvSpPr>
        <p:spPr>
          <a:xfrm>
            <a:off x="3186491" y="253916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27</a:t>
            </a:r>
            <a:endParaRPr lang="en-HK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6C671FC-60BF-BC46-8C9E-AC5359D898E5}"/>
              </a:ext>
            </a:extLst>
          </p:cNvPr>
          <p:cNvSpPr/>
          <p:nvPr/>
        </p:nvSpPr>
        <p:spPr>
          <a:xfrm>
            <a:off x="3356368" y="231554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28</a:t>
            </a:r>
            <a:endParaRPr lang="en-HK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7E4A54FB-6BC1-E141-B200-4CF0F28FA706}"/>
              </a:ext>
            </a:extLst>
          </p:cNvPr>
          <p:cNvSpPr/>
          <p:nvPr/>
        </p:nvSpPr>
        <p:spPr>
          <a:xfrm>
            <a:off x="3564451" y="211652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29</a:t>
            </a:r>
            <a:endParaRPr lang="en-HK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5E6A791E-0C56-D445-B534-713D147F6891}"/>
              </a:ext>
            </a:extLst>
          </p:cNvPr>
          <p:cNvSpPr/>
          <p:nvPr/>
        </p:nvSpPr>
        <p:spPr>
          <a:xfrm>
            <a:off x="3811426" y="197005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30</a:t>
            </a:r>
            <a:endParaRPr lang="en-HK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265E6B0-2533-8A4C-9382-2FDAC1854F18}"/>
              </a:ext>
            </a:extLst>
          </p:cNvPr>
          <p:cNvSpPr/>
          <p:nvPr/>
        </p:nvSpPr>
        <p:spPr>
          <a:xfrm>
            <a:off x="4078872" y="189001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31</a:t>
            </a:r>
            <a:endParaRPr lang="en-HK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4FB5E9D5-2F49-1644-8805-746D0098A42A}"/>
              </a:ext>
            </a:extLst>
          </p:cNvPr>
          <p:cNvSpPr/>
          <p:nvPr/>
        </p:nvSpPr>
        <p:spPr>
          <a:xfrm>
            <a:off x="3024773" y="333176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24</a:t>
            </a:r>
            <a:endParaRPr lang="en-HK" dirty="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ACAFB866-8877-4948-A03C-52EB5B48538E}"/>
              </a:ext>
            </a:extLst>
          </p:cNvPr>
          <p:cNvSpPr/>
          <p:nvPr/>
        </p:nvSpPr>
        <p:spPr>
          <a:xfrm>
            <a:off x="3072819" y="359481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23</a:t>
            </a:r>
            <a:endParaRPr lang="en-HK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8D1BEFF3-880C-1D48-A14A-35DD1D7E0A8F}"/>
              </a:ext>
            </a:extLst>
          </p:cNvPr>
          <p:cNvSpPr/>
          <p:nvPr/>
        </p:nvSpPr>
        <p:spPr>
          <a:xfrm>
            <a:off x="3186070" y="384119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22</a:t>
            </a:r>
            <a:endParaRPr lang="en-HK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912388A-A1FB-1B4A-B19A-3F8A55FE0A4A}"/>
              </a:ext>
            </a:extLst>
          </p:cNvPr>
          <p:cNvSpPr/>
          <p:nvPr/>
        </p:nvSpPr>
        <p:spPr>
          <a:xfrm>
            <a:off x="3338069" y="406769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21</a:t>
            </a:r>
            <a:endParaRPr lang="en-HK" dirty="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B4292D25-30B8-E44C-85AC-094BFDFAAB96}"/>
              </a:ext>
            </a:extLst>
          </p:cNvPr>
          <p:cNvSpPr/>
          <p:nvPr/>
        </p:nvSpPr>
        <p:spPr>
          <a:xfrm>
            <a:off x="3541057" y="42609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20</a:t>
            </a:r>
            <a:endParaRPr lang="en-HK" dirty="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F810C922-A7EA-7349-BD81-EF9A2BBE8C54}"/>
              </a:ext>
            </a:extLst>
          </p:cNvPr>
          <p:cNvSpPr/>
          <p:nvPr/>
        </p:nvSpPr>
        <p:spPr>
          <a:xfrm>
            <a:off x="3782383" y="439872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19</a:t>
            </a:r>
            <a:endParaRPr lang="en-HK" dirty="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AD36410-C631-0D43-BC29-E4856F91C6EA}"/>
              </a:ext>
            </a:extLst>
          </p:cNvPr>
          <p:cNvSpPr/>
          <p:nvPr/>
        </p:nvSpPr>
        <p:spPr>
          <a:xfrm>
            <a:off x="4065512" y="449393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18</a:t>
            </a:r>
            <a:endParaRPr lang="en-HK" dirty="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664C61-0F39-D746-9455-409A508EE1E8}"/>
              </a:ext>
            </a:extLst>
          </p:cNvPr>
          <p:cNvSpPr/>
          <p:nvPr/>
        </p:nvSpPr>
        <p:spPr>
          <a:xfrm flipH="1">
            <a:off x="5711776" y="306008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HK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AEA5F24-A722-0945-85F1-8D6E30EAF600}"/>
              </a:ext>
            </a:extLst>
          </p:cNvPr>
          <p:cNvSpPr/>
          <p:nvPr/>
        </p:nvSpPr>
        <p:spPr>
          <a:xfrm flipH="1">
            <a:off x="5661165" y="279237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HK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63457B20-5034-7340-BCCA-9AE6CC72AFAC}"/>
              </a:ext>
            </a:extLst>
          </p:cNvPr>
          <p:cNvSpPr/>
          <p:nvPr/>
        </p:nvSpPr>
        <p:spPr>
          <a:xfrm flipH="1">
            <a:off x="5550058" y="253916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HK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45DAE0F-7045-2D42-B727-D606AE24D36F}"/>
              </a:ext>
            </a:extLst>
          </p:cNvPr>
          <p:cNvSpPr/>
          <p:nvPr/>
        </p:nvSpPr>
        <p:spPr>
          <a:xfrm flipH="1">
            <a:off x="5380181" y="231554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HK" dirty="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D664684-6B89-E045-A899-A434C9251799}"/>
              </a:ext>
            </a:extLst>
          </p:cNvPr>
          <p:cNvSpPr/>
          <p:nvPr/>
        </p:nvSpPr>
        <p:spPr>
          <a:xfrm flipH="1">
            <a:off x="5172098" y="211652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HK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E09AB2E-93DD-EF48-90A0-EB4B179B60B0}"/>
              </a:ext>
            </a:extLst>
          </p:cNvPr>
          <p:cNvSpPr/>
          <p:nvPr/>
        </p:nvSpPr>
        <p:spPr>
          <a:xfrm flipH="1">
            <a:off x="4925123" y="197005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HK" dirty="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36E7478D-0EC4-5B4A-9ECF-BBC176B563D3}"/>
              </a:ext>
            </a:extLst>
          </p:cNvPr>
          <p:cNvSpPr/>
          <p:nvPr/>
        </p:nvSpPr>
        <p:spPr>
          <a:xfrm flipH="1">
            <a:off x="4657677" y="189001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HK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9595DD1-3249-1B40-9CBC-E54CFEF4688A}"/>
              </a:ext>
            </a:extLst>
          </p:cNvPr>
          <p:cNvSpPr/>
          <p:nvPr/>
        </p:nvSpPr>
        <p:spPr>
          <a:xfrm flipH="1">
            <a:off x="5711776" y="333176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HK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3A93467-614F-004F-94D8-A981C54B2845}"/>
              </a:ext>
            </a:extLst>
          </p:cNvPr>
          <p:cNvSpPr/>
          <p:nvPr/>
        </p:nvSpPr>
        <p:spPr>
          <a:xfrm flipH="1">
            <a:off x="5663730" y="359481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10</a:t>
            </a:r>
            <a:endParaRPr lang="en-HK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CD9520F0-7749-C542-9B40-3BF835AA229F}"/>
              </a:ext>
            </a:extLst>
          </p:cNvPr>
          <p:cNvSpPr/>
          <p:nvPr/>
        </p:nvSpPr>
        <p:spPr>
          <a:xfrm flipH="1">
            <a:off x="5550479" y="384119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12</a:t>
            </a:r>
            <a:endParaRPr lang="en-HK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8A77360-BD95-DA41-9E3E-ED20F7FB15B9}"/>
              </a:ext>
            </a:extLst>
          </p:cNvPr>
          <p:cNvSpPr/>
          <p:nvPr/>
        </p:nvSpPr>
        <p:spPr>
          <a:xfrm flipH="1">
            <a:off x="5398480" y="406769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13</a:t>
            </a:r>
            <a:endParaRPr lang="en-HK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9C4CCA5-6538-CC46-A076-8481EE6948F6}"/>
              </a:ext>
            </a:extLst>
          </p:cNvPr>
          <p:cNvSpPr/>
          <p:nvPr/>
        </p:nvSpPr>
        <p:spPr>
          <a:xfrm flipH="1">
            <a:off x="5195492" y="42609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14</a:t>
            </a:r>
            <a:endParaRPr lang="en-HK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B0BCF261-BD10-DF41-8AD4-1E0DCECA3316}"/>
              </a:ext>
            </a:extLst>
          </p:cNvPr>
          <p:cNvSpPr/>
          <p:nvPr/>
        </p:nvSpPr>
        <p:spPr>
          <a:xfrm flipH="1">
            <a:off x="4954166" y="439872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15</a:t>
            </a:r>
            <a:endParaRPr lang="en-HK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4F087BD-B91C-0847-AF91-5105636F0548}"/>
              </a:ext>
            </a:extLst>
          </p:cNvPr>
          <p:cNvSpPr/>
          <p:nvPr/>
        </p:nvSpPr>
        <p:spPr>
          <a:xfrm flipH="1">
            <a:off x="4671037" y="449393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16</a:t>
            </a:r>
            <a:endParaRPr lang="en-HK" dirty="0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5F5BF85B-4D25-E24D-B429-D9FD2C98AFFE}"/>
              </a:ext>
            </a:extLst>
          </p:cNvPr>
          <p:cNvCxnSpPr>
            <a:cxnSpLocks/>
            <a:stCxn id="317" idx="5"/>
            <a:endCxn id="325" idx="7"/>
          </p:cNvCxnSpPr>
          <p:nvPr/>
        </p:nvCxnSpPr>
        <p:spPr>
          <a:xfrm flipH="1">
            <a:off x="4987337" y="2309853"/>
            <a:ext cx="217932" cy="212204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ED7F62CC-DCA6-4545-91C5-A4F052FA3D7E}"/>
              </a:ext>
            </a:extLst>
          </p:cNvPr>
          <p:cNvCxnSpPr>
            <a:cxnSpLocks/>
            <a:stCxn id="306" idx="6"/>
            <a:endCxn id="316" idx="5"/>
          </p:cNvCxnSpPr>
          <p:nvPr/>
        </p:nvCxnSpPr>
        <p:spPr>
          <a:xfrm flipV="1">
            <a:off x="3251276" y="2508877"/>
            <a:ext cx="2162076" cy="9361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09E9BD9-8FC2-6C4A-B09D-C9BAC36713AF}"/>
              </a:ext>
            </a:extLst>
          </p:cNvPr>
          <p:cNvCxnSpPr>
            <a:cxnSpLocks/>
            <a:stCxn id="324" idx="7"/>
          </p:cNvCxnSpPr>
          <p:nvPr/>
        </p:nvCxnSpPr>
        <p:spPr>
          <a:xfrm flipH="1" flipV="1">
            <a:off x="4971197" y="2142960"/>
            <a:ext cx="257466" cy="215119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8EB20C7F-0136-204E-BFAC-AC4CAAFD9FFD}"/>
              </a:ext>
            </a:extLst>
          </p:cNvPr>
          <p:cNvCxnSpPr>
            <a:cxnSpLocks/>
            <a:stCxn id="315" idx="6"/>
            <a:endCxn id="322" idx="6"/>
          </p:cNvCxnSpPr>
          <p:nvPr/>
        </p:nvCxnSpPr>
        <p:spPr>
          <a:xfrm>
            <a:off x="5550058" y="2652415"/>
            <a:ext cx="421" cy="130203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078CE67-C87F-CB43-9110-DFB770C5DF75}"/>
              </a:ext>
            </a:extLst>
          </p:cNvPr>
          <p:cNvCxnSpPr>
            <a:cxnSpLocks/>
            <a:stCxn id="319" idx="4"/>
            <a:endCxn id="313" idx="6"/>
          </p:cNvCxnSpPr>
          <p:nvPr/>
        </p:nvCxnSpPr>
        <p:spPr>
          <a:xfrm>
            <a:off x="4770928" y="2116521"/>
            <a:ext cx="940848" cy="10568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8A1AF5B-DFAD-6A44-8011-D876192FE007}"/>
              </a:ext>
            </a:extLst>
          </p:cNvPr>
          <p:cNvCxnSpPr>
            <a:cxnSpLocks/>
            <a:stCxn id="314" idx="5"/>
            <a:endCxn id="304" idx="4"/>
          </p:cNvCxnSpPr>
          <p:nvPr/>
        </p:nvCxnSpPr>
        <p:spPr>
          <a:xfrm flipH="1" flipV="1">
            <a:off x="3924678" y="2196559"/>
            <a:ext cx="1769658" cy="7891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DD5A5DF-9120-0240-8581-C1A056017DB1}"/>
              </a:ext>
            </a:extLst>
          </p:cNvPr>
          <p:cNvCxnSpPr>
            <a:cxnSpLocks/>
            <a:stCxn id="321" idx="7"/>
            <a:endCxn id="320" idx="6"/>
          </p:cNvCxnSpPr>
          <p:nvPr/>
        </p:nvCxnSpPr>
        <p:spPr>
          <a:xfrm flipV="1">
            <a:off x="5696901" y="3445017"/>
            <a:ext cx="14875" cy="18296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170E34B-D6C1-024C-B1C8-B509B69CE16B}"/>
              </a:ext>
            </a:extLst>
          </p:cNvPr>
          <p:cNvCxnSpPr>
            <a:cxnSpLocks/>
            <a:stCxn id="312" idx="0"/>
            <a:endCxn id="302" idx="5"/>
          </p:cNvCxnSpPr>
          <p:nvPr/>
        </p:nvCxnSpPr>
        <p:spPr>
          <a:xfrm flipH="1" flipV="1">
            <a:off x="3549700" y="2508877"/>
            <a:ext cx="629064" cy="1985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1BD794F-3170-3546-A0C6-1EEF3CBE629C}"/>
              </a:ext>
            </a:extLst>
          </p:cNvPr>
          <p:cNvCxnSpPr>
            <a:cxnSpLocks/>
            <a:stCxn id="307" idx="6"/>
            <a:endCxn id="311" idx="7"/>
          </p:cNvCxnSpPr>
          <p:nvPr/>
        </p:nvCxnSpPr>
        <p:spPr>
          <a:xfrm>
            <a:off x="3299322" y="3708064"/>
            <a:ext cx="676393" cy="7238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8B7574B-2D08-E349-8223-00A4C3E3796E}"/>
              </a:ext>
            </a:extLst>
          </p:cNvPr>
          <p:cNvCxnSpPr>
            <a:cxnSpLocks/>
            <a:stCxn id="309" idx="7"/>
            <a:endCxn id="308" idx="7"/>
          </p:cNvCxnSpPr>
          <p:nvPr/>
        </p:nvCxnSpPr>
        <p:spPr>
          <a:xfrm flipH="1" flipV="1">
            <a:off x="3379402" y="3874365"/>
            <a:ext cx="151999" cy="22650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4147266-8994-AC43-AE90-441E370D274F}"/>
              </a:ext>
            </a:extLst>
          </p:cNvPr>
          <p:cNvCxnSpPr>
            <a:cxnSpLocks/>
            <a:stCxn id="323" idx="7"/>
            <a:endCxn id="326" idx="0"/>
          </p:cNvCxnSpPr>
          <p:nvPr/>
        </p:nvCxnSpPr>
        <p:spPr>
          <a:xfrm flipH="1">
            <a:off x="4784288" y="4100868"/>
            <a:ext cx="647363" cy="3930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9891188-DC82-D44B-BD8F-B693194975E0}"/>
              </a:ext>
            </a:extLst>
          </p:cNvPr>
          <p:cNvCxnSpPr>
            <a:cxnSpLocks/>
            <a:stCxn id="303" idx="4"/>
            <a:endCxn id="300" idx="5"/>
          </p:cNvCxnSpPr>
          <p:nvPr/>
        </p:nvCxnSpPr>
        <p:spPr>
          <a:xfrm flipH="1">
            <a:off x="3268716" y="2343024"/>
            <a:ext cx="408987" cy="6426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CE53597-6804-D44F-B241-C6C59AA8389B}"/>
              </a:ext>
            </a:extLst>
          </p:cNvPr>
          <p:cNvCxnSpPr>
            <a:cxnSpLocks/>
            <a:stCxn id="298" idx="4"/>
            <a:endCxn id="305" idx="4"/>
          </p:cNvCxnSpPr>
          <p:nvPr/>
        </p:nvCxnSpPr>
        <p:spPr>
          <a:xfrm flipH="1">
            <a:off x="4192124" y="2083308"/>
            <a:ext cx="280356" cy="332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1" name="Oval 340">
            <a:extLst>
              <a:ext uri="{FF2B5EF4-FFF2-40B4-BE49-F238E27FC236}">
                <a16:creationId xmlns:a16="http://schemas.microsoft.com/office/drawing/2014/main" id="{521051DB-A558-1F4D-AE85-EE55E456C9F8}"/>
              </a:ext>
            </a:extLst>
          </p:cNvPr>
          <p:cNvSpPr/>
          <p:nvPr/>
        </p:nvSpPr>
        <p:spPr>
          <a:xfrm>
            <a:off x="6182466" y="1958906"/>
            <a:ext cx="2668911" cy="266891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02CA64ED-76C7-9147-97CC-092A595B0866}"/>
              </a:ext>
            </a:extLst>
          </p:cNvPr>
          <p:cNvSpPr/>
          <p:nvPr/>
        </p:nvSpPr>
        <p:spPr>
          <a:xfrm>
            <a:off x="7403669" y="451456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17</a:t>
            </a:r>
            <a:endParaRPr lang="en-HK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198CCBC-E937-3441-83D6-BF254FED317F}"/>
              </a:ext>
            </a:extLst>
          </p:cNvPr>
          <p:cNvSpPr/>
          <p:nvPr/>
        </p:nvSpPr>
        <p:spPr>
          <a:xfrm>
            <a:off x="7403669" y="184565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HK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E58C6AF-4847-0B48-A514-3EE5BC08BCDA}"/>
              </a:ext>
            </a:extLst>
          </p:cNvPr>
          <p:cNvSpPr/>
          <p:nvPr/>
        </p:nvSpPr>
        <p:spPr>
          <a:xfrm>
            <a:off x="6069214" y="304893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25</a:t>
            </a:r>
            <a:endParaRPr lang="en-HK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7B5AC4A-D36D-F74B-B491-785AD6923CC7}"/>
              </a:ext>
            </a:extLst>
          </p:cNvPr>
          <p:cNvSpPr/>
          <p:nvPr/>
        </p:nvSpPr>
        <p:spPr>
          <a:xfrm>
            <a:off x="6119825" y="278122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26</a:t>
            </a:r>
            <a:endParaRPr lang="en-HK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0F9D56D0-4E9E-904D-B229-D7DD933EEF9C}"/>
              </a:ext>
            </a:extLst>
          </p:cNvPr>
          <p:cNvSpPr/>
          <p:nvPr/>
        </p:nvSpPr>
        <p:spPr>
          <a:xfrm>
            <a:off x="6230932" y="252801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27</a:t>
            </a:r>
            <a:endParaRPr lang="en-HK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EB97046F-308E-A743-A5A6-F7E057EB9DBE}"/>
              </a:ext>
            </a:extLst>
          </p:cNvPr>
          <p:cNvSpPr/>
          <p:nvPr/>
        </p:nvSpPr>
        <p:spPr>
          <a:xfrm>
            <a:off x="6400809" y="230439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28</a:t>
            </a:r>
            <a:endParaRPr lang="en-HK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18EEDDB-983B-784A-A9DA-7F008885A1EE}"/>
              </a:ext>
            </a:extLst>
          </p:cNvPr>
          <p:cNvSpPr/>
          <p:nvPr/>
        </p:nvSpPr>
        <p:spPr>
          <a:xfrm>
            <a:off x="6608892" y="210537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29</a:t>
            </a:r>
            <a:endParaRPr lang="en-HK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B14F003-DD0F-D542-B926-B964D4EFBEEB}"/>
              </a:ext>
            </a:extLst>
          </p:cNvPr>
          <p:cNvSpPr/>
          <p:nvPr/>
        </p:nvSpPr>
        <p:spPr>
          <a:xfrm>
            <a:off x="6855867" y="195890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30</a:t>
            </a:r>
            <a:endParaRPr lang="en-HK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2ABC2ACC-DB6A-AE43-94DA-7FFE4701D70D}"/>
              </a:ext>
            </a:extLst>
          </p:cNvPr>
          <p:cNvSpPr/>
          <p:nvPr/>
        </p:nvSpPr>
        <p:spPr>
          <a:xfrm>
            <a:off x="7123313" y="187886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31</a:t>
            </a:r>
            <a:endParaRPr lang="en-HK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EEFF5EB-C08E-4D42-853C-77228224BEC0}"/>
              </a:ext>
            </a:extLst>
          </p:cNvPr>
          <p:cNvSpPr/>
          <p:nvPr/>
        </p:nvSpPr>
        <p:spPr>
          <a:xfrm>
            <a:off x="6069214" y="332061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24</a:t>
            </a:r>
            <a:endParaRPr lang="en-HK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E9339392-4D21-5442-8538-96EFF25E60EC}"/>
              </a:ext>
            </a:extLst>
          </p:cNvPr>
          <p:cNvSpPr/>
          <p:nvPr/>
        </p:nvSpPr>
        <p:spPr>
          <a:xfrm>
            <a:off x="6117260" y="358366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23</a:t>
            </a:r>
            <a:endParaRPr lang="en-HK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CDB61F-579D-5B4C-9037-4A31A8640617}"/>
              </a:ext>
            </a:extLst>
          </p:cNvPr>
          <p:cNvSpPr/>
          <p:nvPr/>
        </p:nvSpPr>
        <p:spPr>
          <a:xfrm>
            <a:off x="6230511" y="383004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22</a:t>
            </a:r>
            <a:endParaRPr lang="en-HK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4A63B2BA-77D0-5948-BCFD-63367BF41A0B}"/>
              </a:ext>
            </a:extLst>
          </p:cNvPr>
          <p:cNvSpPr/>
          <p:nvPr/>
        </p:nvSpPr>
        <p:spPr>
          <a:xfrm>
            <a:off x="6382510" y="405654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21</a:t>
            </a:r>
            <a:endParaRPr lang="en-HK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01221EBA-46CC-1342-85B3-9859A61E5C32}"/>
              </a:ext>
            </a:extLst>
          </p:cNvPr>
          <p:cNvSpPr/>
          <p:nvPr/>
        </p:nvSpPr>
        <p:spPr>
          <a:xfrm>
            <a:off x="6585498" y="424983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20</a:t>
            </a:r>
            <a:endParaRPr lang="en-HK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9FD72035-866E-784A-BC6D-6D2033FBC62C}"/>
              </a:ext>
            </a:extLst>
          </p:cNvPr>
          <p:cNvSpPr/>
          <p:nvPr/>
        </p:nvSpPr>
        <p:spPr>
          <a:xfrm>
            <a:off x="6826824" y="438757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19</a:t>
            </a:r>
            <a:endParaRPr lang="en-HK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AA135C92-D15F-F347-89FE-75408AC2290C}"/>
              </a:ext>
            </a:extLst>
          </p:cNvPr>
          <p:cNvSpPr/>
          <p:nvPr/>
        </p:nvSpPr>
        <p:spPr>
          <a:xfrm>
            <a:off x="7109953" y="44827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18</a:t>
            </a:r>
            <a:endParaRPr lang="en-HK" dirty="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2B25A62D-4854-BA4A-B36F-25BE0FDBF0B5}"/>
              </a:ext>
            </a:extLst>
          </p:cNvPr>
          <p:cNvSpPr/>
          <p:nvPr/>
        </p:nvSpPr>
        <p:spPr>
          <a:xfrm flipH="1">
            <a:off x="8756217" y="304893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HK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42754C1-2DB8-4D4D-92E5-AC96F43D765C}"/>
              </a:ext>
            </a:extLst>
          </p:cNvPr>
          <p:cNvSpPr/>
          <p:nvPr/>
        </p:nvSpPr>
        <p:spPr>
          <a:xfrm flipH="1">
            <a:off x="8705606" y="278122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HK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EAB3249-AAF5-7441-8508-ADE0F8A2E37A}"/>
              </a:ext>
            </a:extLst>
          </p:cNvPr>
          <p:cNvSpPr/>
          <p:nvPr/>
        </p:nvSpPr>
        <p:spPr>
          <a:xfrm flipH="1">
            <a:off x="8594499" y="252801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HK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443ED7F-9683-654F-93A6-2FD25431CDFF}"/>
              </a:ext>
            </a:extLst>
          </p:cNvPr>
          <p:cNvSpPr/>
          <p:nvPr/>
        </p:nvSpPr>
        <p:spPr>
          <a:xfrm flipH="1">
            <a:off x="8424622" y="230439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HK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7B15646C-D884-B546-84AF-67D6808FA2D5}"/>
              </a:ext>
            </a:extLst>
          </p:cNvPr>
          <p:cNvSpPr/>
          <p:nvPr/>
        </p:nvSpPr>
        <p:spPr>
          <a:xfrm flipH="1">
            <a:off x="8216539" y="2105370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HK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1192E90B-0B02-974A-9B55-913FB70A56AE}"/>
              </a:ext>
            </a:extLst>
          </p:cNvPr>
          <p:cNvSpPr/>
          <p:nvPr/>
        </p:nvSpPr>
        <p:spPr>
          <a:xfrm flipH="1">
            <a:off x="7969564" y="195890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HK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6846529-F752-F04D-B23F-DFF398FCACAC}"/>
              </a:ext>
            </a:extLst>
          </p:cNvPr>
          <p:cNvSpPr/>
          <p:nvPr/>
        </p:nvSpPr>
        <p:spPr>
          <a:xfrm flipH="1">
            <a:off x="7702118" y="187886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HK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1A43032-58C1-6343-A636-44ABFACCC79E}"/>
              </a:ext>
            </a:extLst>
          </p:cNvPr>
          <p:cNvSpPr/>
          <p:nvPr/>
        </p:nvSpPr>
        <p:spPr>
          <a:xfrm flipH="1">
            <a:off x="8756217" y="332061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HK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608BEFB6-8961-6746-8773-15359A77A699}"/>
              </a:ext>
            </a:extLst>
          </p:cNvPr>
          <p:cNvSpPr/>
          <p:nvPr/>
        </p:nvSpPr>
        <p:spPr>
          <a:xfrm flipH="1">
            <a:off x="8708171" y="3583661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10</a:t>
            </a:r>
            <a:endParaRPr lang="en-HK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1288AEBC-DFA0-EB4F-9854-19F0A68A6DDE}"/>
              </a:ext>
            </a:extLst>
          </p:cNvPr>
          <p:cNvSpPr/>
          <p:nvPr/>
        </p:nvSpPr>
        <p:spPr>
          <a:xfrm flipH="1">
            <a:off x="8594920" y="383004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12</a:t>
            </a:r>
            <a:endParaRPr lang="en-HK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BFA7BA6-D827-9749-91CF-799E8CEDDC25}"/>
              </a:ext>
            </a:extLst>
          </p:cNvPr>
          <p:cNvSpPr/>
          <p:nvPr/>
        </p:nvSpPr>
        <p:spPr>
          <a:xfrm flipH="1">
            <a:off x="8442921" y="405654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13</a:t>
            </a:r>
            <a:endParaRPr lang="en-HK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A7192ADF-4AF5-1842-BE9F-AD475961503A}"/>
              </a:ext>
            </a:extLst>
          </p:cNvPr>
          <p:cNvSpPr/>
          <p:nvPr/>
        </p:nvSpPr>
        <p:spPr>
          <a:xfrm flipH="1">
            <a:off x="8239933" y="424983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14</a:t>
            </a:r>
            <a:endParaRPr lang="en-HK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ED1D245A-0849-4C46-912B-ACD8D7517799}"/>
              </a:ext>
            </a:extLst>
          </p:cNvPr>
          <p:cNvSpPr/>
          <p:nvPr/>
        </p:nvSpPr>
        <p:spPr>
          <a:xfrm flipH="1">
            <a:off x="7998607" y="438757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15</a:t>
            </a:r>
            <a:endParaRPr lang="en-HK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7865E0C-88B1-F149-AD6D-68B1989BCBD7}"/>
              </a:ext>
            </a:extLst>
          </p:cNvPr>
          <p:cNvSpPr/>
          <p:nvPr/>
        </p:nvSpPr>
        <p:spPr>
          <a:xfrm flipH="1">
            <a:off x="7715478" y="448278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16</a:t>
            </a:r>
            <a:endParaRPr lang="en-HK" dirty="0"/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30A5D87-1883-5A44-BB78-5A5E3C81675B}"/>
              </a:ext>
            </a:extLst>
          </p:cNvPr>
          <p:cNvCxnSpPr>
            <a:cxnSpLocks/>
            <a:stCxn id="362" idx="5"/>
            <a:endCxn id="359" idx="6"/>
          </p:cNvCxnSpPr>
          <p:nvPr/>
        </p:nvCxnSpPr>
        <p:spPr>
          <a:xfrm>
            <a:off x="8249710" y="2298702"/>
            <a:ext cx="455896" cy="59577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9B2E3AF-31D5-CA41-8C10-F98BE252A84A}"/>
              </a:ext>
            </a:extLst>
          </p:cNvPr>
          <p:cNvCxnSpPr>
            <a:cxnSpLocks/>
            <a:stCxn id="371" idx="0"/>
            <a:endCxn id="361" idx="5"/>
          </p:cNvCxnSpPr>
          <p:nvPr/>
        </p:nvCxnSpPr>
        <p:spPr>
          <a:xfrm flipV="1">
            <a:off x="7828729" y="2497726"/>
            <a:ext cx="629064" cy="1985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40ACACA-4F5E-794B-96D3-3D63DDB4FB3B}"/>
              </a:ext>
            </a:extLst>
          </p:cNvPr>
          <p:cNvCxnSpPr>
            <a:cxnSpLocks/>
            <a:stCxn id="352" idx="6"/>
          </p:cNvCxnSpPr>
          <p:nvPr/>
        </p:nvCxnSpPr>
        <p:spPr>
          <a:xfrm flipV="1">
            <a:off x="6343763" y="2131809"/>
            <a:ext cx="1671874" cy="15651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234B948D-451C-1446-9E34-7C616996054A}"/>
              </a:ext>
            </a:extLst>
          </p:cNvPr>
          <p:cNvCxnSpPr>
            <a:cxnSpLocks/>
            <a:stCxn id="360" idx="6"/>
            <a:endCxn id="367" idx="6"/>
          </p:cNvCxnSpPr>
          <p:nvPr/>
        </p:nvCxnSpPr>
        <p:spPr>
          <a:xfrm>
            <a:off x="8594499" y="2641264"/>
            <a:ext cx="421" cy="130203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1017B44-0CA3-7349-9E40-D6B98F8834FA}"/>
              </a:ext>
            </a:extLst>
          </p:cNvPr>
          <p:cNvCxnSpPr>
            <a:cxnSpLocks/>
            <a:stCxn id="364" idx="4"/>
            <a:endCxn id="356" idx="0"/>
          </p:cNvCxnSpPr>
          <p:nvPr/>
        </p:nvCxnSpPr>
        <p:spPr>
          <a:xfrm flipH="1">
            <a:off x="6940076" y="2105370"/>
            <a:ext cx="875293" cy="228220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1BE5E580-4DF0-D84B-9DA8-747CB4D14BA7}"/>
              </a:ext>
            </a:extLst>
          </p:cNvPr>
          <p:cNvCxnSpPr>
            <a:cxnSpLocks/>
            <a:stCxn id="366" idx="7"/>
            <a:endCxn id="348" idx="5"/>
          </p:cNvCxnSpPr>
          <p:nvPr/>
        </p:nvCxnSpPr>
        <p:spPr>
          <a:xfrm flipH="1" flipV="1">
            <a:off x="6802224" y="2298702"/>
            <a:ext cx="1939118" cy="13181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C652E1D-D9F0-AA48-BF14-5218BA607112}"/>
              </a:ext>
            </a:extLst>
          </p:cNvPr>
          <p:cNvCxnSpPr>
            <a:cxnSpLocks/>
            <a:stCxn id="355" idx="7"/>
            <a:endCxn id="351" idx="6"/>
          </p:cNvCxnSpPr>
          <p:nvPr/>
        </p:nvCxnSpPr>
        <p:spPr>
          <a:xfrm flipH="1" flipV="1">
            <a:off x="6295717" y="3433866"/>
            <a:ext cx="483113" cy="84914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902F18E-C792-D345-A357-5E3EC399E7C0}"/>
              </a:ext>
            </a:extLst>
          </p:cNvPr>
          <p:cNvCxnSpPr>
            <a:cxnSpLocks/>
            <a:stCxn id="367" idx="6"/>
            <a:endCxn id="356" idx="7"/>
          </p:cNvCxnSpPr>
          <p:nvPr/>
        </p:nvCxnSpPr>
        <p:spPr>
          <a:xfrm flipH="1">
            <a:off x="7020156" y="3943295"/>
            <a:ext cx="1574764" cy="47745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8135818-8F44-9848-AFD9-E2A8AEF8AF44}"/>
              </a:ext>
            </a:extLst>
          </p:cNvPr>
          <p:cNvCxnSpPr>
            <a:cxnSpLocks/>
            <a:stCxn id="354" idx="7"/>
            <a:endCxn id="346" idx="5"/>
          </p:cNvCxnSpPr>
          <p:nvPr/>
        </p:nvCxnSpPr>
        <p:spPr>
          <a:xfrm flipH="1" flipV="1">
            <a:off x="6424264" y="2721344"/>
            <a:ext cx="151578" cy="136837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E792795-4B38-A947-8421-5E4E03629EDE}"/>
              </a:ext>
            </a:extLst>
          </p:cNvPr>
          <p:cNvCxnSpPr>
            <a:cxnSpLocks/>
            <a:stCxn id="349" idx="4"/>
            <a:endCxn id="343" idx="4"/>
          </p:cNvCxnSpPr>
          <p:nvPr/>
        </p:nvCxnSpPr>
        <p:spPr>
          <a:xfrm flipV="1">
            <a:off x="6969119" y="2072157"/>
            <a:ext cx="547802" cy="11325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045A947-3130-C447-8886-B19B0F0357DF}"/>
              </a:ext>
            </a:extLst>
          </p:cNvPr>
          <p:cNvCxnSpPr>
            <a:cxnSpLocks/>
            <a:stCxn id="353" idx="7"/>
            <a:endCxn id="370" idx="7"/>
          </p:cNvCxnSpPr>
          <p:nvPr/>
        </p:nvCxnSpPr>
        <p:spPr>
          <a:xfrm>
            <a:off x="6423843" y="3863214"/>
            <a:ext cx="1607935" cy="5575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AF8422AB-0814-0B41-B3E0-4524BE0AA1AC}"/>
              </a:ext>
            </a:extLst>
          </p:cNvPr>
          <p:cNvCxnSpPr>
            <a:cxnSpLocks/>
            <a:stCxn id="350" idx="4"/>
            <a:endCxn id="345" idx="5"/>
          </p:cNvCxnSpPr>
          <p:nvPr/>
        </p:nvCxnSpPr>
        <p:spPr>
          <a:xfrm flipH="1">
            <a:off x="6313157" y="2105370"/>
            <a:ext cx="923408" cy="86918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C206D24-8341-0646-BA60-D041B7837F74}"/>
              </a:ext>
            </a:extLst>
          </p:cNvPr>
          <p:cNvCxnSpPr>
            <a:cxnSpLocks/>
            <a:stCxn id="357" idx="0"/>
            <a:endCxn id="369" idx="7"/>
          </p:cNvCxnSpPr>
          <p:nvPr/>
        </p:nvCxnSpPr>
        <p:spPr>
          <a:xfrm flipV="1">
            <a:off x="7223205" y="4283007"/>
            <a:ext cx="1049899" cy="1997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6" name="Oval 385">
            <a:extLst>
              <a:ext uri="{FF2B5EF4-FFF2-40B4-BE49-F238E27FC236}">
                <a16:creationId xmlns:a16="http://schemas.microsoft.com/office/drawing/2014/main" id="{833DFBF7-B866-6744-BEF7-B3DA2C8809DB}"/>
              </a:ext>
            </a:extLst>
          </p:cNvPr>
          <p:cNvSpPr/>
          <p:nvPr/>
        </p:nvSpPr>
        <p:spPr>
          <a:xfrm>
            <a:off x="9364444" y="1986158"/>
            <a:ext cx="2668911" cy="266891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6908C278-DBD7-3947-84A0-342C1D2AFBFE}"/>
              </a:ext>
            </a:extLst>
          </p:cNvPr>
          <p:cNvSpPr/>
          <p:nvPr/>
        </p:nvSpPr>
        <p:spPr>
          <a:xfrm>
            <a:off x="10585647" y="454181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17</a:t>
            </a:r>
            <a:endParaRPr lang="en-HK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64446E00-B490-EC4B-B9BB-F1701451080F}"/>
              </a:ext>
            </a:extLst>
          </p:cNvPr>
          <p:cNvSpPr/>
          <p:nvPr/>
        </p:nvSpPr>
        <p:spPr>
          <a:xfrm>
            <a:off x="10585647" y="187290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HK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17237D55-7CE9-1A49-AA79-C18241ADFC31}"/>
              </a:ext>
            </a:extLst>
          </p:cNvPr>
          <p:cNvSpPr/>
          <p:nvPr/>
        </p:nvSpPr>
        <p:spPr>
          <a:xfrm>
            <a:off x="9251192" y="307618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25</a:t>
            </a:r>
            <a:endParaRPr lang="en-HK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04DC578-2776-494F-A726-60306595B4E8}"/>
              </a:ext>
            </a:extLst>
          </p:cNvPr>
          <p:cNvSpPr/>
          <p:nvPr/>
        </p:nvSpPr>
        <p:spPr>
          <a:xfrm>
            <a:off x="9301803" y="280847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26</a:t>
            </a:r>
            <a:endParaRPr lang="en-HK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C0F0B292-F269-334F-95FD-2CA442FD1BC2}"/>
              </a:ext>
            </a:extLst>
          </p:cNvPr>
          <p:cNvSpPr/>
          <p:nvPr/>
        </p:nvSpPr>
        <p:spPr>
          <a:xfrm>
            <a:off x="9412910" y="255526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27</a:t>
            </a:r>
            <a:endParaRPr lang="en-HK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199FC036-4885-8A40-BE6C-0BDB8023EC85}"/>
              </a:ext>
            </a:extLst>
          </p:cNvPr>
          <p:cNvSpPr/>
          <p:nvPr/>
        </p:nvSpPr>
        <p:spPr>
          <a:xfrm>
            <a:off x="9582787" y="233164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28</a:t>
            </a:r>
            <a:endParaRPr lang="en-HK" dirty="0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167135AC-7480-CA49-9B7E-EABEB89C6A44}"/>
              </a:ext>
            </a:extLst>
          </p:cNvPr>
          <p:cNvSpPr/>
          <p:nvPr/>
        </p:nvSpPr>
        <p:spPr>
          <a:xfrm>
            <a:off x="9790870" y="213262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29</a:t>
            </a:r>
            <a:endParaRPr lang="en-HK" dirty="0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2D176018-B8CC-9643-8D4E-44B173497169}"/>
              </a:ext>
            </a:extLst>
          </p:cNvPr>
          <p:cNvSpPr/>
          <p:nvPr/>
        </p:nvSpPr>
        <p:spPr>
          <a:xfrm>
            <a:off x="10037845" y="198615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30</a:t>
            </a:r>
            <a:endParaRPr lang="en-HK" dirty="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C1DF01C5-5ABA-684B-8D6C-ACDD72FDF2D3}"/>
              </a:ext>
            </a:extLst>
          </p:cNvPr>
          <p:cNvSpPr/>
          <p:nvPr/>
        </p:nvSpPr>
        <p:spPr>
          <a:xfrm>
            <a:off x="10305291" y="190611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31</a:t>
            </a:r>
            <a:endParaRPr lang="en-HK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D016CD9-09DF-AE48-AF6A-2E62E592B08F}"/>
              </a:ext>
            </a:extLst>
          </p:cNvPr>
          <p:cNvSpPr/>
          <p:nvPr/>
        </p:nvSpPr>
        <p:spPr>
          <a:xfrm>
            <a:off x="9251192" y="334786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24</a:t>
            </a:r>
            <a:endParaRPr lang="en-HK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7179066-02A3-7348-97DD-DAB9926B70BE}"/>
              </a:ext>
            </a:extLst>
          </p:cNvPr>
          <p:cNvSpPr/>
          <p:nvPr/>
        </p:nvSpPr>
        <p:spPr>
          <a:xfrm>
            <a:off x="9299238" y="361091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23</a:t>
            </a:r>
            <a:endParaRPr lang="en-HK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FC59AEBE-52C9-B749-A8F7-1A73314CC052}"/>
              </a:ext>
            </a:extLst>
          </p:cNvPr>
          <p:cNvSpPr/>
          <p:nvPr/>
        </p:nvSpPr>
        <p:spPr>
          <a:xfrm>
            <a:off x="9412489" y="385729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22</a:t>
            </a:r>
            <a:endParaRPr lang="en-HK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F19A0664-A986-054B-B72A-14D693F3D9DD}"/>
              </a:ext>
            </a:extLst>
          </p:cNvPr>
          <p:cNvSpPr/>
          <p:nvPr/>
        </p:nvSpPr>
        <p:spPr>
          <a:xfrm>
            <a:off x="9564488" y="408379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21</a:t>
            </a:r>
            <a:endParaRPr lang="en-HK" dirty="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E86CD96-7EC3-1A43-A48F-A6BEF0FB3CD6}"/>
              </a:ext>
            </a:extLst>
          </p:cNvPr>
          <p:cNvSpPr/>
          <p:nvPr/>
        </p:nvSpPr>
        <p:spPr>
          <a:xfrm>
            <a:off x="9767476" y="427708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20</a:t>
            </a:r>
            <a:endParaRPr lang="en-HK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BA0459E3-A090-5746-B2DB-B4DE856FA6C8}"/>
              </a:ext>
            </a:extLst>
          </p:cNvPr>
          <p:cNvSpPr/>
          <p:nvPr/>
        </p:nvSpPr>
        <p:spPr>
          <a:xfrm>
            <a:off x="10008802" y="441482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19</a:t>
            </a:r>
            <a:endParaRPr lang="en-HK" dirty="0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0F81F530-C17F-9C44-B09B-DAE804ABAC65}"/>
              </a:ext>
            </a:extLst>
          </p:cNvPr>
          <p:cNvSpPr/>
          <p:nvPr/>
        </p:nvSpPr>
        <p:spPr>
          <a:xfrm>
            <a:off x="10291931" y="451003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18</a:t>
            </a:r>
            <a:endParaRPr lang="en-HK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2839014B-AD67-0643-A163-1410846EED0D}"/>
              </a:ext>
            </a:extLst>
          </p:cNvPr>
          <p:cNvSpPr/>
          <p:nvPr/>
        </p:nvSpPr>
        <p:spPr>
          <a:xfrm flipH="1">
            <a:off x="11938195" y="307618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HK" dirty="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FC51965E-0456-1F49-90EF-8453B2D74024}"/>
              </a:ext>
            </a:extLst>
          </p:cNvPr>
          <p:cNvSpPr/>
          <p:nvPr/>
        </p:nvSpPr>
        <p:spPr>
          <a:xfrm flipH="1">
            <a:off x="11887584" y="280847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HK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5D3B724-185D-024D-96E8-FBB948D1CF80}"/>
              </a:ext>
            </a:extLst>
          </p:cNvPr>
          <p:cNvSpPr/>
          <p:nvPr/>
        </p:nvSpPr>
        <p:spPr>
          <a:xfrm flipH="1">
            <a:off x="11776477" y="2555264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HK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DDC8D3A5-6DBA-9B43-A69B-F6BEC3736C1B}"/>
              </a:ext>
            </a:extLst>
          </p:cNvPr>
          <p:cNvSpPr/>
          <p:nvPr/>
        </p:nvSpPr>
        <p:spPr>
          <a:xfrm flipH="1">
            <a:off x="11606600" y="233164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HK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56DDA157-A469-1246-85E4-5F43EE23A1C9}"/>
              </a:ext>
            </a:extLst>
          </p:cNvPr>
          <p:cNvSpPr/>
          <p:nvPr/>
        </p:nvSpPr>
        <p:spPr>
          <a:xfrm flipH="1">
            <a:off x="11398517" y="2132622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HK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35A8D58-0F11-8F42-825D-63F6436CCBC3}"/>
              </a:ext>
            </a:extLst>
          </p:cNvPr>
          <p:cNvSpPr/>
          <p:nvPr/>
        </p:nvSpPr>
        <p:spPr>
          <a:xfrm flipH="1">
            <a:off x="11151542" y="198615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HK" dirty="0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AA9983A0-A869-1146-8151-29DC405A1B17}"/>
              </a:ext>
            </a:extLst>
          </p:cNvPr>
          <p:cNvSpPr/>
          <p:nvPr/>
        </p:nvSpPr>
        <p:spPr>
          <a:xfrm flipH="1">
            <a:off x="10884096" y="190611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HK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07CDE5A9-78A0-064E-BFDD-C855A71C2063}"/>
              </a:ext>
            </a:extLst>
          </p:cNvPr>
          <p:cNvSpPr/>
          <p:nvPr/>
        </p:nvSpPr>
        <p:spPr>
          <a:xfrm flipH="1">
            <a:off x="11938195" y="3347866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HK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99F72E58-B981-7F42-B8C3-CDD85813D467}"/>
              </a:ext>
            </a:extLst>
          </p:cNvPr>
          <p:cNvSpPr/>
          <p:nvPr/>
        </p:nvSpPr>
        <p:spPr>
          <a:xfrm flipH="1">
            <a:off x="11890149" y="3610913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10</a:t>
            </a:r>
            <a:endParaRPr lang="en-HK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2DBD96D-5450-6448-B667-73F327C24F84}"/>
              </a:ext>
            </a:extLst>
          </p:cNvPr>
          <p:cNvSpPr/>
          <p:nvPr/>
        </p:nvSpPr>
        <p:spPr>
          <a:xfrm flipH="1">
            <a:off x="11776898" y="3857295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/>
              <a:t>12</a:t>
            </a:r>
            <a:endParaRPr lang="en-HK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5F6E3DE2-DCB8-A84D-8711-BC2E906E4C98}"/>
              </a:ext>
            </a:extLst>
          </p:cNvPr>
          <p:cNvSpPr/>
          <p:nvPr/>
        </p:nvSpPr>
        <p:spPr>
          <a:xfrm flipH="1">
            <a:off x="11624899" y="408379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13</a:t>
            </a:r>
            <a:endParaRPr lang="en-HK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8DDF72B-1F27-E747-AA4B-F93DEF33300B}"/>
              </a:ext>
            </a:extLst>
          </p:cNvPr>
          <p:cNvSpPr/>
          <p:nvPr/>
        </p:nvSpPr>
        <p:spPr>
          <a:xfrm flipH="1">
            <a:off x="11421911" y="4277088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14</a:t>
            </a:r>
            <a:endParaRPr lang="en-HK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9759AC6A-30E3-D94F-9359-18437075F978}"/>
              </a:ext>
            </a:extLst>
          </p:cNvPr>
          <p:cNvSpPr/>
          <p:nvPr/>
        </p:nvSpPr>
        <p:spPr>
          <a:xfrm flipH="1">
            <a:off x="11180585" y="4414827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15</a:t>
            </a:r>
            <a:endParaRPr lang="en-HK" dirty="0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D7A5BBD9-A823-9943-820D-663617B405E2}"/>
              </a:ext>
            </a:extLst>
          </p:cNvPr>
          <p:cNvSpPr/>
          <p:nvPr/>
        </p:nvSpPr>
        <p:spPr>
          <a:xfrm flipH="1">
            <a:off x="10897456" y="4510039"/>
            <a:ext cx="226503" cy="22650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16</a:t>
            </a:r>
            <a:endParaRPr lang="en-HK" dirty="0"/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968E567D-F75D-024C-AC32-695F34644B81}"/>
              </a:ext>
            </a:extLst>
          </p:cNvPr>
          <p:cNvCxnSpPr>
            <a:cxnSpLocks/>
            <a:stCxn id="407" idx="5"/>
            <a:endCxn id="404" idx="6"/>
          </p:cNvCxnSpPr>
          <p:nvPr/>
        </p:nvCxnSpPr>
        <p:spPr>
          <a:xfrm>
            <a:off x="11431688" y="2325954"/>
            <a:ext cx="455896" cy="59577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74B38E0F-9746-614F-A80D-FD5D597AF41F}"/>
              </a:ext>
            </a:extLst>
          </p:cNvPr>
          <p:cNvCxnSpPr>
            <a:cxnSpLocks/>
            <a:stCxn id="416" idx="0"/>
            <a:endCxn id="406" idx="5"/>
          </p:cNvCxnSpPr>
          <p:nvPr/>
        </p:nvCxnSpPr>
        <p:spPr>
          <a:xfrm flipV="1">
            <a:off x="11010707" y="2524978"/>
            <a:ext cx="629064" cy="1985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9D9F03F1-9107-9C49-B2BE-43F8C17E2D43}"/>
              </a:ext>
            </a:extLst>
          </p:cNvPr>
          <p:cNvCxnSpPr>
            <a:cxnSpLocks/>
            <a:stCxn id="387" idx="0"/>
          </p:cNvCxnSpPr>
          <p:nvPr/>
        </p:nvCxnSpPr>
        <p:spPr>
          <a:xfrm flipV="1">
            <a:off x="10698899" y="2159061"/>
            <a:ext cx="498716" cy="238275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D3515DA1-D1DC-C64D-B8B4-FCF1F31199CD}"/>
              </a:ext>
            </a:extLst>
          </p:cNvPr>
          <p:cNvCxnSpPr>
            <a:cxnSpLocks/>
            <a:stCxn id="405" idx="6"/>
            <a:endCxn id="396" idx="6"/>
          </p:cNvCxnSpPr>
          <p:nvPr/>
        </p:nvCxnSpPr>
        <p:spPr>
          <a:xfrm flipH="1">
            <a:off x="9477695" y="2668516"/>
            <a:ext cx="2298782" cy="79260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3D36013F-AE92-4748-95A5-2101DF9FC28E}"/>
              </a:ext>
            </a:extLst>
          </p:cNvPr>
          <p:cNvCxnSpPr>
            <a:cxnSpLocks/>
            <a:stCxn id="409" idx="4"/>
            <a:endCxn id="410" idx="6"/>
          </p:cNvCxnSpPr>
          <p:nvPr/>
        </p:nvCxnSpPr>
        <p:spPr>
          <a:xfrm>
            <a:off x="10997347" y="2132622"/>
            <a:ext cx="940848" cy="132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7F33B9F0-034B-8E42-9E03-17B259E2E190}"/>
              </a:ext>
            </a:extLst>
          </p:cNvPr>
          <p:cNvCxnSpPr>
            <a:cxnSpLocks/>
            <a:stCxn id="414" idx="7"/>
            <a:endCxn id="402" idx="0"/>
          </p:cNvCxnSpPr>
          <p:nvPr/>
        </p:nvCxnSpPr>
        <p:spPr>
          <a:xfrm flipH="1">
            <a:off x="10405183" y="4310259"/>
            <a:ext cx="1049899" cy="1997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39E151D-591F-9047-B10D-68432AB93B44}"/>
              </a:ext>
            </a:extLst>
          </p:cNvPr>
          <p:cNvCxnSpPr>
            <a:cxnSpLocks/>
            <a:stCxn id="411" idx="6"/>
            <a:endCxn id="412" idx="6"/>
          </p:cNvCxnSpPr>
          <p:nvPr/>
        </p:nvCxnSpPr>
        <p:spPr>
          <a:xfrm flipH="1">
            <a:off x="11776898" y="3724165"/>
            <a:ext cx="113251" cy="2463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9843A6F-5356-774D-B1D2-54B1B86BC6D2}"/>
              </a:ext>
            </a:extLst>
          </p:cNvPr>
          <p:cNvCxnSpPr>
            <a:cxnSpLocks/>
            <a:stCxn id="400" idx="7"/>
            <a:endCxn id="395" idx="4"/>
          </p:cNvCxnSpPr>
          <p:nvPr/>
        </p:nvCxnSpPr>
        <p:spPr>
          <a:xfrm flipV="1">
            <a:off x="9960808" y="2132622"/>
            <a:ext cx="457735" cy="21776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31FD16FE-01D0-6B46-931E-61E80B1ACBE4}"/>
              </a:ext>
            </a:extLst>
          </p:cNvPr>
          <p:cNvCxnSpPr>
            <a:cxnSpLocks/>
            <a:stCxn id="415" idx="0"/>
            <a:endCxn id="398" idx="6"/>
          </p:cNvCxnSpPr>
          <p:nvPr/>
        </p:nvCxnSpPr>
        <p:spPr>
          <a:xfrm flipH="1" flipV="1">
            <a:off x="9638992" y="3970547"/>
            <a:ext cx="1654844" cy="4442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6D3C91A5-57D1-6249-B2D8-41508E8D80BC}"/>
              </a:ext>
            </a:extLst>
          </p:cNvPr>
          <p:cNvCxnSpPr>
            <a:cxnSpLocks/>
            <a:stCxn id="397" idx="6"/>
            <a:endCxn id="401" idx="7"/>
          </p:cNvCxnSpPr>
          <p:nvPr/>
        </p:nvCxnSpPr>
        <p:spPr>
          <a:xfrm>
            <a:off x="9525741" y="3724165"/>
            <a:ext cx="676393" cy="7238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8B58951E-C574-7C45-B08D-5A9151BD97F3}"/>
              </a:ext>
            </a:extLst>
          </p:cNvPr>
          <p:cNvCxnSpPr>
            <a:cxnSpLocks/>
            <a:stCxn id="413" idx="7"/>
            <a:endCxn id="403" idx="6"/>
          </p:cNvCxnSpPr>
          <p:nvPr/>
        </p:nvCxnSpPr>
        <p:spPr>
          <a:xfrm flipV="1">
            <a:off x="11658070" y="3189438"/>
            <a:ext cx="280125" cy="92753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829B7FAE-680D-3A4D-B9AC-D108BE630BBC}"/>
              </a:ext>
            </a:extLst>
          </p:cNvPr>
          <p:cNvCxnSpPr>
            <a:cxnSpLocks/>
            <a:stCxn id="393" idx="5"/>
            <a:endCxn id="390" idx="5"/>
          </p:cNvCxnSpPr>
          <p:nvPr/>
        </p:nvCxnSpPr>
        <p:spPr>
          <a:xfrm flipH="1">
            <a:off x="9495135" y="2325954"/>
            <a:ext cx="489067" cy="6758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46709FC-A3A5-E549-985B-F177DBA85681}"/>
              </a:ext>
            </a:extLst>
          </p:cNvPr>
          <p:cNvCxnSpPr>
            <a:cxnSpLocks/>
            <a:stCxn id="388" idx="4"/>
            <a:endCxn id="394" idx="4"/>
          </p:cNvCxnSpPr>
          <p:nvPr/>
        </p:nvCxnSpPr>
        <p:spPr>
          <a:xfrm flipH="1">
            <a:off x="10151097" y="2099409"/>
            <a:ext cx="547802" cy="11325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84AE473A-3363-8E44-966D-B108958B4639}"/>
              </a:ext>
            </a:extLst>
          </p:cNvPr>
          <p:cNvCxnSpPr>
            <a:cxnSpLocks/>
            <a:stCxn id="358" idx="6"/>
            <a:endCxn id="368" idx="7"/>
          </p:cNvCxnSpPr>
          <p:nvPr/>
        </p:nvCxnSpPr>
        <p:spPr>
          <a:xfrm flipH="1">
            <a:off x="8476092" y="3162186"/>
            <a:ext cx="280125" cy="92753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AD5CC5D-7B76-944B-9A4C-60C8D29625AE}"/>
              </a:ext>
            </a:extLst>
          </p:cNvPr>
          <p:cNvCxnSpPr>
            <a:cxnSpLocks/>
            <a:stCxn id="365" idx="6"/>
            <a:endCxn id="342" idx="0"/>
          </p:cNvCxnSpPr>
          <p:nvPr/>
        </p:nvCxnSpPr>
        <p:spPr>
          <a:xfrm flipH="1">
            <a:off x="7516921" y="3433866"/>
            <a:ext cx="1239296" cy="10806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2B95101C-3C92-4941-ACFD-173723965DE6}"/>
              </a:ext>
            </a:extLst>
          </p:cNvPr>
          <p:cNvCxnSpPr>
            <a:cxnSpLocks/>
            <a:stCxn id="347" idx="5"/>
            <a:endCxn id="344" idx="6"/>
          </p:cNvCxnSpPr>
          <p:nvPr/>
        </p:nvCxnSpPr>
        <p:spPr>
          <a:xfrm flipH="1">
            <a:off x="6295717" y="2497726"/>
            <a:ext cx="298424" cy="6644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A869BC4C-C385-5549-9313-13327726447B}"/>
              </a:ext>
            </a:extLst>
          </p:cNvPr>
          <p:cNvCxnSpPr>
            <a:cxnSpLocks/>
            <a:stCxn id="399" idx="6"/>
            <a:endCxn id="391" idx="6"/>
          </p:cNvCxnSpPr>
          <p:nvPr/>
        </p:nvCxnSpPr>
        <p:spPr>
          <a:xfrm flipH="1" flipV="1">
            <a:off x="9639413" y="2668516"/>
            <a:ext cx="151578" cy="15285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3E5BA4BC-6055-6F43-AEEE-F037B22BE3D3}"/>
              </a:ext>
            </a:extLst>
          </p:cNvPr>
          <p:cNvCxnSpPr>
            <a:cxnSpLocks/>
            <a:stCxn id="389" idx="6"/>
            <a:endCxn id="392" idx="5"/>
          </p:cNvCxnSpPr>
          <p:nvPr/>
        </p:nvCxnSpPr>
        <p:spPr>
          <a:xfrm flipV="1">
            <a:off x="9477695" y="2524978"/>
            <a:ext cx="298424" cy="6644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33996B1-8FFF-204C-84D3-74F2A849F36F}"/>
              </a:ext>
            </a:extLst>
          </p:cNvPr>
          <p:cNvSpPr txBox="1"/>
          <p:nvPr/>
        </p:nvSpPr>
        <p:spPr>
          <a:xfrm>
            <a:off x="658928" y="5284358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pairs</a:t>
            </a:r>
          </a:p>
          <a:p>
            <a:r>
              <a:rPr lang="en-US" dirty="0"/>
              <a:t>Utility: 346.91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653A81A-D8B7-024A-A71B-9578BFFC5F1B}"/>
              </a:ext>
            </a:extLst>
          </p:cNvPr>
          <p:cNvSpPr txBox="1"/>
          <p:nvPr/>
        </p:nvSpPr>
        <p:spPr>
          <a:xfrm>
            <a:off x="3718907" y="5294819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pairs</a:t>
            </a:r>
          </a:p>
          <a:p>
            <a:r>
              <a:rPr lang="en-US" dirty="0"/>
              <a:t>Utility: 405.57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19B01-6094-D746-B20D-7238B68ED766}"/>
              </a:ext>
            </a:extLst>
          </p:cNvPr>
          <p:cNvSpPr txBox="1"/>
          <p:nvPr/>
        </p:nvSpPr>
        <p:spPr>
          <a:xfrm>
            <a:off x="6967328" y="5263633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pairs</a:t>
            </a:r>
          </a:p>
          <a:p>
            <a:r>
              <a:rPr lang="en-US" dirty="0"/>
              <a:t>Utility: 536.19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3D3B1A2-5D4F-3E47-AA39-6307ABC732C4}"/>
              </a:ext>
            </a:extLst>
          </p:cNvPr>
          <p:cNvSpPr txBox="1"/>
          <p:nvPr/>
        </p:nvSpPr>
        <p:spPr>
          <a:xfrm>
            <a:off x="9972656" y="5233153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pairs</a:t>
            </a:r>
          </a:p>
          <a:p>
            <a:r>
              <a:rPr lang="en-US" dirty="0"/>
              <a:t>Utility: 558.02</a:t>
            </a:r>
          </a:p>
        </p:txBody>
      </p:sp>
    </p:spTree>
    <p:extLst>
      <p:ext uri="{BB962C8B-B14F-4D97-AF65-F5344CB8AC3E}">
        <p14:creationId xmlns:p14="http://schemas.microsoft.com/office/powerpoint/2010/main" val="37046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150</Words>
  <Application>Microsoft Macintosh PowerPoint</Application>
  <PresentationFormat>Widescreen</PresentationFormat>
  <Paragraphs>133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Chi-Kin Chau</dc:creator>
  <cp:lastModifiedBy>Jiajia Xu</cp:lastModifiedBy>
  <cp:revision>15</cp:revision>
  <dcterms:created xsi:type="dcterms:W3CDTF">2019-01-22T14:01:06Z</dcterms:created>
  <dcterms:modified xsi:type="dcterms:W3CDTF">2019-01-23T00:19:13Z</dcterms:modified>
</cp:coreProperties>
</file>