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66" r:id="rId5"/>
    <p:sldId id="258" r:id="rId6"/>
    <p:sldId id="259" r:id="rId7"/>
    <p:sldId id="264" r:id="rId8"/>
    <p:sldId id="265" r:id="rId9"/>
    <p:sldId id="268" r:id="rId10"/>
    <p:sldId id="271" r:id="rId11"/>
    <p:sldId id="269" r:id="rId12"/>
    <p:sldId id="26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6"/>
    <p:restoredTop sz="90548"/>
  </p:normalViewPr>
  <p:slideViewPr>
    <p:cSldViewPr snapToGrid="0" snapToObjects="1">
      <p:cViewPr varScale="1">
        <p:scale>
          <a:sx n="148" d="100"/>
          <a:sy n="148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64CBB-0007-0F48-ACE2-EB7FDF2383BD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3720C-0C84-4344-90CA-C9E0773A4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3720C-0C84-4344-90CA-C9E0773A4B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27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3720C-0C84-4344-90CA-C9E0773A4B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03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3720C-0C84-4344-90CA-C9E0773A4B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3720C-0C84-4344-90CA-C9E0773A4B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1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3720C-0C84-4344-90CA-C9E0773A4B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2B7F-8DA1-3047-A1AB-35FA586C85FE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849-E92C-D445-8818-EA8B5C29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8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2B7F-8DA1-3047-A1AB-35FA586C85FE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849-E92C-D445-8818-EA8B5C29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3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2B7F-8DA1-3047-A1AB-35FA586C85FE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849-E92C-D445-8818-EA8B5C29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2B7F-8DA1-3047-A1AB-35FA586C85FE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849-E92C-D445-8818-EA8B5C29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4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2B7F-8DA1-3047-A1AB-35FA586C85FE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849-E92C-D445-8818-EA8B5C29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5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2B7F-8DA1-3047-A1AB-35FA586C85FE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849-E92C-D445-8818-EA8B5C29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1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2B7F-8DA1-3047-A1AB-35FA586C85FE}" type="datetimeFigureOut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849-E92C-D445-8818-EA8B5C29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7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2B7F-8DA1-3047-A1AB-35FA586C85FE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849-E92C-D445-8818-EA8B5C29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2B7F-8DA1-3047-A1AB-35FA586C85FE}" type="datetimeFigureOut">
              <a:rPr lang="en-US" smtClean="0"/>
              <a:t>10/5/18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849-E92C-D445-8818-EA8B5C29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2B7F-8DA1-3047-A1AB-35FA586C85FE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849-E92C-D445-8818-EA8B5C29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0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2B7F-8DA1-3047-A1AB-35FA586C85FE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849-E92C-D445-8818-EA8B5C29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8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72B7F-8DA1-3047-A1AB-35FA586C85FE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A849-E92C-D445-8818-EA8B5C29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0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avr-io/vav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 Talk: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Functional Programming </a:t>
            </a:r>
            <a:r>
              <a:rPr lang="en-US"/>
              <a:t>in </a:t>
            </a:r>
            <a:r>
              <a:rPr lang="en-US" smtClean="0"/>
              <a:t>Java -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71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7C8A75-BA54-274D-9D81-B3738BD2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– Really Bad Scenario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8EA569E-C01C-DC4B-85E2-97F4813A3577}"/>
              </a:ext>
            </a:extLst>
          </p:cNvPr>
          <p:cNvSpPr txBox="1"/>
          <p:nvPr/>
        </p:nvSpPr>
        <p:spPr>
          <a:xfrm>
            <a:off x="551441" y="2274563"/>
            <a:ext cx="125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Imperative: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9A1E3E8-E780-A84F-AFC6-172910605F0A}"/>
              </a:ext>
            </a:extLst>
          </p:cNvPr>
          <p:cNvSpPr txBox="1"/>
          <p:nvPr/>
        </p:nvSpPr>
        <p:spPr>
          <a:xfrm>
            <a:off x="5549900" y="2274563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E54571E-83F5-1345-92C8-BD5392B1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00" y="2643895"/>
            <a:ext cx="5803900" cy="1358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AF24ECB-C11A-E249-8987-854333AE6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41" y="2643895"/>
            <a:ext cx="43815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73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182CE2-78FF-684D-B668-FBDC559E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- Readability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C85BEE1-E135-F244-873E-D3F5B4649A65}"/>
              </a:ext>
            </a:extLst>
          </p:cNvPr>
          <p:cNvSpPr txBox="1"/>
          <p:nvPr/>
        </p:nvSpPr>
        <p:spPr>
          <a:xfrm>
            <a:off x="514350" y="1907813"/>
            <a:ext cx="125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Imperative: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6FE14EE-0EF4-1E40-964B-6833BEBFD00A}"/>
              </a:ext>
            </a:extLst>
          </p:cNvPr>
          <p:cNvSpPr txBox="1"/>
          <p:nvPr/>
        </p:nvSpPr>
        <p:spPr>
          <a:xfrm>
            <a:off x="4971637" y="1907813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2E5D5F7-4F13-2746-831E-5EFC47615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277145"/>
            <a:ext cx="3797300" cy="3530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A0E4ED5-7BBB-514B-B54C-068E75E86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637" y="2277145"/>
            <a:ext cx="68326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22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manipulation</a:t>
            </a:r>
          </a:p>
          <a:p>
            <a:pPr lvl="1"/>
            <a:r>
              <a:rPr lang="en-US" dirty="0"/>
              <a:t>Map</a:t>
            </a:r>
          </a:p>
          <a:p>
            <a:pPr lvl="1"/>
            <a:r>
              <a:rPr lang="en-US" dirty="0"/>
              <a:t>Reduce (Fold)</a:t>
            </a:r>
          </a:p>
          <a:p>
            <a:pPr lvl="1"/>
            <a:r>
              <a:rPr lang="en-US" dirty="0"/>
              <a:t>Filter</a:t>
            </a:r>
          </a:p>
          <a:p>
            <a:r>
              <a:rPr lang="en-US" dirty="0"/>
              <a:t>Map manipulation</a:t>
            </a:r>
          </a:p>
          <a:p>
            <a:pPr lvl="1"/>
            <a:r>
              <a:rPr lang="en-US" dirty="0"/>
              <a:t>Immutability</a:t>
            </a:r>
          </a:p>
          <a:p>
            <a:pPr lvl="1"/>
            <a:r>
              <a:rPr lang="en-US" dirty="0"/>
              <a:t>Fold</a:t>
            </a:r>
          </a:p>
          <a:p>
            <a:r>
              <a:rPr lang="en-US" dirty="0"/>
              <a:t>Try/Catch replacement</a:t>
            </a:r>
          </a:p>
          <a:p>
            <a:pPr lvl="1"/>
            <a:r>
              <a:rPr lang="en-US" dirty="0"/>
              <a:t>Returnable try/catch</a:t>
            </a:r>
          </a:p>
          <a:p>
            <a:pPr lvl="1"/>
            <a:r>
              <a:rPr lang="en-US" dirty="0"/>
              <a:t>Sane defaults</a:t>
            </a:r>
          </a:p>
        </p:txBody>
      </p:sp>
    </p:spTree>
    <p:extLst>
      <p:ext uri="{BB962C8B-B14F-4D97-AF65-F5344CB8AC3E}">
        <p14:creationId xmlns:p14="http://schemas.microsoft.com/office/powerpoint/2010/main" val="1497987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79261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E28A8E-2953-844B-8320-897A1716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E0D508-5CA9-B241-9DE8-7EDE391C0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Functional Programming?</a:t>
            </a:r>
          </a:p>
          <a:p>
            <a:r>
              <a:rPr lang="en-US" dirty="0"/>
              <a:t>Lambda 101</a:t>
            </a:r>
          </a:p>
          <a:p>
            <a:r>
              <a:rPr lang="en-US" dirty="0" err="1"/>
              <a:t>io.Vavr</a:t>
            </a:r>
            <a:endParaRPr lang="en-US" dirty="0"/>
          </a:p>
          <a:p>
            <a:r>
              <a:rPr lang="en-US" dirty="0"/>
              <a:t>What is Option?</a:t>
            </a:r>
          </a:p>
          <a:p>
            <a:r>
              <a:rPr lang="en-US" dirty="0"/>
              <a:t>Option vs Null Check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Good Scenario</a:t>
            </a:r>
          </a:p>
          <a:p>
            <a:pPr lvl="1"/>
            <a:r>
              <a:rPr lang="en-US" dirty="0"/>
              <a:t>Bad Scenario</a:t>
            </a:r>
          </a:p>
          <a:p>
            <a:pPr lvl="1"/>
            <a:r>
              <a:rPr lang="en-US" dirty="0"/>
              <a:t>Really Bad Scenario</a:t>
            </a:r>
          </a:p>
          <a:p>
            <a:r>
              <a:rPr lang="en-US" dirty="0"/>
              <a:t>Next Time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29829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Functional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pattern that ultimately:</a:t>
            </a:r>
          </a:p>
          <a:p>
            <a:pPr lvl="1"/>
            <a:r>
              <a:rPr lang="en-US" dirty="0"/>
              <a:t>Reduces/eliminates mutations</a:t>
            </a:r>
          </a:p>
          <a:p>
            <a:pPr lvl="1"/>
            <a:r>
              <a:rPr lang="en-US" dirty="0"/>
              <a:t>Produces stateless applications</a:t>
            </a:r>
          </a:p>
          <a:p>
            <a:pPr lvl="1"/>
            <a:r>
              <a:rPr lang="en-US" dirty="0"/>
              <a:t>Produces pure methods</a:t>
            </a:r>
          </a:p>
          <a:p>
            <a:pPr lvl="2"/>
            <a:r>
              <a:rPr lang="en-US" dirty="0"/>
              <a:t>Same input always produce same output</a:t>
            </a:r>
          </a:p>
          <a:p>
            <a:pPr lvl="2"/>
            <a:r>
              <a:rPr lang="en-US" dirty="0"/>
              <a:t>No side effects</a:t>
            </a:r>
          </a:p>
          <a:p>
            <a:pPr lvl="1"/>
            <a:r>
              <a:rPr lang="en-US" b="1" u="sng" dirty="0"/>
              <a:t>Provide useful abstractions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6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B4D241-EFCA-184C-8E98-415B1F29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Lambda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E53B14-5973-6748-811C-8D8833C44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Arrow notation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-&gt;</a:t>
            </a:r>
            <a:r>
              <a:rPr lang="en-US" dirty="0"/>
              <a:t> B is: input -&gt; output</a:t>
            </a:r>
          </a:p>
          <a:p>
            <a:pPr lvl="1"/>
            <a:r>
              <a:rPr lang="en-US" dirty="0"/>
              <a:t>-&gt; indicates transformation</a:t>
            </a:r>
          </a:p>
          <a:p>
            <a:r>
              <a:rPr lang="en-US" dirty="0" err="1"/>
              <a:t>foo.bar</a:t>
            </a:r>
            <a:r>
              <a:rPr lang="en-US" dirty="0"/>
              <a:t>(input </a:t>
            </a:r>
            <a:r>
              <a:rPr lang="en-US" b="1" dirty="0"/>
              <a:t>-&gt;</a:t>
            </a:r>
            <a:r>
              <a:rPr lang="en-US" dirty="0"/>
              <a:t> output)</a:t>
            </a:r>
          </a:p>
          <a:p>
            <a:pPr lvl="1"/>
            <a:r>
              <a:rPr lang="en-US" dirty="0"/>
              <a:t>input is the argument passed to bar() </a:t>
            </a:r>
          </a:p>
          <a:p>
            <a:pPr lvl="1"/>
            <a:r>
              <a:rPr lang="en-US" dirty="0"/>
              <a:t>output is the transformation output done in bar()</a:t>
            </a:r>
          </a:p>
          <a:p>
            <a:r>
              <a:rPr lang="en-US" dirty="0" err="1"/>
              <a:t>foo.bar</a:t>
            </a:r>
            <a:r>
              <a:rPr lang="en-US" dirty="0"/>
              <a:t>(input </a:t>
            </a:r>
            <a:r>
              <a:rPr lang="en-US" b="1" dirty="0"/>
              <a:t>-&gt;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someOperation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return output;</a:t>
            </a:r>
          </a:p>
          <a:p>
            <a:pPr marL="0" indent="0">
              <a:buNone/>
            </a:pPr>
            <a:r>
              <a:rPr lang="en-US" dirty="0"/>
              <a:t>   }) // curly braces allows other operations before returning!</a:t>
            </a:r>
          </a:p>
        </p:txBody>
      </p:sp>
    </p:spTree>
    <p:extLst>
      <p:ext uri="{BB962C8B-B14F-4D97-AF65-F5344CB8AC3E}">
        <p14:creationId xmlns:p14="http://schemas.microsoft.com/office/powerpoint/2010/main" val="271699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io.Vavr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https://github.com/vavr-io/vavr</a:t>
            </a:r>
            <a:endParaRPr lang="en-US" dirty="0"/>
          </a:p>
          <a:p>
            <a:r>
              <a:rPr lang="en-US" dirty="0"/>
              <a:t>Name – it’s ”JAVA” upside down (formerly known as </a:t>
            </a:r>
            <a:r>
              <a:rPr lang="en-US" dirty="0" err="1"/>
              <a:t>JavaSlang</a:t>
            </a:r>
            <a:r>
              <a:rPr lang="en-US" dirty="0"/>
              <a:t>)</a:t>
            </a:r>
          </a:p>
          <a:p>
            <a:r>
              <a:rPr lang="en-US" dirty="0"/>
              <a:t>Extension to Java 8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Abstraction - less code</a:t>
            </a:r>
          </a:p>
          <a:p>
            <a:pPr lvl="1"/>
            <a:r>
              <a:rPr lang="en-US" dirty="0"/>
              <a:t>More utilities than Java 8</a:t>
            </a:r>
          </a:p>
          <a:p>
            <a:pPr lvl="1"/>
            <a:r>
              <a:rPr lang="en-US" dirty="0"/>
              <a:t>Open source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Third-party</a:t>
            </a:r>
          </a:p>
          <a:p>
            <a:pPr lvl="1"/>
            <a:r>
              <a:rPr lang="en-US" dirty="0"/>
              <a:t>Unfriendly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25802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Option?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(aka Optional in Java 8)</a:t>
            </a:r>
          </a:p>
          <a:p>
            <a:r>
              <a:rPr lang="en-US" dirty="0"/>
              <a:t>Common entry point to FP</a:t>
            </a:r>
          </a:p>
          <a:p>
            <a:r>
              <a:rPr lang="en-US" dirty="0"/>
              <a:t>Option&lt;T&gt; is a container that has either data of type T or nothing:</a:t>
            </a:r>
          </a:p>
          <a:p>
            <a:pPr lvl="1"/>
            <a:r>
              <a:rPr lang="en-US" dirty="0"/>
              <a:t>ex: Option&lt;String&gt; either has the String value or nothing (empty/null)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5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Option vs Null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check is not required by the compiler</a:t>
            </a:r>
          </a:p>
          <a:p>
            <a:pPr lvl="1"/>
            <a:r>
              <a:rPr lang="en-US" dirty="0"/>
              <a:t>Unexpected </a:t>
            </a:r>
            <a:r>
              <a:rPr lang="en-US" dirty="0" err="1"/>
              <a:t>NullPointerException</a:t>
            </a:r>
            <a:endParaRPr lang="en-US" dirty="0"/>
          </a:p>
          <a:p>
            <a:pPr lvl="1"/>
            <a:r>
              <a:rPr lang="en-US" dirty="0"/>
              <a:t>No default value is required to compile</a:t>
            </a:r>
          </a:p>
          <a:p>
            <a:r>
              <a:rPr lang="en-US" dirty="0"/>
              <a:t>Option requires “null check” by the compiler</a:t>
            </a:r>
          </a:p>
          <a:p>
            <a:pPr lvl="1"/>
            <a:r>
              <a:rPr lang="en-US" dirty="0"/>
              <a:t>No unexpected </a:t>
            </a:r>
            <a:r>
              <a:rPr lang="en-US" dirty="0" err="1"/>
              <a:t>NullPointerException</a:t>
            </a:r>
            <a:endParaRPr lang="en-US" dirty="0"/>
          </a:p>
          <a:p>
            <a:pPr lvl="1"/>
            <a:r>
              <a:rPr lang="en-US" dirty="0"/>
              <a:t>Forces the developer to handle negative cases</a:t>
            </a:r>
          </a:p>
          <a:p>
            <a:pPr lvl="2"/>
            <a:r>
              <a:rPr lang="en-US" dirty="0"/>
              <a:t>Require default value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7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60A5AF-9740-C749-8689-B6A1DF9B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– Good Scenario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B8A6B33-CC9F-4B49-988F-0C08364D9E06}"/>
              </a:ext>
            </a:extLst>
          </p:cNvPr>
          <p:cNvSpPr txBox="1"/>
          <p:nvPr/>
        </p:nvSpPr>
        <p:spPr>
          <a:xfrm>
            <a:off x="463296" y="2308441"/>
            <a:ext cx="125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Imperative: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ADC4E90-F7DD-E54D-8B51-442496F77C47}"/>
              </a:ext>
            </a:extLst>
          </p:cNvPr>
          <p:cNvSpPr txBox="1"/>
          <p:nvPr/>
        </p:nvSpPr>
        <p:spPr>
          <a:xfrm>
            <a:off x="6096000" y="2308441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2CA0A8-067F-BC44-86E0-0017DB534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6" y="2677773"/>
            <a:ext cx="5207000" cy="154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42634BC-69F8-2A45-ADC8-4F9348B52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77773"/>
            <a:ext cx="59182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7C8A75-BA54-274D-9D81-B3738BD2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– Bad Scenario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8EA569E-C01C-DC4B-85E2-97F4813A3577}"/>
              </a:ext>
            </a:extLst>
          </p:cNvPr>
          <p:cNvSpPr txBox="1"/>
          <p:nvPr/>
        </p:nvSpPr>
        <p:spPr>
          <a:xfrm>
            <a:off x="551441" y="2274563"/>
            <a:ext cx="125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Imperative: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9A1E3E8-E780-A84F-AFC6-172910605F0A}"/>
              </a:ext>
            </a:extLst>
          </p:cNvPr>
          <p:cNvSpPr txBox="1"/>
          <p:nvPr/>
        </p:nvSpPr>
        <p:spPr>
          <a:xfrm>
            <a:off x="5080660" y="2274563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A1724EB-E091-B74C-83A6-51E3DE8BC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41" y="2643895"/>
            <a:ext cx="4064000" cy="87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7E4EB72-CB7A-EA4F-9B23-1CFF70F52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660" y="2643895"/>
            <a:ext cx="5892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2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293</Words>
  <Application>Microsoft Macintosh PowerPoint</Application>
  <PresentationFormat>Widescreen</PresentationFormat>
  <Paragraphs>86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Tech Talk:</vt:lpstr>
      <vt:lpstr>Agenda</vt:lpstr>
      <vt:lpstr>What is Functional Programming?</vt:lpstr>
      <vt:lpstr>Lambda 101</vt:lpstr>
      <vt:lpstr>io.Vavr</vt:lpstr>
      <vt:lpstr>What is Option?</vt:lpstr>
      <vt:lpstr>Option vs Null Check</vt:lpstr>
      <vt:lpstr>Example – Good Scenario</vt:lpstr>
      <vt:lpstr>Example – Bad Scenario</vt:lpstr>
      <vt:lpstr>Example – Really Bad Scenario</vt:lpstr>
      <vt:lpstr>Example - Readability</vt:lpstr>
      <vt:lpstr>Next Time</vt:lpstr>
      <vt:lpstr>Questions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Talk:</dc:title>
  <dc:creator>Ryan Liao</dc:creator>
  <cp:lastModifiedBy>Ryan Liao</cp:lastModifiedBy>
  <cp:revision>75</cp:revision>
  <dcterms:created xsi:type="dcterms:W3CDTF">2018-09-14T12:28:51Z</dcterms:created>
  <dcterms:modified xsi:type="dcterms:W3CDTF">2018-10-06T03:08:40Z</dcterms:modified>
</cp:coreProperties>
</file>