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260" r:id="rId5"/>
    <p:sldId id="263" r:id="rId6"/>
    <p:sldId id="264" r:id="rId7"/>
    <p:sldId id="262" r:id="rId8"/>
    <p:sldId id="258" r:id="rId9"/>
    <p:sldId id="266" r:id="rId10"/>
    <p:sldId id="267" r:id="rId11"/>
    <p:sldId id="268" r:id="rId12"/>
    <p:sldId id="265" r:id="rId13"/>
    <p:sldId id="271" r:id="rId14"/>
    <p:sldId id="269" r:id="rId15"/>
    <p:sldId id="275" r:id="rId16"/>
    <p:sldId id="27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3115"/>
    <a:srgbClr val="8B2C31"/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06331-3BCE-406E-9508-8C959A6AA5F3}" v="528" dt="2024-08-25T16:14:03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99" autoAdjust="0"/>
  </p:normalViewPr>
  <p:slideViewPr>
    <p:cSldViewPr snapToGrid="0">
      <p:cViewPr varScale="1">
        <p:scale>
          <a:sx n="65" d="100"/>
          <a:sy n="65" d="100"/>
        </p:scale>
        <p:origin x="19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ma Lusyana Manik" userId="5f588844-9471-4359-8d7d-be9c7a016a69" providerId="ADAL" clId="{CCC06331-3BCE-406E-9508-8C959A6AA5F3}"/>
    <pc:docChg chg="undo custSel addSld delSld modSld sldOrd modMainMaster">
      <pc:chgData name="Irma Lusyana Manik" userId="5f588844-9471-4359-8d7d-be9c7a016a69" providerId="ADAL" clId="{CCC06331-3BCE-406E-9508-8C959A6AA5F3}" dt="2024-08-25T16:14:03.459" v="3802" actId="20577"/>
      <pc:docMkLst>
        <pc:docMk/>
      </pc:docMkLst>
      <pc:sldChg chg="addSp modSp mod modNotesTx">
        <pc:chgData name="Irma Lusyana Manik" userId="5f588844-9471-4359-8d7d-be9c7a016a69" providerId="ADAL" clId="{CCC06331-3BCE-406E-9508-8C959A6AA5F3}" dt="2024-08-25T12:43:36.961" v="3669"/>
        <pc:sldMkLst>
          <pc:docMk/>
          <pc:sldMk cId="1810300056" sldId="256"/>
        </pc:sldMkLst>
        <pc:spChg chg="mod">
          <ac:chgData name="Irma Lusyana Manik" userId="5f588844-9471-4359-8d7d-be9c7a016a69" providerId="ADAL" clId="{CCC06331-3BCE-406E-9508-8C959A6AA5F3}" dt="2024-08-25T03:08:13.612" v="451" actId="20577"/>
          <ac:spMkLst>
            <pc:docMk/>
            <pc:sldMk cId="1810300056" sldId="256"/>
            <ac:spMk id="2" creationId="{3F3EFD91-D1FA-C071-8545-3305048AFA6F}"/>
          </ac:spMkLst>
        </pc:spChg>
        <pc:spChg chg="mod">
          <ac:chgData name="Irma Lusyana Manik" userId="5f588844-9471-4359-8d7d-be9c7a016a69" providerId="ADAL" clId="{CCC06331-3BCE-406E-9508-8C959A6AA5F3}" dt="2024-08-25T02:28:58.727" v="103" actId="120"/>
          <ac:spMkLst>
            <pc:docMk/>
            <pc:sldMk cId="1810300056" sldId="256"/>
            <ac:spMk id="3" creationId="{846B246C-5E54-F6D6-F5AF-23ED2F079128}"/>
          </ac:spMkLst>
        </pc:spChg>
        <pc:spChg chg="add mod">
          <ac:chgData name="Irma Lusyana Manik" userId="5f588844-9471-4359-8d7d-be9c7a016a69" providerId="ADAL" clId="{CCC06331-3BCE-406E-9508-8C959A6AA5F3}" dt="2024-08-25T02:28:40.655" v="97" actId="1076"/>
          <ac:spMkLst>
            <pc:docMk/>
            <pc:sldMk cId="1810300056" sldId="256"/>
            <ac:spMk id="6" creationId="{5AE3E692-0F2E-BD91-B191-E974BCB0D518}"/>
          </ac:spMkLst>
        </pc:spChg>
        <pc:spChg chg="add mod">
          <ac:chgData name="Irma Lusyana Manik" userId="5f588844-9471-4359-8d7d-be9c7a016a69" providerId="ADAL" clId="{CCC06331-3BCE-406E-9508-8C959A6AA5F3}" dt="2024-08-25T02:28:47.122" v="100" actId="1076"/>
          <ac:spMkLst>
            <pc:docMk/>
            <pc:sldMk cId="1810300056" sldId="256"/>
            <ac:spMk id="7" creationId="{C51DE8EE-1E18-47D3-274E-C4151BC0200D}"/>
          </ac:spMkLst>
        </pc:spChg>
        <pc:picChg chg="add mod">
          <ac:chgData name="Irma Lusyana Manik" userId="5f588844-9471-4359-8d7d-be9c7a016a69" providerId="ADAL" clId="{CCC06331-3BCE-406E-9508-8C959A6AA5F3}" dt="2024-08-25T02:29:11.805" v="106" actId="1076"/>
          <ac:picMkLst>
            <pc:docMk/>
            <pc:sldMk cId="1810300056" sldId="256"/>
            <ac:picMk id="5" creationId="{C23B1D07-A458-7EA8-E701-B86039CD3BED}"/>
          </ac:picMkLst>
        </pc:picChg>
      </pc:sldChg>
      <pc:sldChg chg="addSp delSp modSp new mod">
        <pc:chgData name="Irma Lusyana Manik" userId="5f588844-9471-4359-8d7d-be9c7a016a69" providerId="ADAL" clId="{CCC06331-3BCE-406E-9508-8C959A6AA5F3}" dt="2024-08-25T12:28:40.742" v="3491" actId="20577"/>
        <pc:sldMkLst>
          <pc:docMk/>
          <pc:sldMk cId="3096477458" sldId="257"/>
        </pc:sldMkLst>
        <pc:spChg chg="mod">
          <ac:chgData name="Irma Lusyana Manik" userId="5f588844-9471-4359-8d7d-be9c7a016a69" providerId="ADAL" clId="{CCC06331-3BCE-406E-9508-8C959A6AA5F3}" dt="2024-08-25T02:46:38.427" v="240" actId="20577"/>
          <ac:spMkLst>
            <pc:docMk/>
            <pc:sldMk cId="3096477458" sldId="257"/>
            <ac:spMk id="2" creationId="{6166E23D-1545-2A7B-677A-0D373E059A02}"/>
          </ac:spMkLst>
        </pc:spChg>
        <pc:spChg chg="del mod">
          <ac:chgData name="Irma Lusyana Manik" userId="5f588844-9471-4359-8d7d-be9c7a016a69" providerId="ADAL" clId="{CCC06331-3BCE-406E-9508-8C959A6AA5F3}" dt="2024-08-25T02:36:04.843" v="177" actId="478"/>
          <ac:spMkLst>
            <pc:docMk/>
            <pc:sldMk cId="3096477458" sldId="257"/>
            <ac:spMk id="3" creationId="{6EF2D9A8-710B-10E2-4818-107D44BADD30}"/>
          </ac:spMkLst>
        </pc:spChg>
        <pc:spChg chg="add del mod">
          <ac:chgData name="Irma Lusyana Manik" userId="5f588844-9471-4359-8d7d-be9c7a016a69" providerId="ADAL" clId="{CCC06331-3BCE-406E-9508-8C959A6AA5F3}" dt="2024-08-25T02:36:04.853" v="179"/>
          <ac:spMkLst>
            <pc:docMk/>
            <pc:sldMk cId="3096477458" sldId="257"/>
            <ac:spMk id="4" creationId="{A8EF1D81-D751-007B-C865-D174CF045A39}"/>
          </ac:spMkLst>
        </pc:spChg>
        <pc:spChg chg="add del mod">
          <ac:chgData name="Irma Lusyana Manik" userId="5f588844-9471-4359-8d7d-be9c7a016a69" providerId="ADAL" clId="{CCC06331-3BCE-406E-9508-8C959A6AA5F3}" dt="2024-08-25T02:42:09.267" v="213"/>
          <ac:spMkLst>
            <pc:docMk/>
            <pc:sldMk cId="3096477458" sldId="257"/>
            <ac:spMk id="5" creationId="{6C0B8940-7C5B-249E-F46C-7C3F5DB69AD6}"/>
          </ac:spMkLst>
        </pc:spChg>
        <pc:spChg chg="add del mod">
          <ac:chgData name="Irma Lusyana Manik" userId="5f588844-9471-4359-8d7d-be9c7a016a69" providerId="ADAL" clId="{CCC06331-3BCE-406E-9508-8C959A6AA5F3}" dt="2024-08-25T02:36:07.161" v="180" actId="478"/>
          <ac:spMkLst>
            <pc:docMk/>
            <pc:sldMk cId="3096477458" sldId="257"/>
            <ac:spMk id="7" creationId="{12BAC673-4F47-C75F-2AA2-B457EFE9AD91}"/>
          </ac:spMkLst>
        </pc:spChg>
        <pc:spChg chg="add">
          <ac:chgData name="Irma Lusyana Manik" userId="5f588844-9471-4359-8d7d-be9c7a016a69" providerId="ADAL" clId="{CCC06331-3BCE-406E-9508-8C959A6AA5F3}" dt="2024-08-25T02:39:31.565" v="182"/>
          <ac:spMkLst>
            <pc:docMk/>
            <pc:sldMk cId="3096477458" sldId="257"/>
            <ac:spMk id="8" creationId="{45A54913-DE08-9665-F6BD-863359CBE5E5}"/>
          </ac:spMkLst>
        </pc:spChg>
        <pc:spChg chg="add">
          <ac:chgData name="Irma Lusyana Manik" userId="5f588844-9471-4359-8d7d-be9c7a016a69" providerId="ADAL" clId="{CCC06331-3BCE-406E-9508-8C959A6AA5F3}" dt="2024-08-25T02:39:34.819" v="183"/>
          <ac:spMkLst>
            <pc:docMk/>
            <pc:sldMk cId="3096477458" sldId="257"/>
            <ac:spMk id="9" creationId="{67FFB826-B2FE-B4EE-C234-15136754A90F}"/>
          </ac:spMkLst>
        </pc:spChg>
        <pc:spChg chg="add del mod">
          <ac:chgData name="Irma Lusyana Manik" userId="5f588844-9471-4359-8d7d-be9c7a016a69" providerId="ADAL" clId="{CCC06331-3BCE-406E-9508-8C959A6AA5F3}" dt="2024-08-25T02:47:11.847" v="245"/>
          <ac:spMkLst>
            <pc:docMk/>
            <pc:sldMk cId="3096477458" sldId="257"/>
            <ac:spMk id="10" creationId="{269A0517-4EE9-BB31-ECEB-516E4729679F}"/>
          </ac:spMkLst>
        </pc:spChg>
        <pc:spChg chg="add mod">
          <ac:chgData name="Irma Lusyana Manik" userId="5f588844-9471-4359-8d7d-be9c7a016a69" providerId="ADAL" clId="{CCC06331-3BCE-406E-9508-8C959A6AA5F3}" dt="2024-08-25T12:28:40.742" v="3491" actId="20577"/>
          <ac:spMkLst>
            <pc:docMk/>
            <pc:sldMk cId="3096477458" sldId="257"/>
            <ac:spMk id="11" creationId="{4B5C8B44-4D75-8373-9B71-EEE8F99DAEB5}"/>
          </ac:spMkLst>
        </pc:spChg>
      </pc:sldChg>
      <pc:sldChg chg="addSp delSp modSp new mod ord setBg">
        <pc:chgData name="Irma Lusyana Manik" userId="5f588844-9471-4359-8d7d-be9c7a016a69" providerId="ADAL" clId="{CCC06331-3BCE-406E-9508-8C959A6AA5F3}" dt="2024-08-25T07:04:23.655" v="1954" actId="732"/>
        <pc:sldMkLst>
          <pc:docMk/>
          <pc:sldMk cId="2086150947" sldId="258"/>
        </pc:sldMkLst>
        <pc:spChg chg="mod ord">
          <ac:chgData name="Irma Lusyana Manik" userId="5f588844-9471-4359-8d7d-be9c7a016a69" providerId="ADAL" clId="{CCC06331-3BCE-406E-9508-8C959A6AA5F3}" dt="2024-08-25T06:26:58.164" v="1943" actId="20577"/>
          <ac:spMkLst>
            <pc:docMk/>
            <pc:sldMk cId="2086150947" sldId="258"/>
            <ac:spMk id="2" creationId="{5CC4BA6C-C3F3-C212-58DF-AF3F02BDBEB4}"/>
          </ac:spMkLst>
        </pc:spChg>
        <pc:spChg chg="del">
          <ac:chgData name="Irma Lusyana Manik" userId="5f588844-9471-4359-8d7d-be9c7a016a69" providerId="ADAL" clId="{CCC06331-3BCE-406E-9508-8C959A6AA5F3}" dt="2024-08-25T02:58:05.090" v="381" actId="478"/>
          <ac:spMkLst>
            <pc:docMk/>
            <pc:sldMk cId="2086150947" sldId="258"/>
            <ac:spMk id="3" creationId="{C0D97DA4-2501-D632-785F-DB7075DE0062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1" creationId="{FC3D2873-2194-4FB0-BFBA-7E7EEB984862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2" creationId="{B228652A-FD81-4A3C-B164-2012BF4EEA56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3" creationId="{FE8F25D8-4980-4C67-9E0C-7BE94C9CBFE6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14" creationId="{FC3D2873-2194-4FB0-BFBA-7E7EEB984862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5" creationId="{1A214C69-1234-4E5D-91CD-BEA00204258E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16" creationId="{B228652A-FD81-4A3C-B164-2012BF4EEA56}"/>
          </ac:spMkLst>
        </pc:spChg>
        <pc:spChg chg="add del">
          <ac:chgData name="Irma Lusyana Manik" userId="5f588844-9471-4359-8d7d-be9c7a016a69" providerId="ADAL" clId="{CCC06331-3BCE-406E-9508-8C959A6AA5F3}" dt="2024-08-25T03:01:54.441" v="408" actId="26606"/>
          <ac:spMkLst>
            <pc:docMk/>
            <pc:sldMk cId="2086150947" sldId="258"/>
            <ac:spMk id="17" creationId="{F86E49C8-40C0-4E80-BAC0-9A66298F1D1C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18" creationId="{FE8F25D8-4980-4C67-9E0C-7BE94C9CBFE6}"/>
          </ac:spMkLst>
        </pc:spChg>
        <pc:spChg chg="add del">
          <ac:chgData name="Irma Lusyana Manik" userId="5f588844-9471-4359-8d7d-be9c7a016a69" providerId="ADAL" clId="{CCC06331-3BCE-406E-9508-8C959A6AA5F3}" dt="2024-08-25T03:02:44.970" v="414" actId="26606"/>
          <ac:spMkLst>
            <pc:docMk/>
            <pc:sldMk cId="2086150947" sldId="258"/>
            <ac:spMk id="19" creationId="{848F64AA-5BE2-4280-BEFA-DC288118FCCE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20" creationId="{1A214C69-1234-4E5D-91CD-BEA00204258E}"/>
          </ac:spMkLst>
        </pc:spChg>
        <pc:spChg chg="add del">
          <ac:chgData name="Irma Lusyana Manik" userId="5f588844-9471-4359-8d7d-be9c7a016a69" providerId="ADAL" clId="{CCC06331-3BCE-406E-9508-8C959A6AA5F3}" dt="2024-08-25T03:01:38.030" v="403" actId="26606"/>
          <ac:spMkLst>
            <pc:docMk/>
            <pc:sldMk cId="2086150947" sldId="258"/>
            <ac:spMk id="22" creationId="{F86E49C8-40C0-4E80-BAC0-9A66298F1D1C}"/>
          </ac:spMkLst>
        </pc:spChg>
        <pc:spChg chg="add mod">
          <ac:chgData name="Irma Lusyana Manik" userId="5f588844-9471-4359-8d7d-be9c7a016a69" providerId="ADAL" clId="{CCC06331-3BCE-406E-9508-8C959A6AA5F3}" dt="2024-08-25T05:08:38.593" v="1749" actId="1035"/>
          <ac:spMkLst>
            <pc:docMk/>
            <pc:sldMk cId="2086150947" sldId="258"/>
            <ac:spMk id="25" creationId="{37AABC22-9B5A-7484-703A-A754A98DDF3A}"/>
          </ac:spMkLst>
        </pc:spChg>
        <pc:spChg chg="add mod">
          <ac:chgData name="Irma Lusyana Manik" userId="5f588844-9471-4359-8d7d-be9c7a016a69" providerId="ADAL" clId="{CCC06331-3BCE-406E-9508-8C959A6AA5F3}" dt="2024-08-25T05:08:38.593" v="1749" actId="1035"/>
          <ac:spMkLst>
            <pc:docMk/>
            <pc:sldMk cId="2086150947" sldId="258"/>
            <ac:spMk id="27" creationId="{008CFA77-23CE-5DA6-A033-316A28561051}"/>
          </ac:spMkLst>
        </pc:spChg>
        <pc:spChg chg="add mod">
          <ac:chgData name="Irma Lusyana Manik" userId="5f588844-9471-4359-8d7d-be9c7a016a69" providerId="ADAL" clId="{CCC06331-3BCE-406E-9508-8C959A6AA5F3}" dt="2024-08-25T05:08:38.593" v="1749" actId="1035"/>
          <ac:spMkLst>
            <pc:docMk/>
            <pc:sldMk cId="2086150947" sldId="258"/>
            <ac:spMk id="28" creationId="{B66AD99F-463A-C310-A352-E299F2F1BE78}"/>
          </ac:spMkLst>
        </pc:spChg>
        <pc:spChg chg="add mod">
          <ac:chgData name="Irma Lusyana Manik" userId="5f588844-9471-4359-8d7d-be9c7a016a69" providerId="ADAL" clId="{CCC06331-3BCE-406E-9508-8C959A6AA5F3}" dt="2024-08-25T05:08:38.593" v="1749" actId="1035"/>
          <ac:spMkLst>
            <pc:docMk/>
            <pc:sldMk cId="2086150947" sldId="258"/>
            <ac:spMk id="29" creationId="{D6289B54-F82F-F2F7-AD56-9E4D1202873A}"/>
          </ac:spMkLst>
        </pc:spChg>
        <pc:spChg chg="add mod">
          <ac:chgData name="Irma Lusyana Manik" userId="5f588844-9471-4359-8d7d-be9c7a016a69" providerId="ADAL" clId="{CCC06331-3BCE-406E-9508-8C959A6AA5F3}" dt="2024-08-25T03:19:19.989" v="781" actId="207"/>
          <ac:spMkLst>
            <pc:docMk/>
            <pc:sldMk cId="2086150947" sldId="258"/>
            <ac:spMk id="31" creationId="{D85F7899-42C5-7818-4CC7-B0CB107933B7}"/>
          </ac:spMkLst>
        </pc:spChg>
        <pc:picChg chg="add mod">
          <ac:chgData name="Irma Lusyana Manik" userId="5f588844-9471-4359-8d7d-be9c7a016a69" providerId="ADAL" clId="{CCC06331-3BCE-406E-9508-8C959A6AA5F3}" dt="2024-08-25T05:08:38.593" v="1749" actId="1035"/>
          <ac:picMkLst>
            <pc:docMk/>
            <pc:sldMk cId="2086150947" sldId="258"/>
            <ac:picMk id="5" creationId="{0E022A5C-506E-80AD-40DF-52D3B9F3AEC5}"/>
          </ac:picMkLst>
        </pc:picChg>
        <pc:picChg chg="add del mod">
          <ac:chgData name="Irma Lusyana Manik" userId="5f588844-9471-4359-8d7d-be9c7a016a69" providerId="ADAL" clId="{CCC06331-3BCE-406E-9508-8C959A6AA5F3}" dt="2024-08-25T03:01:56.365" v="409" actId="21"/>
          <ac:picMkLst>
            <pc:docMk/>
            <pc:sldMk cId="2086150947" sldId="258"/>
            <ac:picMk id="7" creationId="{72390192-16CF-D538-CB9C-25972E64E928}"/>
          </ac:picMkLst>
        </pc:picChg>
        <pc:picChg chg="add mod">
          <ac:chgData name="Irma Lusyana Manik" userId="5f588844-9471-4359-8d7d-be9c7a016a69" providerId="ADAL" clId="{CCC06331-3BCE-406E-9508-8C959A6AA5F3}" dt="2024-08-25T05:08:38.593" v="1749" actId="1035"/>
          <ac:picMkLst>
            <pc:docMk/>
            <pc:sldMk cId="2086150947" sldId="258"/>
            <ac:picMk id="9" creationId="{610DA62F-9687-DF03-60C2-83C7EF118550}"/>
          </ac:picMkLst>
        </pc:picChg>
        <pc:picChg chg="add mod ord">
          <ac:chgData name="Irma Lusyana Manik" userId="5f588844-9471-4359-8d7d-be9c7a016a69" providerId="ADAL" clId="{CCC06331-3BCE-406E-9508-8C959A6AA5F3}" dt="2024-08-25T05:08:38.593" v="1749" actId="1035"/>
          <ac:picMkLst>
            <pc:docMk/>
            <pc:sldMk cId="2086150947" sldId="258"/>
            <ac:picMk id="10" creationId="{72390192-16CF-D538-CB9C-25972E64E928}"/>
          </ac:picMkLst>
        </pc:picChg>
        <pc:picChg chg="add mod">
          <ac:chgData name="Irma Lusyana Manik" userId="5f588844-9471-4359-8d7d-be9c7a016a69" providerId="ADAL" clId="{CCC06331-3BCE-406E-9508-8C959A6AA5F3}" dt="2024-08-25T05:08:38.593" v="1749" actId="1035"/>
          <ac:picMkLst>
            <pc:docMk/>
            <pc:sldMk cId="2086150947" sldId="258"/>
            <ac:picMk id="23" creationId="{6896E0F9-3A96-F383-952D-593E824E127A}"/>
          </ac:picMkLst>
        </pc:picChg>
        <pc:picChg chg="add mod modCrop">
          <ac:chgData name="Irma Lusyana Manik" userId="5f588844-9471-4359-8d7d-be9c7a016a69" providerId="ADAL" clId="{CCC06331-3BCE-406E-9508-8C959A6AA5F3}" dt="2024-08-25T07:04:23.655" v="1954" actId="732"/>
          <ac:picMkLst>
            <pc:docMk/>
            <pc:sldMk cId="2086150947" sldId="258"/>
            <ac:picMk id="32" creationId="{DF10A420-7CD3-C9F6-39E5-08093E36DA0F}"/>
          </ac:picMkLst>
        </pc:picChg>
        <pc:picChg chg="add del mod">
          <ac:chgData name="Irma Lusyana Manik" userId="5f588844-9471-4359-8d7d-be9c7a016a69" providerId="ADAL" clId="{CCC06331-3BCE-406E-9508-8C959A6AA5F3}" dt="2024-08-25T06:18:25.698" v="1848" actId="21"/>
          <ac:picMkLst>
            <pc:docMk/>
            <pc:sldMk cId="2086150947" sldId="258"/>
            <ac:picMk id="43" creationId="{EF5E0C0B-01E2-1189-AE13-B7E9471C9668}"/>
          </ac:picMkLst>
        </pc:picChg>
        <pc:cxnChg chg="add del mod">
          <ac:chgData name="Irma Lusyana Manik" userId="5f588844-9471-4359-8d7d-be9c7a016a69" providerId="ADAL" clId="{CCC06331-3BCE-406E-9508-8C959A6AA5F3}" dt="2024-08-25T05:10:52.783" v="1772" actId="478"/>
          <ac:cxnSpMkLst>
            <pc:docMk/>
            <pc:sldMk cId="2086150947" sldId="258"/>
            <ac:cxnSpMk id="34" creationId="{6DB29BF8-E029-C3D6-5F9D-E90B85C2844B}"/>
          </ac:cxnSpMkLst>
        </pc:cxnChg>
        <pc:cxnChg chg="add mod">
          <ac:chgData name="Irma Lusyana Manik" userId="5f588844-9471-4359-8d7d-be9c7a016a69" providerId="ADAL" clId="{CCC06331-3BCE-406E-9508-8C959A6AA5F3}" dt="2024-08-25T07:04:23.655" v="1954" actId="732"/>
          <ac:cxnSpMkLst>
            <pc:docMk/>
            <pc:sldMk cId="2086150947" sldId="258"/>
            <ac:cxnSpMk id="36" creationId="{4FF08627-D546-B8C0-A17F-7744AE761CD8}"/>
          </ac:cxnSpMkLst>
        </pc:cxnChg>
        <pc:cxnChg chg="add mod">
          <ac:chgData name="Irma Lusyana Manik" userId="5f588844-9471-4359-8d7d-be9c7a016a69" providerId="ADAL" clId="{CCC06331-3BCE-406E-9508-8C959A6AA5F3}" dt="2024-08-25T07:04:23.655" v="1954" actId="732"/>
          <ac:cxnSpMkLst>
            <pc:docMk/>
            <pc:sldMk cId="2086150947" sldId="258"/>
            <ac:cxnSpMk id="38" creationId="{F31A7714-86F0-18D5-EAF5-967EECA3666D}"/>
          </ac:cxnSpMkLst>
        </pc:cxnChg>
        <pc:cxnChg chg="add del mod">
          <ac:chgData name="Irma Lusyana Manik" userId="5f588844-9471-4359-8d7d-be9c7a016a69" providerId="ADAL" clId="{CCC06331-3BCE-406E-9508-8C959A6AA5F3}" dt="2024-08-25T05:11:36.498" v="1777" actId="478"/>
          <ac:cxnSpMkLst>
            <pc:docMk/>
            <pc:sldMk cId="2086150947" sldId="258"/>
            <ac:cxnSpMk id="39" creationId="{6C5C1039-8760-0A84-76F0-CA22AA72EB2A}"/>
          </ac:cxnSpMkLst>
        </pc:cxnChg>
      </pc:sldChg>
      <pc:sldChg chg="modSp add del mod">
        <pc:chgData name="Irma Lusyana Manik" userId="5f588844-9471-4359-8d7d-be9c7a016a69" providerId="ADAL" clId="{CCC06331-3BCE-406E-9508-8C959A6AA5F3}" dt="2024-08-25T02:42:33.008" v="217" actId="47"/>
        <pc:sldMkLst>
          <pc:docMk/>
          <pc:sldMk cId="593838463" sldId="259"/>
        </pc:sldMkLst>
        <pc:spChg chg="mod">
          <ac:chgData name="Irma Lusyana Manik" userId="5f588844-9471-4359-8d7d-be9c7a016a69" providerId="ADAL" clId="{CCC06331-3BCE-406E-9508-8C959A6AA5F3}" dt="2024-08-25T02:42:27.696" v="215" actId="21"/>
          <ac:spMkLst>
            <pc:docMk/>
            <pc:sldMk cId="593838463" sldId="259"/>
            <ac:spMk id="2" creationId="{6166E23D-1545-2A7B-677A-0D373E059A02}"/>
          </ac:spMkLst>
        </pc:spChg>
      </pc:sldChg>
      <pc:sldChg chg="modSp add mod">
        <pc:chgData name="Irma Lusyana Manik" userId="5f588844-9471-4359-8d7d-be9c7a016a69" providerId="ADAL" clId="{CCC06331-3BCE-406E-9508-8C959A6AA5F3}" dt="2024-08-25T12:50:05.842" v="3681" actId="20577"/>
        <pc:sldMkLst>
          <pc:docMk/>
          <pc:sldMk cId="2576865561" sldId="260"/>
        </pc:sldMkLst>
        <pc:spChg chg="mod">
          <ac:chgData name="Irma Lusyana Manik" userId="5f588844-9471-4359-8d7d-be9c7a016a69" providerId="ADAL" clId="{CCC06331-3BCE-406E-9508-8C959A6AA5F3}" dt="2024-08-25T02:42:30.163" v="216"/>
          <ac:spMkLst>
            <pc:docMk/>
            <pc:sldMk cId="2576865561" sldId="260"/>
            <ac:spMk id="2" creationId="{6166E23D-1545-2A7B-677A-0D373E059A02}"/>
          </ac:spMkLst>
        </pc:spChg>
        <pc:spChg chg="mod">
          <ac:chgData name="Irma Lusyana Manik" userId="5f588844-9471-4359-8d7d-be9c7a016a69" providerId="ADAL" clId="{CCC06331-3BCE-406E-9508-8C959A6AA5F3}" dt="2024-08-25T12:50:05.842" v="3681" actId="20577"/>
          <ac:spMkLst>
            <pc:docMk/>
            <pc:sldMk cId="2576865561" sldId="260"/>
            <ac:spMk id="10" creationId="{269A0517-4EE9-BB31-ECEB-516E4729679F}"/>
          </ac:spMkLst>
        </pc:spChg>
      </pc:sldChg>
      <pc:sldChg chg="modSp add mod">
        <pc:chgData name="Irma Lusyana Manik" userId="5f588844-9471-4359-8d7d-be9c7a016a69" providerId="ADAL" clId="{CCC06331-3BCE-406E-9508-8C959A6AA5F3}" dt="2024-08-25T15:56:41.555" v="3801" actId="20577"/>
        <pc:sldMkLst>
          <pc:docMk/>
          <pc:sldMk cId="1326754218" sldId="261"/>
        </pc:sldMkLst>
        <pc:spChg chg="mod">
          <ac:chgData name="Irma Lusyana Manik" userId="5f588844-9471-4359-8d7d-be9c7a016a69" providerId="ADAL" clId="{CCC06331-3BCE-406E-9508-8C959A6AA5F3}" dt="2024-08-25T15:56:41.555" v="3801" actId="20577"/>
          <ac:spMkLst>
            <pc:docMk/>
            <pc:sldMk cId="1326754218" sldId="261"/>
            <ac:spMk id="10" creationId="{269A0517-4EE9-BB31-ECEB-516E4729679F}"/>
          </ac:spMkLst>
        </pc:spChg>
      </pc:sldChg>
      <pc:sldChg chg="addSp delSp modSp new mod setBg">
        <pc:chgData name="Irma Lusyana Manik" userId="5f588844-9471-4359-8d7d-be9c7a016a69" providerId="ADAL" clId="{CCC06331-3BCE-406E-9508-8C959A6AA5F3}" dt="2024-08-25T04:24:03.642" v="1601" actId="14100"/>
        <pc:sldMkLst>
          <pc:docMk/>
          <pc:sldMk cId="2671141473" sldId="262"/>
        </pc:sldMkLst>
        <pc:spChg chg="mod">
          <ac:chgData name="Irma Lusyana Manik" userId="5f588844-9471-4359-8d7d-be9c7a016a69" providerId="ADAL" clId="{CCC06331-3BCE-406E-9508-8C959A6AA5F3}" dt="2024-08-25T03:25:30.023" v="929" actId="20577"/>
          <ac:spMkLst>
            <pc:docMk/>
            <pc:sldMk cId="2671141473" sldId="262"/>
            <ac:spMk id="2" creationId="{D8CF7347-B5FF-8DB1-5125-ABA541E5CBD0}"/>
          </ac:spMkLst>
        </pc:spChg>
        <pc:spChg chg="del">
          <ac:chgData name="Irma Lusyana Manik" userId="5f588844-9471-4359-8d7d-be9c7a016a69" providerId="ADAL" clId="{CCC06331-3BCE-406E-9508-8C959A6AA5F3}" dt="2024-08-25T03:22:00.541" v="829" actId="478"/>
          <ac:spMkLst>
            <pc:docMk/>
            <pc:sldMk cId="2671141473" sldId="262"/>
            <ac:spMk id="3" creationId="{C42C07C8-0E64-1AAE-C7B7-3B41534BF426}"/>
          </ac:spMkLst>
        </pc:spChg>
        <pc:spChg chg="add mod">
          <ac:chgData name="Irma Lusyana Manik" userId="5f588844-9471-4359-8d7d-be9c7a016a69" providerId="ADAL" clId="{CCC06331-3BCE-406E-9508-8C959A6AA5F3}" dt="2024-08-25T04:00:02.832" v="1119" actId="13822"/>
          <ac:spMkLst>
            <pc:docMk/>
            <pc:sldMk cId="2671141473" sldId="262"/>
            <ac:spMk id="8" creationId="{609E7EBF-ED37-E5DD-463C-7002BF3EADC7}"/>
          </ac:spMkLst>
        </pc:spChg>
        <pc:spChg chg="add mod">
          <ac:chgData name="Irma Lusyana Manik" userId="5f588844-9471-4359-8d7d-be9c7a016a69" providerId="ADAL" clId="{CCC06331-3BCE-406E-9508-8C959A6AA5F3}" dt="2024-08-25T04:23:56.192" v="1600" actId="14100"/>
          <ac:spMkLst>
            <pc:docMk/>
            <pc:sldMk cId="2671141473" sldId="262"/>
            <ac:spMk id="9" creationId="{CC2BBBB3-5202-8D91-7CD2-6F9EF85584FB}"/>
          </ac:spMkLst>
        </pc:spChg>
        <pc:spChg chg="add">
          <ac:chgData name="Irma Lusyana Manik" userId="5f588844-9471-4359-8d7d-be9c7a016a69" providerId="ADAL" clId="{CCC06331-3BCE-406E-9508-8C959A6AA5F3}" dt="2024-08-25T03:22:12.821" v="831" actId="26606"/>
          <ac:spMkLst>
            <pc:docMk/>
            <pc:sldMk cId="2671141473" sldId="262"/>
            <ac:spMk id="10" creationId="{A4AC5506-6312-4701-8D3C-40187889A947}"/>
          </ac:spMkLst>
        </pc:spChg>
        <pc:spChg chg="add del">
          <ac:chgData name="Irma Lusyana Manik" userId="5f588844-9471-4359-8d7d-be9c7a016a69" providerId="ADAL" clId="{CCC06331-3BCE-406E-9508-8C959A6AA5F3}" dt="2024-08-25T04:23:14.916" v="1589" actId="22"/>
          <ac:spMkLst>
            <pc:docMk/>
            <pc:sldMk cId="2671141473" sldId="262"/>
            <ac:spMk id="12" creationId="{26A611BD-A4E2-7E08-D543-90489B9088F1}"/>
          </ac:spMkLst>
        </pc:spChg>
        <pc:spChg chg="add mod">
          <ac:chgData name="Irma Lusyana Manik" userId="5f588844-9471-4359-8d7d-be9c7a016a69" providerId="ADAL" clId="{CCC06331-3BCE-406E-9508-8C959A6AA5F3}" dt="2024-08-25T04:24:03.642" v="1601" actId="14100"/>
          <ac:spMkLst>
            <pc:docMk/>
            <pc:sldMk cId="2671141473" sldId="262"/>
            <ac:spMk id="13" creationId="{0B414EFE-3F1E-BCFD-06A1-F0401FA3538F}"/>
          </ac:spMkLst>
        </pc:spChg>
        <pc:picChg chg="add del mod">
          <ac:chgData name="Irma Lusyana Manik" userId="5f588844-9471-4359-8d7d-be9c7a016a69" providerId="ADAL" clId="{CCC06331-3BCE-406E-9508-8C959A6AA5F3}" dt="2024-08-25T03:22:43.987" v="833" actId="478"/>
          <ac:picMkLst>
            <pc:docMk/>
            <pc:sldMk cId="2671141473" sldId="262"/>
            <ac:picMk id="5" creationId="{66AEA416-BF05-9023-4D60-E0E912346401}"/>
          </ac:picMkLst>
        </pc:picChg>
        <pc:picChg chg="add mod">
          <ac:chgData name="Irma Lusyana Manik" userId="5f588844-9471-4359-8d7d-be9c7a016a69" providerId="ADAL" clId="{CCC06331-3BCE-406E-9508-8C959A6AA5F3}" dt="2024-08-25T04:23:53.157" v="1599" actId="14100"/>
          <ac:picMkLst>
            <pc:docMk/>
            <pc:sldMk cId="2671141473" sldId="262"/>
            <ac:picMk id="7" creationId="{08D8DAE4-2F90-0E4E-89FA-A8184F5BCE33}"/>
          </ac:picMkLst>
        </pc:picChg>
      </pc:sldChg>
      <pc:sldChg chg="addSp delSp modSp new mod setBg addAnim">
        <pc:chgData name="Irma Lusyana Manik" userId="5f588844-9471-4359-8d7d-be9c7a016a69" providerId="ADAL" clId="{CCC06331-3BCE-406E-9508-8C959A6AA5F3}" dt="2024-08-25T04:11:24.972" v="1340" actId="20577"/>
        <pc:sldMkLst>
          <pc:docMk/>
          <pc:sldMk cId="1553218589" sldId="263"/>
        </pc:sldMkLst>
        <pc:spChg chg="mod ord">
          <ac:chgData name="Irma Lusyana Manik" userId="5f588844-9471-4359-8d7d-be9c7a016a69" providerId="ADAL" clId="{CCC06331-3BCE-406E-9508-8C959A6AA5F3}" dt="2024-08-25T04:09:33.453" v="1278" actId="26606"/>
          <ac:spMkLst>
            <pc:docMk/>
            <pc:sldMk cId="1553218589" sldId="263"/>
            <ac:spMk id="2" creationId="{C61C552B-9646-6168-4761-B249CB31ABAA}"/>
          </ac:spMkLst>
        </pc:spChg>
        <pc:spChg chg="del">
          <ac:chgData name="Irma Lusyana Manik" userId="5f588844-9471-4359-8d7d-be9c7a016a69" providerId="ADAL" clId="{CCC06331-3BCE-406E-9508-8C959A6AA5F3}" dt="2024-08-25T03:27:16.641" v="931" actId="478"/>
          <ac:spMkLst>
            <pc:docMk/>
            <pc:sldMk cId="1553218589" sldId="263"/>
            <ac:spMk id="3" creationId="{25FA4B88-BA87-B740-5400-B9D3E933D5E0}"/>
          </ac:spMkLst>
        </pc:spChg>
        <pc:spChg chg="add del mod">
          <ac:chgData name="Irma Lusyana Manik" userId="5f588844-9471-4359-8d7d-be9c7a016a69" providerId="ADAL" clId="{CCC06331-3BCE-406E-9508-8C959A6AA5F3}" dt="2024-08-25T04:08:51.314" v="1271"/>
          <ac:spMkLst>
            <pc:docMk/>
            <pc:sldMk cId="1553218589" sldId="263"/>
            <ac:spMk id="8" creationId="{812E9793-074D-4A1C-514F-E2667E0553B3}"/>
          </ac:spMkLst>
        </pc:spChg>
        <pc:spChg chg="add mod">
          <ac:chgData name="Irma Lusyana Manik" userId="5f588844-9471-4359-8d7d-be9c7a016a69" providerId="ADAL" clId="{CCC06331-3BCE-406E-9508-8C959A6AA5F3}" dt="2024-08-25T04:11:24.972" v="1340" actId="20577"/>
          <ac:spMkLst>
            <pc:docMk/>
            <pc:sldMk cId="1553218589" sldId="263"/>
            <ac:spMk id="9" creationId="{6F2E659A-6B6F-B3BC-9705-B9C3E64B83C3}"/>
          </ac:spMkLst>
        </pc:spChg>
        <pc:spChg chg="add del">
          <ac:chgData name="Irma Lusyana Manik" userId="5f588844-9471-4359-8d7d-be9c7a016a69" providerId="ADAL" clId="{CCC06331-3BCE-406E-9508-8C959A6AA5F3}" dt="2024-08-25T04:06:59.462" v="1180" actId="26606"/>
          <ac:spMkLst>
            <pc:docMk/>
            <pc:sldMk cId="1553218589" sldId="263"/>
            <ac:spMk id="12" creationId="{9B7AD9F6-8CE7-4299-8FC6-328F4DCD3FF9}"/>
          </ac:spMkLst>
        </pc:spChg>
        <pc:spChg chg="add del">
          <ac:chgData name="Irma Lusyana Manik" userId="5f588844-9471-4359-8d7d-be9c7a016a69" providerId="ADAL" clId="{CCC06331-3BCE-406E-9508-8C959A6AA5F3}" dt="2024-08-25T04:06:59.462" v="1180" actId="26606"/>
          <ac:spMkLst>
            <pc:docMk/>
            <pc:sldMk cId="1553218589" sldId="263"/>
            <ac:spMk id="14" creationId="{F49775AF-8896-43EE-92C6-83497D6DC56F}"/>
          </ac:spMkLst>
        </pc:spChg>
        <pc:spChg chg="add del">
          <ac:chgData name="Irma Lusyana Manik" userId="5f588844-9471-4359-8d7d-be9c7a016a69" providerId="ADAL" clId="{CCC06331-3BCE-406E-9508-8C959A6AA5F3}" dt="2024-08-25T04:07:21.663" v="1189" actId="26606"/>
          <ac:spMkLst>
            <pc:docMk/>
            <pc:sldMk cId="1553218589" sldId="263"/>
            <ac:spMk id="16" creationId="{0E91F5CA-B392-444C-88E3-BF5BAAEBDEB0}"/>
          </ac:spMkLst>
        </pc:spChg>
        <pc:spChg chg="add del">
          <ac:chgData name="Irma Lusyana Manik" userId="5f588844-9471-4359-8d7d-be9c7a016a69" providerId="ADAL" clId="{CCC06331-3BCE-406E-9508-8C959A6AA5F3}" dt="2024-08-25T04:07:21.663" v="1189" actId="26606"/>
          <ac:spMkLst>
            <pc:docMk/>
            <pc:sldMk cId="1553218589" sldId="263"/>
            <ac:spMk id="17" creationId="{0459807F-B6FA-44D3-9A53-C55B6B56884A}"/>
          </ac:spMkLst>
        </pc:spChg>
        <pc:spChg chg="add del">
          <ac:chgData name="Irma Lusyana Manik" userId="5f588844-9471-4359-8d7d-be9c7a016a69" providerId="ADAL" clId="{CCC06331-3BCE-406E-9508-8C959A6AA5F3}" dt="2024-08-25T04:09:19.818" v="1277" actId="26606"/>
          <ac:spMkLst>
            <pc:docMk/>
            <pc:sldMk cId="1553218589" sldId="263"/>
            <ac:spMk id="22" creationId="{0E91F5CA-B392-444C-88E3-BF5BAAEBDEB0}"/>
          </ac:spMkLst>
        </pc:spChg>
        <pc:spChg chg="add del">
          <ac:chgData name="Irma Lusyana Manik" userId="5f588844-9471-4359-8d7d-be9c7a016a69" providerId="ADAL" clId="{CCC06331-3BCE-406E-9508-8C959A6AA5F3}" dt="2024-08-25T04:09:19.818" v="1277" actId="26606"/>
          <ac:spMkLst>
            <pc:docMk/>
            <pc:sldMk cId="1553218589" sldId="263"/>
            <ac:spMk id="24" creationId="{0459807F-B6FA-44D3-9A53-C55B6B56884A}"/>
          </ac:spMkLst>
        </pc:spChg>
        <pc:spChg chg="add del">
          <ac:chgData name="Irma Lusyana Manik" userId="5f588844-9471-4359-8d7d-be9c7a016a69" providerId="ADAL" clId="{CCC06331-3BCE-406E-9508-8C959A6AA5F3}" dt="2024-08-25T04:09:19.804" v="1276" actId="26606"/>
          <ac:spMkLst>
            <pc:docMk/>
            <pc:sldMk cId="1553218589" sldId="263"/>
            <ac:spMk id="29" creationId="{B4916930-E76E-4100-9DCF-4981566A372A}"/>
          </ac:spMkLst>
        </pc:spChg>
        <pc:spChg chg="add del">
          <ac:chgData name="Irma Lusyana Manik" userId="5f588844-9471-4359-8d7d-be9c7a016a69" providerId="ADAL" clId="{CCC06331-3BCE-406E-9508-8C959A6AA5F3}" dt="2024-08-25T04:09:33.453" v="1278" actId="26606"/>
          <ac:spMkLst>
            <pc:docMk/>
            <pc:sldMk cId="1553218589" sldId="263"/>
            <ac:spMk id="32" creationId="{37C89E4B-3C9F-44B9-8B86-D9E3D112D8EC}"/>
          </ac:spMkLst>
        </pc:spChg>
        <pc:spChg chg="add">
          <ac:chgData name="Irma Lusyana Manik" userId="5f588844-9471-4359-8d7d-be9c7a016a69" providerId="ADAL" clId="{CCC06331-3BCE-406E-9508-8C959A6AA5F3}" dt="2024-08-25T04:09:33.453" v="1278" actId="26606"/>
          <ac:spMkLst>
            <pc:docMk/>
            <pc:sldMk cId="1553218589" sldId="263"/>
            <ac:spMk id="38" creationId="{A4AC5506-6312-4701-8D3C-40187889A947}"/>
          </ac:spMkLst>
        </pc:spChg>
        <pc:picChg chg="add del mod">
          <ac:chgData name="Irma Lusyana Manik" userId="5f588844-9471-4359-8d7d-be9c7a016a69" providerId="ADAL" clId="{CCC06331-3BCE-406E-9508-8C959A6AA5F3}" dt="2024-08-25T04:05:14.591" v="1166" actId="478"/>
          <ac:picMkLst>
            <pc:docMk/>
            <pc:sldMk cId="1553218589" sldId="263"/>
            <ac:picMk id="5" creationId="{2BBEE0DD-9D70-0C98-BEB7-BD6976C13C73}"/>
          </ac:picMkLst>
        </pc:picChg>
        <pc:picChg chg="add mod ord">
          <ac:chgData name="Irma Lusyana Manik" userId="5f588844-9471-4359-8d7d-be9c7a016a69" providerId="ADAL" clId="{CCC06331-3BCE-406E-9508-8C959A6AA5F3}" dt="2024-08-25T04:10:05.975" v="1285" actId="1076"/>
          <ac:picMkLst>
            <pc:docMk/>
            <pc:sldMk cId="1553218589" sldId="263"/>
            <ac:picMk id="7" creationId="{E68BFFA7-7E43-625E-9F4F-0342FAD2AC10}"/>
          </ac:picMkLst>
        </pc:picChg>
        <pc:cxnChg chg="add del">
          <ac:chgData name="Irma Lusyana Manik" userId="5f588844-9471-4359-8d7d-be9c7a016a69" providerId="ADAL" clId="{CCC06331-3BCE-406E-9508-8C959A6AA5F3}" dt="2024-08-25T04:09:33.453" v="1278" actId="26606"/>
          <ac:cxnSpMkLst>
            <pc:docMk/>
            <pc:sldMk cId="1553218589" sldId="263"/>
            <ac:cxnSpMk id="31" creationId="{AA2EAA10-076F-46BD-8F0F-B9A2FB77A85C}"/>
          </ac:cxnSpMkLst>
        </pc:cxnChg>
        <pc:cxnChg chg="add del">
          <ac:chgData name="Irma Lusyana Manik" userId="5f588844-9471-4359-8d7d-be9c7a016a69" providerId="ADAL" clId="{CCC06331-3BCE-406E-9508-8C959A6AA5F3}" dt="2024-08-25T04:09:33.453" v="1278" actId="26606"/>
          <ac:cxnSpMkLst>
            <pc:docMk/>
            <pc:sldMk cId="1553218589" sldId="263"/>
            <ac:cxnSpMk id="33" creationId="{D891E407-403B-4764-86C9-33A56D3BCAA3}"/>
          </ac:cxnSpMkLst>
        </pc:cxnChg>
      </pc:sldChg>
      <pc:sldChg chg="addSp delSp modSp new mod setBg">
        <pc:chgData name="Irma Lusyana Manik" userId="5f588844-9471-4359-8d7d-be9c7a016a69" providerId="ADAL" clId="{CCC06331-3BCE-406E-9508-8C959A6AA5F3}" dt="2024-08-25T12:52:25.847" v="3683" actId="20577"/>
        <pc:sldMkLst>
          <pc:docMk/>
          <pc:sldMk cId="4195239845" sldId="264"/>
        </pc:sldMkLst>
        <pc:spChg chg="mod">
          <ac:chgData name="Irma Lusyana Manik" userId="5f588844-9471-4359-8d7d-be9c7a016a69" providerId="ADAL" clId="{CCC06331-3BCE-406E-9508-8C959A6AA5F3}" dt="2024-08-25T12:52:25.847" v="3683" actId="20577"/>
          <ac:spMkLst>
            <pc:docMk/>
            <pc:sldMk cId="4195239845" sldId="264"/>
            <ac:spMk id="2" creationId="{8D416BA9-3657-D6C7-D190-A148AACE2C04}"/>
          </ac:spMkLst>
        </pc:spChg>
        <pc:spChg chg="del">
          <ac:chgData name="Irma Lusyana Manik" userId="5f588844-9471-4359-8d7d-be9c7a016a69" providerId="ADAL" clId="{CCC06331-3BCE-406E-9508-8C959A6AA5F3}" dt="2024-08-25T04:12:12.691" v="1342" actId="478"/>
          <ac:spMkLst>
            <pc:docMk/>
            <pc:sldMk cId="4195239845" sldId="264"/>
            <ac:spMk id="3" creationId="{146307FD-2256-6BD7-0513-9DE67B51E2AF}"/>
          </ac:spMkLst>
        </pc:spChg>
        <pc:spChg chg="add del mod">
          <ac:chgData name="Irma Lusyana Manik" userId="5f588844-9471-4359-8d7d-be9c7a016a69" providerId="ADAL" clId="{CCC06331-3BCE-406E-9508-8C959A6AA5F3}" dt="2024-08-25T04:17:54.063" v="1436"/>
          <ac:spMkLst>
            <pc:docMk/>
            <pc:sldMk cId="4195239845" sldId="264"/>
            <ac:spMk id="12" creationId="{C408B66C-5BBD-48D2-A160-C1BC01151E4B}"/>
          </ac:spMkLst>
        </pc:spChg>
        <pc:spChg chg="add mod">
          <ac:chgData name="Irma Lusyana Manik" userId="5f588844-9471-4359-8d7d-be9c7a016a69" providerId="ADAL" clId="{CCC06331-3BCE-406E-9508-8C959A6AA5F3}" dt="2024-08-25T04:18:10.157" v="1443" actId="1076"/>
          <ac:spMkLst>
            <pc:docMk/>
            <pc:sldMk cId="4195239845" sldId="264"/>
            <ac:spMk id="13" creationId="{EACB2754-E168-233D-8543-DEC521609E11}"/>
          </ac:spMkLst>
        </pc:spChg>
        <pc:spChg chg="add del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14" creationId="{70155189-D96C-4527-B0EC-654B946BE615}"/>
          </ac:spMkLst>
        </pc:spChg>
        <pc:spChg chg="add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19" creationId="{9CB95732-565A-4D2C-A3AB-CC460C0D3826}"/>
          </ac:spMkLst>
        </pc:spChg>
        <pc:spChg chg="add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21" creationId="{E19B653C-798C-4333-8452-3DF3AE3C1D11}"/>
          </ac:spMkLst>
        </pc:spChg>
        <pc:spChg chg="add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23" creationId="{0FE50278-E2EC-42B2-A1F1-921DD39901C4}"/>
          </ac:spMkLst>
        </pc:spChg>
        <pc:spChg chg="add">
          <ac:chgData name="Irma Lusyana Manik" userId="5f588844-9471-4359-8d7d-be9c7a016a69" providerId="ADAL" clId="{CCC06331-3BCE-406E-9508-8C959A6AA5F3}" dt="2024-08-25T04:15:33.897" v="1401" actId="26606"/>
          <ac:spMkLst>
            <pc:docMk/>
            <pc:sldMk cId="4195239845" sldId="264"/>
            <ac:spMk id="25" creationId="{1236153F-0DB4-40DD-87C6-B40C1B7E282C}"/>
          </ac:spMkLst>
        </pc:spChg>
        <pc:picChg chg="add mod modCrop">
          <ac:chgData name="Irma Lusyana Manik" userId="5f588844-9471-4359-8d7d-be9c7a016a69" providerId="ADAL" clId="{CCC06331-3BCE-406E-9508-8C959A6AA5F3}" dt="2024-08-25T04:16:34.424" v="1417" actId="1035"/>
          <ac:picMkLst>
            <pc:docMk/>
            <pc:sldMk cId="4195239845" sldId="264"/>
            <ac:picMk id="5" creationId="{2646A33D-E37B-F574-D57D-9ACFDD098ADE}"/>
          </ac:picMkLst>
        </pc:picChg>
        <pc:picChg chg="add mod modCrop">
          <ac:chgData name="Irma Lusyana Manik" userId="5f588844-9471-4359-8d7d-be9c7a016a69" providerId="ADAL" clId="{CCC06331-3BCE-406E-9508-8C959A6AA5F3}" dt="2024-08-25T04:16:34.424" v="1417" actId="1035"/>
          <ac:picMkLst>
            <pc:docMk/>
            <pc:sldMk cId="4195239845" sldId="264"/>
            <ac:picMk id="7" creationId="{A6D45C6F-4B50-2609-736F-A9E501332974}"/>
          </ac:picMkLst>
        </pc:picChg>
        <pc:picChg chg="add mod">
          <ac:chgData name="Irma Lusyana Manik" userId="5f588844-9471-4359-8d7d-be9c7a016a69" providerId="ADAL" clId="{CCC06331-3BCE-406E-9508-8C959A6AA5F3}" dt="2024-08-25T04:16:34.424" v="1417" actId="1035"/>
          <ac:picMkLst>
            <pc:docMk/>
            <pc:sldMk cId="4195239845" sldId="264"/>
            <ac:picMk id="9" creationId="{392D70E2-66C0-F0EC-8386-879245DE8D85}"/>
          </ac:picMkLst>
        </pc:picChg>
        <pc:picChg chg="add mod modCrop">
          <ac:chgData name="Irma Lusyana Manik" userId="5f588844-9471-4359-8d7d-be9c7a016a69" providerId="ADAL" clId="{CCC06331-3BCE-406E-9508-8C959A6AA5F3}" dt="2024-08-25T04:16:34.424" v="1417" actId="1035"/>
          <ac:picMkLst>
            <pc:docMk/>
            <pc:sldMk cId="4195239845" sldId="264"/>
            <ac:picMk id="11" creationId="{C591DF4E-EC48-B103-E12F-2151E95734D8}"/>
          </ac:picMkLst>
        </pc:picChg>
      </pc:sldChg>
      <pc:sldChg chg="addSp delSp modSp new mod setBg addAnim">
        <pc:chgData name="Irma Lusyana Manik" userId="5f588844-9471-4359-8d7d-be9c7a016a69" providerId="ADAL" clId="{CCC06331-3BCE-406E-9508-8C959A6AA5F3}" dt="2024-08-25T11:41:07.887" v="3123" actId="20577"/>
        <pc:sldMkLst>
          <pc:docMk/>
          <pc:sldMk cId="3179636346" sldId="265"/>
        </pc:sldMkLst>
        <pc:spChg chg="del mod">
          <ac:chgData name="Irma Lusyana Manik" userId="5f588844-9471-4359-8d7d-be9c7a016a69" providerId="ADAL" clId="{CCC06331-3BCE-406E-9508-8C959A6AA5F3}" dt="2024-08-25T06:33:59.042" v="1945" actId="478"/>
          <ac:spMkLst>
            <pc:docMk/>
            <pc:sldMk cId="3179636346" sldId="265"/>
            <ac:spMk id="2" creationId="{7EA32E9C-C024-3DD8-F7A3-3DE6260F0754}"/>
          </ac:spMkLst>
        </pc:spChg>
        <pc:spChg chg="del">
          <ac:chgData name="Irma Lusyana Manik" userId="5f588844-9471-4359-8d7d-be9c7a016a69" providerId="ADAL" clId="{CCC06331-3BCE-406E-9508-8C959A6AA5F3}" dt="2024-08-25T04:52:05.532" v="1603" actId="478"/>
          <ac:spMkLst>
            <pc:docMk/>
            <pc:sldMk cId="3179636346" sldId="265"/>
            <ac:spMk id="3" creationId="{9EEA210D-AE77-3E52-331E-A24D10074D5E}"/>
          </ac:spMkLst>
        </pc:spChg>
        <pc:spChg chg="add del mod">
          <ac:chgData name="Irma Lusyana Manik" userId="5f588844-9471-4359-8d7d-be9c7a016a69" providerId="ADAL" clId="{CCC06331-3BCE-406E-9508-8C959A6AA5F3}" dt="2024-08-25T06:34:03.081" v="1946" actId="478"/>
          <ac:spMkLst>
            <pc:docMk/>
            <pc:sldMk cId="3179636346" sldId="265"/>
            <ac:spMk id="6" creationId="{FFBA205D-5716-72DC-97DA-AF8A50D0C5B9}"/>
          </ac:spMkLst>
        </pc:spChg>
        <pc:spChg chg="add mod ord">
          <ac:chgData name="Irma Lusyana Manik" userId="5f588844-9471-4359-8d7d-be9c7a016a69" providerId="ADAL" clId="{CCC06331-3BCE-406E-9508-8C959A6AA5F3}" dt="2024-08-25T11:18:16.486" v="2990"/>
          <ac:spMkLst>
            <pc:docMk/>
            <pc:sldMk cId="3179636346" sldId="265"/>
            <ac:spMk id="8" creationId="{4542E81A-E274-815F-0C8A-31A854AC81A6}"/>
          </ac:spMkLst>
        </pc:spChg>
        <pc:spChg chg="add del">
          <ac:chgData name="Irma Lusyana Manik" userId="5f588844-9471-4359-8d7d-be9c7a016a69" providerId="ADAL" clId="{CCC06331-3BCE-406E-9508-8C959A6AA5F3}" dt="2024-08-25T08:07:08.967" v="2265" actId="26606"/>
          <ac:spMkLst>
            <pc:docMk/>
            <pc:sldMk cId="3179636346" sldId="265"/>
            <ac:spMk id="10" creationId="{A4AC5506-6312-4701-8D3C-40187889A947}"/>
          </ac:spMkLst>
        </pc:spChg>
        <pc:spChg chg="add del">
          <ac:chgData name="Irma Lusyana Manik" userId="5f588844-9471-4359-8d7d-be9c7a016a69" providerId="ADAL" clId="{CCC06331-3BCE-406E-9508-8C959A6AA5F3}" dt="2024-08-25T08:07:08.952" v="2264" actId="26606"/>
          <ac:spMkLst>
            <pc:docMk/>
            <pc:sldMk cId="3179636346" sldId="265"/>
            <ac:spMk id="16" creationId="{9089EED9-F54D-4F20-A2C6-949DE4176959}"/>
          </ac:spMkLst>
        </pc:spChg>
        <pc:spChg chg="add del">
          <ac:chgData name="Irma Lusyana Manik" userId="5f588844-9471-4359-8d7d-be9c7a016a69" providerId="ADAL" clId="{CCC06331-3BCE-406E-9508-8C959A6AA5F3}" dt="2024-08-25T08:07:08.952" v="2264" actId="26606"/>
          <ac:spMkLst>
            <pc:docMk/>
            <pc:sldMk cId="3179636346" sldId="265"/>
            <ac:spMk id="18" creationId="{7E46F721-3785-414D-8697-16AF490E6806}"/>
          </ac:spMkLst>
        </pc:spChg>
        <pc:spChg chg="add del">
          <ac:chgData name="Irma Lusyana Manik" userId="5f588844-9471-4359-8d7d-be9c7a016a69" providerId="ADAL" clId="{CCC06331-3BCE-406E-9508-8C959A6AA5F3}" dt="2024-08-25T08:08:41.185" v="2365" actId="26606"/>
          <ac:spMkLst>
            <pc:docMk/>
            <pc:sldMk cId="3179636346" sldId="265"/>
            <ac:spMk id="20" creationId="{04357C93-F0CB-4A1C-8F77-4E9063789819}"/>
          </ac:spMkLst>
        </pc:spChg>
        <pc:spChg chg="add del">
          <ac:chgData name="Irma Lusyana Manik" userId="5f588844-9471-4359-8d7d-be9c7a016a69" providerId="ADAL" clId="{CCC06331-3BCE-406E-9508-8C959A6AA5F3}" dt="2024-08-25T08:08:41.185" v="2365" actId="26606"/>
          <ac:spMkLst>
            <pc:docMk/>
            <pc:sldMk cId="3179636346" sldId="265"/>
            <ac:spMk id="21" creationId="{E45B1D5C-0827-4AF0-8186-11FC5A8B8B92}"/>
          </ac:spMkLst>
        </pc:spChg>
        <pc:spChg chg="add del">
          <ac:chgData name="Irma Lusyana Manik" userId="5f588844-9471-4359-8d7d-be9c7a016a69" providerId="ADAL" clId="{CCC06331-3BCE-406E-9508-8C959A6AA5F3}" dt="2024-08-25T08:08:41.185" v="2365" actId="26606"/>
          <ac:spMkLst>
            <pc:docMk/>
            <pc:sldMk cId="3179636346" sldId="265"/>
            <ac:spMk id="22" creationId="{90F533E9-6690-41A8-A372-4C6C622D028D}"/>
          </ac:spMkLst>
        </pc:spChg>
        <pc:spChg chg="add del">
          <ac:chgData name="Irma Lusyana Manik" userId="5f588844-9471-4359-8d7d-be9c7a016a69" providerId="ADAL" clId="{CCC06331-3BCE-406E-9508-8C959A6AA5F3}" dt="2024-08-25T08:08:41.185" v="2365" actId="26606"/>
          <ac:spMkLst>
            <pc:docMk/>
            <pc:sldMk cId="3179636346" sldId="265"/>
            <ac:spMk id="23" creationId="{99413ED5-9ED4-4772-BCE4-2BCAE6B12E35}"/>
          </ac:spMkLst>
        </pc:spChg>
        <pc:spChg chg="add del">
          <ac:chgData name="Irma Lusyana Manik" userId="5f588844-9471-4359-8d7d-be9c7a016a69" providerId="ADAL" clId="{CCC06331-3BCE-406E-9508-8C959A6AA5F3}" dt="2024-08-25T08:08:33.514" v="2361" actId="26606"/>
          <ac:spMkLst>
            <pc:docMk/>
            <pc:sldMk cId="3179636346" sldId="265"/>
            <ac:spMk id="28" creationId="{BA79A7CF-01AF-4178-9369-94E0C90EB046}"/>
          </ac:spMkLst>
        </pc:spChg>
        <pc:spChg chg="add del">
          <ac:chgData name="Irma Lusyana Manik" userId="5f588844-9471-4359-8d7d-be9c7a016a69" providerId="ADAL" clId="{CCC06331-3BCE-406E-9508-8C959A6AA5F3}" dt="2024-08-25T08:08:33.514" v="2361" actId="26606"/>
          <ac:spMkLst>
            <pc:docMk/>
            <pc:sldMk cId="3179636346" sldId="265"/>
            <ac:spMk id="30" creationId="{99413ED5-9ED4-4772-BCE4-2BCAE6B12E35}"/>
          </ac:spMkLst>
        </pc:spChg>
        <pc:spChg chg="add del">
          <ac:chgData name="Irma Lusyana Manik" userId="5f588844-9471-4359-8d7d-be9c7a016a69" providerId="ADAL" clId="{CCC06331-3BCE-406E-9508-8C959A6AA5F3}" dt="2024-08-25T08:08:33.514" v="2361" actId="26606"/>
          <ac:spMkLst>
            <pc:docMk/>
            <pc:sldMk cId="3179636346" sldId="265"/>
            <ac:spMk id="32" creationId="{04357C93-F0CB-4A1C-8F77-4E9063789819}"/>
          </ac:spMkLst>
        </pc:spChg>
        <pc:spChg chg="add del">
          <ac:chgData name="Irma Lusyana Manik" userId="5f588844-9471-4359-8d7d-be9c7a016a69" providerId="ADAL" clId="{CCC06331-3BCE-406E-9508-8C959A6AA5F3}" dt="2024-08-25T08:08:33.514" v="2361" actId="26606"/>
          <ac:spMkLst>
            <pc:docMk/>
            <pc:sldMk cId="3179636346" sldId="265"/>
            <ac:spMk id="34" creationId="{90F533E9-6690-41A8-A372-4C6C622D028D}"/>
          </ac:spMkLst>
        </pc:spChg>
        <pc:spChg chg="add del">
          <ac:chgData name="Irma Lusyana Manik" userId="5f588844-9471-4359-8d7d-be9c7a016a69" providerId="ADAL" clId="{CCC06331-3BCE-406E-9508-8C959A6AA5F3}" dt="2024-08-25T08:08:41.173" v="2364" actId="26606"/>
          <ac:spMkLst>
            <pc:docMk/>
            <pc:sldMk cId="3179636346" sldId="265"/>
            <ac:spMk id="35" creationId="{B81933D1-5615-42C7-9C0B-4EB7105CCE2D}"/>
          </ac:spMkLst>
        </pc:spChg>
        <pc:spChg chg="add del">
          <ac:chgData name="Irma Lusyana Manik" userId="5f588844-9471-4359-8d7d-be9c7a016a69" providerId="ADAL" clId="{CCC06331-3BCE-406E-9508-8C959A6AA5F3}" dt="2024-08-25T08:08:41.173" v="2364" actId="26606"/>
          <ac:spMkLst>
            <pc:docMk/>
            <pc:sldMk cId="3179636346" sldId="265"/>
            <ac:spMk id="36" creationId="{47942995-B07F-4636-9A06-C6A104B260A8}"/>
          </ac:spMkLst>
        </pc:spChg>
        <pc:spChg chg="add del">
          <ac:chgData name="Irma Lusyana Manik" userId="5f588844-9471-4359-8d7d-be9c7a016a69" providerId="ADAL" clId="{CCC06331-3BCE-406E-9508-8C959A6AA5F3}" dt="2024-08-25T08:08:41.173" v="2364" actId="26606"/>
          <ac:spMkLst>
            <pc:docMk/>
            <pc:sldMk cId="3179636346" sldId="265"/>
            <ac:spMk id="37" creationId="{19C9EAEA-39D0-4B0E-A0EB-51E7B26740B1}"/>
          </ac:spMkLst>
        </pc:spChg>
        <pc:spChg chg="add mod">
          <ac:chgData name="Irma Lusyana Manik" userId="5f588844-9471-4359-8d7d-be9c7a016a69" providerId="ADAL" clId="{CCC06331-3BCE-406E-9508-8C959A6AA5F3}" dt="2024-08-25T11:36:29.388" v="2994" actId="20577"/>
          <ac:spMkLst>
            <pc:docMk/>
            <pc:sldMk cId="3179636346" sldId="265"/>
            <ac:spMk id="40" creationId="{7041A67D-3158-F58C-27CD-1BBC590905B5}"/>
          </ac:spMkLst>
        </pc:spChg>
        <pc:spChg chg="add del">
          <ac:chgData name="Irma Lusyana Manik" userId="5f588844-9471-4359-8d7d-be9c7a016a69" providerId="ADAL" clId="{CCC06331-3BCE-406E-9508-8C959A6AA5F3}" dt="2024-08-25T08:10:41.584" v="2404" actId="26606"/>
          <ac:spMkLst>
            <pc:docMk/>
            <pc:sldMk cId="3179636346" sldId="265"/>
            <ac:spMk id="41" creationId="{37C89E4B-3C9F-44B9-8B86-D9E3D112D8EC}"/>
          </ac:spMkLst>
        </pc:spChg>
        <pc:spChg chg="add mod">
          <ac:chgData name="Irma Lusyana Manik" userId="5f588844-9471-4359-8d7d-be9c7a016a69" providerId="ADAL" clId="{CCC06331-3BCE-406E-9508-8C959A6AA5F3}" dt="2024-08-25T11:41:07.887" v="3123" actId="20577"/>
          <ac:spMkLst>
            <pc:docMk/>
            <pc:sldMk cId="3179636346" sldId="265"/>
            <ac:spMk id="44" creationId="{25B97AE5-B1B6-003D-3235-34EC30092882}"/>
          </ac:spMkLst>
        </pc:spChg>
        <pc:spChg chg="add del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48" creationId="{A254D376-7060-4491-9779-FC35E62F3F6F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53" creationId="{5DCB5928-DC7D-4612-9922-441966E15627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55" creationId="{682C1161-1736-45EC-99B7-33F3CAE9D517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57" creationId="{84D4DDB8-B68F-45B0-9F62-C4279996F672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59" creationId="{AF2F604E-43BE-4DC3-B983-E071523364F8}"/>
          </ac:spMkLst>
        </pc:spChg>
        <pc:spChg chg="add">
          <ac:chgData name="Irma Lusyana Manik" userId="5f588844-9471-4359-8d7d-be9c7a016a69" providerId="ADAL" clId="{CCC06331-3BCE-406E-9508-8C959A6AA5F3}" dt="2024-08-25T08:41:17.751" v="2425" actId="26606"/>
          <ac:spMkLst>
            <pc:docMk/>
            <pc:sldMk cId="3179636346" sldId="265"/>
            <ac:spMk id="61" creationId="{08C9B587-E65E-4B52-B37C-ABEBB6E87928}"/>
          </ac:spMkLst>
        </pc:spChg>
        <pc:grpChg chg="add del">
          <ac:chgData name="Irma Lusyana Manik" userId="5f588844-9471-4359-8d7d-be9c7a016a69" providerId="ADAL" clId="{CCC06331-3BCE-406E-9508-8C959A6AA5F3}" dt="2024-08-25T08:08:41.173" v="2364" actId="26606"/>
          <ac:grpSpMkLst>
            <pc:docMk/>
            <pc:sldMk cId="3179636346" sldId="265"/>
            <ac:grpSpMk id="38" creationId="{032D8612-31EB-44CF-A1D0-14FD4C705424}"/>
          </ac:grpSpMkLst>
        </pc:grpChg>
        <pc:picChg chg="add del mod ord">
          <ac:chgData name="Irma Lusyana Manik" userId="5f588844-9471-4359-8d7d-be9c7a016a69" providerId="ADAL" clId="{CCC06331-3BCE-406E-9508-8C959A6AA5F3}" dt="2024-08-25T10:58:36.073" v="2929" actId="478"/>
          <ac:picMkLst>
            <pc:docMk/>
            <pc:sldMk cId="3179636346" sldId="265"/>
            <ac:picMk id="3" creationId="{B3F57BDF-9750-B166-E07E-376AC9CCAF40}"/>
          </ac:picMkLst>
        </pc:picChg>
        <pc:picChg chg="add del mod">
          <ac:chgData name="Irma Lusyana Manik" userId="5f588844-9471-4359-8d7d-be9c7a016a69" providerId="ADAL" clId="{CCC06331-3BCE-406E-9508-8C959A6AA5F3}" dt="2024-08-25T06:23:24.991" v="1914" actId="21"/>
          <ac:picMkLst>
            <pc:docMk/>
            <pc:sldMk cId="3179636346" sldId="265"/>
            <ac:picMk id="5" creationId="{E212AC68-7B68-3E52-EC7D-4C4127FA2A45}"/>
          </ac:picMkLst>
        </pc:picChg>
        <pc:picChg chg="add del mod ord">
          <ac:chgData name="Irma Lusyana Manik" userId="5f588844-9471-4359-8d7d-be9c7a016a69" providerId="ADAL" clId="{CCC06331-3BCE-406E-9508-8C959A6AA5F3}" dt="2024-08-25T08:40:57.046" v="2408" actId="478"/>
          <ac:picMkLst>
            <pc:docMk/>
            <pc:sldMk cId="3179636346" sldId="265"/>
            <ac:picMk id="11" creationId="{2E14BE9A-762E-BBC3-9EC8-1427E096FABD}"/>
          </ac:picMkLst>
        </pc:picChg>
        <pc:picChg chg="add del mod">
          <ac:chgData name="Irma Lusyana Manik" userId="5f588844-9471-4359-8d7d-be9c7a016a69" providerId="ADAL" clId="{CCC06331-3BCE-406E-9508-8C959A6AA5F3}" dt="2024-08-25T10:26:23.442" v="2883" actId="478"/>
          <ac:picMkLst>
            <pc:docMk/>
            <pc:sldMk cId="3179636346" sldId="265"/>
            <ac:picMk id="13" creationId="{BC4E0EDA-0793-7C18-66D9-A49748FFB866}"/>
          </ac:picMkLst>
        </pc:picChg>
        <pc:picChg chg="add del mod">
          <ac:chgData name="Irma Lusyana Manik" userId="5f588844-9471-4359-8d7d-be9c7a016a69" providerId="ADAL" clId="{CCC06331-3BCE-406E-9508-8C959A6AA5F3}" dt="2024-08-25T10:47:54.771" v="2919" actId="478"/>
          <ac:picMkLst>
            <pc:docMk/>
            <pc:sldMk cId="3179636346" sldId="265"/>
            <ac:picMk id="15" creationId="{4FB05CFB-0EB1-DE77-EC5C-73D938DB9B10}"/>
          </ac:picMkLst>
        </pc:picChg>
        <pc:picChg chg="add del mod">
          <ac:chgData name="Irma Lusyana Manik" userId="5f588844-9471-4359-8d7d-be9c7a016a69" providerId="ADAL" clId="{CCC06331-3BCE-406E-9508-8C959A6AA5F3}" dt="2024-08-25T11:06:46.509" v="2974" actId="478"/>
          <ac:picMkLst>
            <pc:docMk/>
            <pc:sldMk cId="3179636346" sldId="265"/>
            <ac:picMk id="18" creationId="{45488CA9-BD12-274E-65F0-7004E517DE26}"/>
          </ac:picMkLst>
        </pc:picChg>
        <pc:picChg chg="add del mod ord">
          <ac:chgData name="Irma Lusyana Manik" userId="5f588844-9471-4359-8d7d-be9c7a016a69" providerId="ADAL" clId="{CCC06331-3BCE-406E-9508-8C959A6AA5F3}" dt="2024-08-25T11:06:08.934" v="2948" actId="478"/>
          <ac:picMkLst>
            <pc:docMk/>
            <pc:sldMk cId="3179636346" sldId="265"/>
            <ac:picMk id="21" creationId="{36D8EADA-51CA-5861-F0B9-8CB1EC56DAD0}"/>
          </ac:picMkLst>
        </pc:picChg>
        <pc:picChg chg="add del mod">
          <ac:chgData name="Irma Lusyana Manik" userId="5f588844-9471-4359-8d7d-be9c7a016a69" providerId="ADAL" clId="{CCC06331-3BCE-406E-9508-8C959A6AA5F3}" dt="2024-08-25T11:07:44.081" v="2981" actId="478"/>
          <ac:picMkLst>
            <pc:docMk/>
            <pc:sldMk cId="3179636346" sldId="265"/>
            <ac:picMk id="25" creationId="{01ADDB3F-EF77-4F61-ECD3-F384B32B3798}"/>
          </ac:picMkLst>
        </pc:picChg>
        <pc:picChg chg="add del mod modCrop">
          <ac:chgData name="Irma Lusyana Manik" userId="5f588844-9471-4359-8d7d-be9c7a016a69" providerId="ADAL" clId="{CCC06331-3BCE-406E-9508-8C959A6AA5F3}" dt="2024-08-25T10:48:07.790" v="2926" actId="478"/>
          <ac:picMkLst>
            <pc:docMk/>
            <pc:sldMk cId="3179636346" sldId="265"/>
            <ac:picMk id="27" creationId="{2A25EAAA-B063-C2D3-B27C-6C8022AB6E6D}"/>
          </ac:picMkLst>
        </pc:picChg>
        <pc:picChg chg="add mod ord modCrop">
          <ac:chgData name="Irma Lusyana Manik" userId="5f588844-9471-4359-8d7d-be9c7a016a69" providerId="ADAL" clId="{CCC06331-3BCE-406E-9508-8C959A6AA5F3}" dt="2024-08-25T11:06:31.988" v="2970" actId="170"/>
          <ac:picMkLst>
            <pc:docMk/>
            <pc:sldMk cId="3179636346" sldId="265"/>
            <ac:picMk id="28" creationId="{3976E12C-48F7-7A24-BE86-01ED7C60629F}"/>
          </ac:picMkLst>
        </pc:picChg>
        <pc:picChg chg="add mod">
          <ac:chgData name="Irma Lusyana Manik" userId="5f588844-9471-4359-8d7d-be9c7a016a69" providerId="ADAL" clId="{CCC06331-3BCE-406E-9508-8C959A6AA5F3}" dt="2024-08-25T11:07:42.583" v="2980" actId="1076"/>
          <ac:picMkLst>
            <pc:docMk/>
            <pc:sldMk cId="3179636346" sldId="265"/>
            <ac:picMk id="32" creationId="{8B3C8CB2-BDEB-1258-585D-A6F700D60DEA}"/>
          </ac:picMkLst>
        </pc:picChg>
        <pc:picChg chg="add mod">
          <ac:chgData name="Irma Lusyana Manik" userId="5f588844-9471-4359-8d7d-be9c7a016a69" providerId="ADAL" clId="{CCC06331-3BCE-406E-9508-8C959A6AA5F3}" dt="2024-08-25T11:39:55.140" v="3066" actId="1076"/>
          <ac:picMkLst>
            <pc:docMk/>
            <pc:sldMk cId="3179636346" sldId="265"/>
            <ac:picMk id="34" creationId="{BEA2D7C0-DA5F-0437-691E-DAAEFC646755}"/>
          </ac:picMkLst>
        </pc:picChg>
        <pc:cxnChg chg="add del mod">
          <ac:chgData name="Irma Lusyana Manik" userId="5f588844-9471-4359-8d7d-be9c7a016a69" providerId="ADAL" clId="{CCC06331-3BCE-406E-9508-8C959A6AA5F3}" dt="2024-08-25T10:46:56.184" v="2918" actId="478"/>
          <ac:cxnSpMkLst>
            <pc:docMk/>
            <pc:sldMk cId="3179636346" sldId="265"/>
            <ac:cxnSpMk id="6" creationId="{8FB9E915-B517-C26E-0256-FC686E418B00}"/>
          </ac:cxnSpMkLst>
        </pc:cxnChg>
        <pc:cxnChg chg="add mod">
          <ac:chgData name="Irma Lusyana Manik" userId="5f588844-9471-4359-8d7d-be9c7a016a69" providerId="ADAL" clId="{CCC06331-3BCE-406E-9508-8C959A6AA5F3}" dt="2024-08-25T11:06:42.194" v="2973" actId="13822"/>
          <ac:cxnSpMkLst>
            <pc:docMk/>
            <pc:sldMk cId="3179636346" sldId="265"/>
            <ac:cxnSpMk id="19" creationId="{DB5D4F24-2A08-068A-1AF8-37F8523BC4AA}"/>
          </ac:cxnSpMkLst>
        </pc:cxnChg>
        <pc:cxnChg chg="add del">
          <ac:chgData name="Irma Lusyana Manik" userId="5f588844-9471-4359-8d7d-be9c7a016a69" providerId="ADAL" clId="{CCC06331-3BCE-406E-9508-8C959A6AA5F3}" dt="2024-08-25T08:10:41.584" v="2404" actId="26606"/>
          <ac:cxnSpMkLst>
            <pc:docMk/>
            <pc:sldMk cId="3179636346" sldId="265"/>
            <ac:cxnSpMk id="42" creationId="{AA2EAA10-076F-46BD-8F0F-B9A2FB77A85C}"/>
          </ac:cxnSpMkLst>
        </pc:cxnChg>
        <pc:cxnChg chg="add del">
          <ac:chgData name="Irma Lusyana Manik" userId="5f588844-9471-4359-8d7d-be9c7a016a69" providerId="ADAL" clId="{CCC06331-3BCE-406E-9508-8C959A6AA5F3}" dt="2024-08-25T08:10:41.584" v="2404" actId="26606"/>
          <ac:cxnSpMkLst>
            <pc:docMk/>
            <pc:sldMk cId="3179636346" sldId="265"/>
            <ac:cxnSpMk id="43" creationId="{D891E407-403B-4764-86C9-33A56D3BCAA3}"/>
          </ac:cxnSpMkLst>
        </pc:cxnChg>
      </pc:sldChg>
      <pc:sldChg chg="addSp delSp modSp add mod">
        <pc:chgData name="Irma Lusyana Manik" userId="5f588844-9471-4359-8d7d-be9c7a016a69" providerId="ADAL" clId="{CCC06331-3BCE-406E-9508-8C959A6AA5F3}" dt="2024-08-25T07:04:00.019" v="1950" actId="732"/>
        <pc:sldMkLst>
          <pc:docMk/>
          <pc:sldMk cId="4022853620" sldId="266"/>
        </pc:sldMkLst>
        <pc:spChg chg="mod">
          <ac:chgData name="Irma Lusyana Manik" userId="5f588844-9471-4359-8d7d-be9c7a016a69" providerId="ADAL" clId="{CCC06331-3BCE-406E-9508-8C959A6AA5F3}" dt="2024-08-25T05:08:25.118" v="1739" actId="20577"/>
          <ac:spMkLst>
            <pc:docMk/>
            <pc:sldMk cId="4022853620" sldId="266"/>
            <ac:spMk id="2" creationId="{5CC4BA6C-C3F3-C212-58DF-AF3F02BDBEB4}"/>
          </ac:spMkLst>
        </pc:spChg>
        <pc:spChg chg="mod">
          <ac:chgData name="Irma Lusyana Manik" userId="5f588844-9471-4359-8d7d-be9c7a016a69" providerId="ADAL" clId="{CCC06331-3BCE-406E-9508-8C959A6AA5F3}" dt="2024-08-25T05:07:09.030" v="1697" actId="1035"/>
          <ac:spMkLst>
            <pc:docMk/>
            <pc:sldMk cId="4022853620" sldId="266"/>
            <ac:spMk id="25" creationId="{37AABC22-9B5A-7484-703A-A754A98DDF3A}"/>
          </ac:spMkLst>
        </pc:spChg>
        <pc:spChg chg="mod">
          <ac:chgData name="Irma Lusyana Manik" userId="5f588844-9471-4359-8d7d-be9c7a016a69" providerId="ADAL" clId="{CCC06331-3BCE-406E-9508-8C959A6AA5F3}" dt="2024-08-25T05:07:09.030" v="1697" actId="1035"/>
          <ac:spMkLst>
            <pc:docMk/>
            <pc:sldMk cId="4022853620" sldId="266"/>
            <ac:spMk id="27" creationId="{008CFA77-23CE-5DA6-A033-316A28561051}"/>
          </ac:spMkLst>
        </pc:spChg>
        <pc:spChg chg="mod">
          <ac:chgData name="Irma Lusyana Manik" userId="5f588844-9471-4359-8d7d-be9c7a016a69" providerId="ADAL" clId="{CCC06331-3BCE-406E-9508-8C959A6AA5F3}" dt="2024-08-25T05:07:09.030" v="1697" actId="1035"/>
          <ac:spMkLst>
            <pc:docMk/>
            <pc:sldMk cId="4022853620" sldId="266"/>
            <ac:spMk id="28" creationId="{B66AD99F-463A-C310-A352-E299F2F1BE78}"/>
          </ac:spMkLst>
        </pc:spChg>
        <pc:spChg chg="mod">
          <ac:chgData name="Irma Lusyana Manik" userId="5f588844-9471-4359-8d7d-be9c7a016a69" providerId="ADAL" clId="{CCC06331-3BCE-406E-9508-8C959A6AA5F3}" dt="2024-08-25T05:07:09.030" v="1697" actId="1035"/>
          <ac:spMkLst>
            <pc:docMk/>
            <pc:sldMk cId="4022853620" sldId="266"/>
            <ac:spMk id="29" creationId="{D6289B54-F82F-F2F7-AD56-9E4D1202873A}"/>
          </ac:spMkLst>
        </pc:spChg>
        <pc:spChg chg="mod">
          <ac:chgData name="Irma Lusyana Manik" userId="5f588844-9471-4359-8d7d-be9c7a016a69" providerId="ADAL" clId="{CCC06331-3BCE-406E-9508-8C959A6AA5F3}" dt="2024-08-25T06:06:30.259" v="1838" actId="20577"/>
          <ac:spMkLst>
            <pc:docMk/>
            <pc:sldMk cId="4022853620" sldId="266"/>
            <ac:spMk id="31" creationId="{D85F7899-42C5-7818-4CC7-B0CB107933B7}"/>
          </ac:spMkLst>
        </pc:spChg>
        <pc:picChg chg="add mod">
          <ac:chgData name="Irma Lusyana Manik" userId="5f588844-9471-4359-8d7d-be9c7a016a69" providerId="ADAL" clId="{CCC06331-3BCE-406E-9508-8C959A6AA5F3}" dt="2024-08-25T05:07:09.030" v="1697" actId="1035"/>
          <ac:picMkLst>
            <pc:docMk/>
            <pc:sldMk cId="4022853620" sldId="266"/>
            <ac:picMk id="4" creationId="{9A8CE6DD-BE91-4295-A569-D7D40B93DFB7}"/>
          </ac:picMkLst>
        </pc:picChg>
        <pc:picChg chg="del">
          <ac:chgData name="Irma Lusyana Manik" userId="5f588844-9471-4359-8d7d-be9c7a016a69" providerId="ADAL" clId="{CCC06331-3BCE-406E-9508-8C959A6AA5F3}" dt="2024-08-25T05:02:45.246" v="1612" actId="478"/>
          <ac:picMkLst>
            <pc:docMk/>
            <pc:sldMk cId="4022853620" sldId="266"/>
            <ac:picMk id="5" creationId="{0E022A5C-506E-80AD-40DF-52D3B9F3AEC5}"/>
          </ac:picMkLst>
        </pc:picChg>
        <pc:picChg chg="add mod">
          <ac:chgData name="Irma Lusyana Manik" userId="5f588844-9471-4359-8d7d-be9c7a016a69" providerId="ADAL" clId="{CCC06331-3BCE-406E-9508-8C959A6AA5F3}" dt="2024-08-25T05:07:09.030" v="1697" actId="1035"/>
          <ac:picMkLst>
            <pc:docMk/>
            <pc:sldMk cId="4022853620" sldId="266"/>
            <ac:picMk id="7" creationId="{AFAF25E9-017A-1C5B-906F-8D6416021217}"/>
          </ac:picMkLst>
        </pc:picChg>
        <pc:picChg chg="del">
          <ac:chgData name="Irma Lusyana Manik" userId="5f588844-9471-4359-8d7d-be9c7a016a69" providerId="ADAL" clId="{CCC06331-3BCE-406E-9508-8C959A6AA5F3}" dt="2024-08-25T05:04:29.742" v="1636" actId="478"/>
          <ac:picMkLst>
            <pc:docMk/>
            <pc:sldMk cId="4022853620" sldId="266"/>
            <ac:picMk id="9" creationId="{610DA62F-9687-DF03-60C2-83C7EF118550}"/>
          </ac:picMkLst>
        </pc:picChg>
        <pc:picChg chg="del">
          <ac:chgData name="Irma Lusyana Manik" userId="5f588844-9471-4359-8d7d-be9c7a016a69" providerId="ADAL" clId="{CCC06331-3BCE-406E-9508-8C959A6AA5F3}" dt="2024-08-25T05:05:12.545" v="1642" actId="478"/>
          <ac:picMkLst>
            <pc:docMk/>
            <pc:sldMk cId="4022853620" sldId="266"/>
            <ac:picMk id="10" creationId="{72390192-16CF-D538-CB9C-25972E64E928}"/>
          </ac:picMkLst>
        </pc:picChg>
        <pc:picChg chg="add mod">
          <ac:chgData name="Irma Lusyana Manik" userId="5f588844-9471-4359-8d7d-be9c7a016a69" providerId="ADAL" clId="{CCC06331-3BCE-406E-9508-8C959A6AA5F3}" dt="2024-08-25T05:07:09.030" v="1697" actId="1035"/>
          <ac:picMkLst>
            <pc:docMk/>
            <pc:sldMk cId="4022853620" sldId="266"/>
            <ac:picMk id="11" creationId="{A568DF88-0D3E-BF25-9C11-84C973DDCE92}"/>
          </ac:picMkLst>
        </pc:picChg>
        <pc:picChg chg="add mod modCrop">
          <ac:chgData name="Irma Lusyana Manik" userId="5f588844-9471-4359-8d7d-be9c7a016a69" providerId="ADAL" clId="{CCC06331-3BCE-406E-9508-8C959A6AA5F3}" dt="2024-08-25T05:07:09.030" v="1697" actId="1035"/>
          <ac:picMkLst>
            <pc:docMk/>
            <pc:sldMk cId="4022853620" sldId="266"/>
            <ac:picMk id="13" creationId="{D5B029E4-E043-FEC6-1E23-35A1F4049197}"/>
          </ac:picMkLst>
        </pc:picChg>
        <pc:picChg chg="add mod modCrop">
          <ac:chgData name="Irma Lusyana Manik" userId="5f588844-9471-4359-8d7d-be9c7a016a69" providerId="ADAL" clId="{CCC06331-3BCE-406E-9508-8C959A6AA5F3}" dt="2024-08-25T07:04:00.019" v="1950" actId="732"/>
          <ac:picMkLst>
            <pc:docMk/>
            <pc:sldMk cId="4022853620" sldId="266"/>
            <ac:picMk id="14" creationId="{2C7ECC5A-AE29-918A-2B08-460FC7B2D470}"/>
          </ac:picMkLst>
        </pc:picChg>
        <pc:picChg chg="del mod">
          <ac:chgData name="Irma Lusyana Manik" userId="5f588844-9471-4359-8d7d-be9c7a016a69" providerId="ADAL" clId="{CCC06331-3BCE-406E-9508-8C959A6AA5F3}" dt="2024-08-25T05:03:42.310" v="1630" actId="478"/>
          <ac:picMkLst>
            <pc:docMk/>
            <pc:sldMk cId="4022853620" sldId="266"/>
            <ac:picMk id="23" creationId="{6896E0F9-3A96-F383-952D-593E824E127A}"/>
          </ac:picMkLst>
        </pc:picChg>
        <pc:cxnChg chg="add mod">
          <ac:chgData name="Irma Lusyana Manik" userId="5f588844-9471-4359-8d7d-be9c7a016a69" providerId="ADAL" clId="{CCC06331-3BCE-406E-9508-8C959A6AA5F3}" dt="2024-08-25T07:04:00.019" v="1950" actId="732"/>
          <ac:cxnSpMkLst>
            <pc:docMk/>
            <pc:sldMk cId="4022853620" sldId="266"/>
            <ac:cxnSpMk id="15" creationId="{47423A7D-B7AD-AA1F-AE00-38EE77279279}"/>
          </ac:cxnSpMkLst>
        </pc:cxnChg>
        <pc:cxnChg chg="add mod">
          <ac:chgData name="Irma Lusyana Manik" userId="5f588844-9471-4359-8d7d-be9c7a016a69" providerId="ADAL" clId="{CCC06331-3BCE-406E-9508-8C959A6AA5F3}" dt="2024-08-25T07:04:00.019" v="1950" actId="732"/>
          <ac:cxnSpMkLst>
            <pc:docMk/>
            <pc:sldMk cId="4022853620" sldId="266"/>
            <ac:cxnSpMk id="16" creationId="{16836A4F-1311-3082-6DC2-63AAEC1FBEBD}"/>
          </ac:cxnSpMkLst>
        </pc:cxnChg>
      </pc:sldChg>
      <pc:sldChg chg="addSp delSp modSp add mod setBg">
        <pc:chgData name="Irma Lusyana Manik" userId="5f588844-9471-4359-8d7d-be9c7a016a69" providerId="ADAL" clId="{CCC06331-3BCE-406E-9508-8C959A6AA5F3}" dt="2024-08-25T06:25:38.369" v="1939" actId="27636"/>
        <pc:sldMkLst>
          <pc:docMk/>
          <pc:sldMk cId="1822644312" sldId="267"/>
        </pc:sldMkLst>
        <pc:spChg chg="mod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2" creationId="{5CC4BA6C-C3F3-C212-58DF-AF3F02BDBEB4}"/>
          </ac:spMkLst>
        </pc:spChg>
        <pc:spChg chg="del">
          <ac:chgData name="Irma Lusyana Manik" userId="5f588844-9471-4359-8d7d-be9c7a016a69" providerId="ADAL" clId="{CCC06331-3BCE-406E-9508-8C959A6AA5F3}" dt="2024-08-25T06:18:46.424" v="1858" actId="478"/>
          <ac:spMkLst>
            <pc:docMk/>
            <pc:sldMk cId="1822644312" sldId="267"/>
            <ac:spMk id="25" creationId="{37AABC22-9B5A-7484-703A-A754A98DDF3A}"/>
          </ac:spMkLst>
        </pc:spChg>
        <pc:spChg chg="del">
          <ac:chgData name="Irma Lusyana Manik" userId="5f588844-9471-4359-8d7d-be9c7a016a69" providerId="ADAL" clId="{CCC06331-3BCE-406E-9508-8C959A6AA5F3}" dt="2024-08-25T06:18:44.970" v="1857" actId="478"/>
          <ac:spMkLst>
            <pc:docMk/>
            <pc:sldMk cId="1822644312" sldId="267"/>
            <ac:spMk id="27" creationId="{008CFA77-23CE-5DA6-A033-316A28561051}"/>
          </ac:spMkLst>
        </pc:spChg>
        <pc:spChg chg="del">
          <ac:chgData name="Irma Lusyana Manik" userId="5f588844-9471-4359-8d7d-be9c7a016a69" providerId="ADAL" clId="{CCC06331-3BCE-406E-9508-8C959A6AA5F3}" dt="2024-08-25T06:18:44.970" v="1857" actId="478"/>
          <ac:spMkLst>
            <pc:docMk/>
            <pc:sldMk cId="1822644312" sldId="267"/>
            <ac:spMk id="28" creationId="{B66AD99F-463A-C310-A352-E299F2F1BE78}"/>
          </ac:spMkLst>
        </pc:spChg>
        <pc:spChg chg="del">
          <ac:chgData name="Irma Lusyana Manik" userId="5f588844-9471-4359-8d7d-be9c7a016a69" providerId="ADAL" clId="{CCC06331-3BCE-406E-9508-8C959A6AA5F3}" dt="2024-08-25T06:18:44.970" v="1857" actId="478"/>
          <ac:spMkLst>
            <pc:docMk/>
            <pc:sldMk cId="1822644312" sldId="267"/>
            <ac:spMk id="29" creationId="{D6289B54-F82F-F2F7-AD56-9E4D1202873A}"/>
          </ac:spMkLst>
        </pc:spChg>
        <pc:spChg chg="mod">
          <ac:chgData name="Irma Lusyana Manik" userId="5f588844-9471-4359-8d7d-be9c7a016a69" providerId="ADAL" clId="{CCC06331-3BCE-406E-9508-8C959A6AA5F3}" dt="2024-08-25T06:25:38.369" v="1939" actId="27636"/>
          <ac:spMkLst>
            <pc:docMk/>
            <pc:sldMk cId="1822644312" sldId="267"/>
            <ac:spMk id="31" creationId="{D85F7899-42C5-7818-4CC7-B0CB107933B7}"/>
          </ac:spMkLst>
        </pc:spChg>
        <pc:spChg chg="add del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48" creationId="{352BEC0E-22F8-46D0-9632-375DB541B06C}"/>
          </ac:spMkLst>
        </pc:spChg>
        <pc:spChg chg="add del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50" creationId="{3FCFB1DE-0B7E-48CC-BA90-B2AB0889F9D6}"/>
          </ac:spMkLst>
        </pc:spChg>
        <pc:spChg chg="add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55" creationId="{D75A5B51-0925-4835-8511-A0DD17EAA97C}"/>
          </ac:spMkLst>
        </pc:spChg>
        <pc:spChg chg="add">
          <ac:chgData name="Irma Lusyana Manik" userId="5f588844-9471-4359-8d7d-be9c7a016a69" providerId="ADAL" clId="{CCC06331-3BCE-406E-9508-8C959A6AA5F3}" dt="2024-08-25T06:23:39.367" v="1917" actId="26606"/>
          <ac:spMkLst>
            <pc:docMk/>
            <pc:sldMk cId="1822644312" sldId="267"/>
            <ac:spMk id="57" creationId="{5CDFD20D-8E4F-4E3A-AF87-93F23E0DBFB3}"/>
          </ac:spMkLst>
        </pc:spChg>
        <pc:picChg chg="del">
          <ac:chgData name="Irma Lusyana Manik" userId="5f588844-9471-4359-8d7d-be9c7a016a69" providerId="ADAL" clId="{CCC06331-3BCE-406E-9508-8C959A6AA5F3}" dt="2024-08-25T06:18:34.507" v="1850" actId="478"/>
          <ac:picMkLst>
            <pc:docMk/>
            <pc:sldMk cId="1822644312" sldId="267"/>
            <ac:picMk id="4" creationId="{9A8CE6DD-BE91-4295-A569-D7D40B93DFB7}"/>
          </ac:picMkLst>
        </pc:picChg>
        <pc:picChg chg="add mod">
          <ac:chgData name="Irma Lusyana Manik" userId="5f588844-9471-4359-8d7d-be9c7a016a69" providerId="ADAL" clId="{CCC06331-3BCE-406E-9508-8C959A6AA5F3}" dt="2024-08-25T06:24:31.442" v="1928" actId="1076"/>
          <ac:picMkLst>
            <pc:docMk/>
            <pc:sldMk cId="1822644312" sldId="267"/>
            <ac:picMk id="5" creationId="{8C189173-62AB-4539-70D7-CC7D49A6E901}"/>
          </ac:picMkLst>
        </pc:picChg>
        <pc:picChg chg="add mod">
          <ac:chgData name="Irma Lusyana Manik" userId="5f588844-9471-4359-8d7d-be9c7a016a69" providerId="ADAL" clId="{CCC06331-3BCE-406E-9508-8C959A6AA5F3}" dt="2024-08-25T06:24:10.226" v="1923" actId="14100"/>
          <ac:picMkLst>
            <pc:docMk/>
            <pc:sldMk cId="1822644312" sldId="267"/>
            <ac:picMk id="6" creationId="{E212AC68-7B68-3E52-EC7D-4C4127FA2A45}"/>
          </ac:picMkLst>
        </pc:picChg>
        <pc:picChg chg="del">
          <ac:chgData name="Irma Lusyana Manik" userId="5f588844-9471-4359-8d7d-be9c7a016a69" providerId="ADAL" clId="{CCC06331-3BCE-406E-9508-8C959A6AA5F3}" dt="2024-08-25T06:18:35.387" v="1851" actId="478"/>
          <ac:picMkLst>
            <pc:docMk/>
            <pc:sldMk cId="1822644312" sldId="267"/>
            <ac:picMk id="7" creationId="{AFAF25E9-017A-1C5B-906F-8D6416021217}"/>
          </ac:picMkLst>
        </pc:picChg>
        <pc:picChg chg="del">
          <ac:chgData name="Irma Lusyana Manik" userId="5f588844-9471-4359-8d7d-be9c7a016a69" providerId="ADAL" clId="{CCC06331-3BCE-406E-9508-8C959A6AA5F3}" dt="2024-08-25T06:18:36.228" v="1852" actId="478"/>
          <ac:picMkLst>
            <pc:docMk/>
            <pc:sldMk cId="1822644312" sldId="267"/>
            <ac:picMk id="11" creationId="{A568DF88-0D3E-BF25-9C11-84C973DDCE92}"/>
          </ac:picMkLst>
        </pc:picChg>
        <pc:picChg chg="del">
          <ac:chgData name="Irma Lusyana Manik" userId="5f588844-9471-4359-8d7d-be9c7a016a69" providerId="ADAL" clId="{CCC06331-3BCE-406E-9508-8C959A6AA5F3}" dt="2024-08-25T06:18:37.577" v="1853" actId="478"/>
          <ac:picMkLst>
            <pc:docMk/>
            <pc:sldMk cId="1822644312" sldId="267"/>
            <ac:picMk id="13" creationId="{D5B029E4-E043-FEC6-1E23-35A1F4049197}"/>
          </ac:picMkLst>
        </pc:picChg>
        <pc:picChg chg="del">
          <ac:chgData name="Irma Lusyana Manik" userId="5f588844-9471-4359-8d7d-be9c7a016a69" providerId="ADAL" clId="{CCC06331-3BCE-406E-9508-8C959A6AA5F3}" dt="2024-08-25T06:18:40.436" v="1855" actId="478"/>
          <ac:picMkLst>
            <pc:docMk/>
            <pc:sldMk cId="1822644312" sldId="267"/>
            <ac:picMk id="14" creationId="{2C7ECC5A-AE29-918A-2B08-460FC7B2D470}"/>
          </ac:picMkLst>
        </pc:picChg>
        <pc:picChg chg="add mod">
          <ac:chgData name="Irma Lusyana Manik" userId="5f588844-9471-4359-8d7d-be9c7a016a69" providerId="ADAL" clId="{CCC06331-3BCE-406E-9508-8C959A6AA5F3}" dt="2024-08-25T06:24:26.013" v="1926" actId="14100"/>
          <ac:picMkLst>
            <pc:docMk/>
            <pc:sldMk cId="1822644312" sldId="267"/>
            <ac:picMk id="43" creationId="{EF5E0C0B-01E2-1189-AE13-B7E9471C9668}"/>
          </ac:picMkLst>
        </pc:picChg>
        <pc:cxnChg chg="del mod">
          <ac:chgData name="Irma Lusyana Manik" userId="5f588844-9471-4359-8d7d-be9c7a016a69" providerId="ADAL" clId="{CCC06331-3BCE-406E-9508-8C959A6AA5F3}" dt="2024-08-25T06:18:39.630" v="1854" actId="478"/>
          <ac:cxnSpMkLst>
            <pc:docMk/>
            <pc:sldMk cId="1822644312" sldId="267"/>
            <ac:cxnSpMk id="15" creationId="{47423A7D-B7AD-AA1F-AE00-38EE77279279}"/>
          </ac:cxnSpMkLst>
        </pc:cxnChg>
        <pc:cxnChg chg="del mod">
          <ac:chgData name="Irma Lusyana Manik" userId="5f588844-9471-4359-8d7d-be9c7a016a69" providerId="ADAL" clId="{CCC06331-3BCE-406E-9508-8C959A6AA5F3}" dt="2024-08-25T06:18:42.051" v="1856" actId="478"/>
          <ac:cxnSpMkLst>
            <pc:docMk/>
            <pc:sldMk cId="1822644312" sldId="267"/>
            <ac:cxnSpMk id="16" creationId="{16836A4F-1311-3082-6DC2-63AAEC1FBEBD}"/>
          </ac:cxnSpMkLst>
        </pc:cxnChg>
      </pc:sldChg>
      <pc:sldChg chg="addSp delSp modSp add mod addAnim delAnim">
        <pc:chgData name="Irma Lusyana Manik" userId="5f588844-9471-4359-8d7d-be9c7a016a69" providerId="ADAL" clId="{CCC06331-3BCE-406E-9508-8C959A6AA5F3}" dt="2024-08-25T13:39:50.129" v="3739" actId="20577"/>
        <pc:sldMkLst>
          <pc:docMk/>
          <pc:sldMk cId="3743187748" sldId="268"/>
        </pc:sldMkLst>
        <pc:spChg chg="mod">
          <ac:chgData name="Irma Lusyana Manik" userId="5f588844-9471-4359-8d7d-be9c7a016a69" providerId="ADAL" clId="{CCC06331-3BCE-406E-9508-8C959A6AA5F3}" dt="2024-08-25T07:56:54.957" v="2120" actId="20577"/>
          <ac:spMkLst>
            <pc:docMk/>
            <pc:sldMk cId="3743187748" sldId="268"/>
            <ac:spMk id="2" creationId="{5CC4BA6C-C3F3-C212-58DF-AF3F02BDBEB4}"/>
          </ac:spMkLst>
        </pc:spChg>
        <pc:spChg chg="add del">
          <ac:chgData name="Irma Lusyana Manik" userId="5f588844-9471-4359-8d7d-be9c7a016a69" providerId="ADAL" clId="{CCC06331-3BCE-406E-9508-8C959A6AA5F3}" dt="2024-08-25T07:52:51.152" v="1987" actId="478"/>
          <ac:spMkLst>
            <pc:docMk/>
            <pc:sldMk cId="3743187748" sldId="268"/>
            <ac:spMk id="4" creationId="{30117FF0-F01E-7D99-ACC3-5D06480C45A9}"/>
          </ac:spMkLst>
        </pc:spChg>
        <pc:spChg chg="add del mod">
          <ac:chgData name="Irma Lusyana Manik" userId="5f588844-9471-4359-8d7d-be9c7a016a69" providerId="ADAL" clId="{CCC06331-3BCE-406E-9508-8C959A6AA5F3}" dt="2024-08-25T07:52:59.681" v="1990" actId="478"/>
          <ac:spMkLst>
            <pc:docMk/>
            <pc:sldMk cId="3743187748" sldId="268"/>
            <ac:spMk id="8" creationId="{CF392A02-07A0-D584-E23A-37A384BF2E73}"/>
          </ac:spMkLst>
        </pc:spChg>
        <pc:spChg chg="add mod">
          <ac:chgData name="Irma Lusyana Manik" userId="5f588844-9471-4359-8d7d-be9c7a016a69" providerId="ADAL" clId="{CCC06331-3BCE-406E-9508-8C959A6AA5F3}" dt="2024-08-25T13:39:50.129" v="3739" actId="20577"/>
          <ac:spMkLst>
            <pc:docMk/>
            <pc:sldMk cId="3743187748" sldId="268"/>
            <ac:spMk id="13" creationId="{0ACA5D06-4448-B061-4FF3-42876FEA53A7}"/>
          </ac:spMkLst>
        </pc:spChg>
        <pc:spChg chg="mod">
          <ac:chgData name="Irma Lusyana Manik" userId="5f588844-9471-4359-8d7d-be9c7a016a69" providerId="ADAL" clId="{CCC06331-3BCE-406E-9508-8C959A6AA5F3}" dt="2024-08-25T07:58:30.843" v="2186" actId="21"/>
          <ac:spMkLst>
            <pc:docMk/>
            <pc:sldMk cId="3743187748" sldId="268"/>
            <ac:spMk id="31" creationId="{D85F7899-42C5-7818-4CC7-B0CB107933B7}"/>
          </ac:spMkLst>
        </pc:spChg>
        <pc:spChg chg="add del">
          <ac:chgData name="Irma Lusyana Manik" userId="5f588844-9471-4359-8d7d-be9c7a016a69" providerId="ADAL" clId="{CCC06331-3BCE-406E-9508-8C959A6AA5F3}" dt="2024-08-25T07:54:16.727" v="2001" actId="26606"/>
          <ac:spMkLst>
            <pc:docMk/>
            <pc:sldMk cId="3743187748" sldId="268"/>
            <ac:spMk id="55" creationId="{D75A5B51-0925-4835-8511-A0DD17EAA97C}"/>
          </ac:spMkLst>
        </pc:spChg>
        <pc:spChg chg="add del">
          <ac:chgData name="Irma Lusyana Manik" userId="5f588844-9471-4359-8d7d-be9c7a016a69" providerId="ADAL" clId="{CCC06331-3BCE-406E-9508-8C959A6AA5F3}" dt="2024-08-25T07:54:16.727" v="2001" actId="26606"/>
          <ac:spMkLst>
            <pc:docMk/>
            <pc:sldMk cId="3743187748" sldId="268"/>
            <ac:spMk id="57" creationId="{5CDFD20D-8E4F-4E3A-AF87-93F23E0DBFB3}"/>
          </ac:spMkLst>
        </pc:spChg>
        <pc:spChg chg="add del">
          <ac:chgData name="Irma Lusyana Manik" userId="5f588844-9471-4359-8d7d-be9c7a016a69" providerId="ADAL" clId="{CCC06331-3BCE-406E-9508-8C959A6AA5F3}" dt="2024-08-25T07:54:11.957" v="1998" actId="26606"/>
          <ac:spMkLst>
            <pc:docMk/>
            <pc:sldMk cId="3743187748" sldId="268"/>
            <ac:spMk id="62" creationId="{022BDE4A-8A20-4A69-9C5A-581C82036A4D}"/>
          </ac:spMkLst>
        </pc:spChg>
        <pc:spChg chg="add del">
          <ac:chgData name="Irma Lusyana Manik" userId="5f588844-9471-4359-8d7d-be9c7a016a69" providerId="ADAL" clId="{CCC06331-3BCE-406E-9508-8C959A6AA5F3}" dt="2024-08-25T07:54:16.708" v="2000" actId="26606"/>
          <ac:spMkLst>
            <pc:docMk/>
            <pc:sldMk cId="3743187748" sldId="268"/>
            <ac:spMk id="64" creationId="{0ADDB668-2CA4-4D2B-9C34-3487CA330BA8}"/>
          </ac:spMkLst>
        </pc:spChg>
        <pc:spChg chg="add del">
          <ac:chgData name="Irma Lusyana Manik" userId="5f588844-9471-4359-8d7d-be9c7a016a69" providerId="ADAL" clId="{CCC06331-3BCE-406E-9508-8C959A6AA5F3}" dt="2024-08-25T07:54:16.708" v="2000" actId="26606"/>
          <ac:spMkLst>
            <pc:docMk/>
            <pc:sldMk cId="3743187748" sldId="268"/>
            <ac:spMk id="65" creationId="{88263A24-0C1F-4677-B43C-4AE14E276B27}"/>
          </ac:spMkLst>
        </pc:spChg>
        <pc:spChg chg="add del">
          <ac:chgData name="Irma Lusyana Manik" userId="5f588844-9471-4359-8d7d-be9c7a016a69" providerId="ADAL" clId="{CCC06331-3BCE-406E-9508-8C959A6AA5F3}" dt="2024-08-25T07:54:16.708" v="2000" actId="26606"/>
          <ac:spMkLst>
            <pc:docMk/>
            <pc:sldMk cId="3743187748" sldId="268"/>
            <ac:spMk id="66" creationId="{2568BC19-F052-4108-93E1-6A3D1DEC072F}"/>
          </ac:spMkLst>
        </pc:spChg>
        <pc:spChg chg="add del">
          <ac:chgData name="Irma Lusyana Manik" userId="5f588844-9471-4359-8d7d-be9c7a016a69" providerId="ADAL" clId="{CCC06331-3BCE-406E-9508-8C959A6AA5F3}" dt="2024-08-25T07:54:16.708" v="2000" actId="26606"/>
          <ac:spMkLst>
            <pc:docMk/>
            <pc:sldMk cId="3743187748" sldId="268"/>
            <ac:spMk id="68" creationId="{D5FD337D-4D6B-4C8B-B6F5-121097E09881}"/>
          </ac:spMkLst>
        </pc:spChg>
        <pc:spChg chg="add">
          <ac:chgData name="Irma Lusyana Manik" userId="5f588844-9471-4359-8d7d-be9c7a016a69" providerId="ADAL" clId="{CCC06331-3BCE-406E-9508-8C959A6AA5F3}" dt="2024-08-25T07:54:16.727" v="2001" actId="26606"/>
          <ac:spMkLst>
            <pc:docMk/>
            <pc:sldMk cId="3743187748" sldId="268"/>
            <ac:spMk id="70" creationId="{C4879EFC-8E62-4E00-973C-C45EE9EC676D}"/>
          </ac:spMkLst>
        </pc:spChg>
        <pc:spChg chg="add">
          <ac:chgData name="Irma Lusyana Manik" userId="5f588844-9471-4359-8d7d-be9c7a016a69" providerId="ADAL" clId="{CCC06331-3BCE-406E-9508-8C959A6AA5F3}" dt="2024-08-25T07:54:16.727" v="2001" actId="26606"/>
          <ac:spMkLst>
            <pc:docMk/>
            <pc:sldMk cId="3743187748" sldId="268"/>
            <ac:spMk id="71" creationId="{D6A9C53F-5F90-40A5-8C85-5412D39C8C68}"/>
          </ac:spMkLst>
        </pc:spChg>
        <pc:picChg chg="del">
          <ac:chgData name="Irma Lusyana Manik" userId="5f588844-9471-4359-8d7d-be9c7a016a69" providerId="ADAL" clId="{CCC06331-3BCE-406E-9508-8C959A6AA5F3}" dt="2024-08-25T07:49:53.014" v="1958" actId="478"/>
          <ac:picMkLst>
            <pc:docMk/>
            <pc:sldMk cId="3743187748" sldId="268"/>
            <ac:picMk id="5" creationId="{8C189173-62AB-4539-70D7-CC7D49A6E901}"/>
          </ac:picMkLst>
        </pc:picChg>
        <pc:picChg chg="del">
          <ac:chgData name="Irma Lusyana Manik" userId="5f588844-9471-4359-8d7d-be9c7a016a69" providerId="ADAL" clId="{CCC06331-3BCE-406E-9508-8C959A6AA5F3}" dt="2024-08-25T07:49:50.838" v="1956" actId="478"/>
          <ac:picMkLst>
            <pc:docMk/>
            <pc:sldMk cId="3743187748" sldId="268"/>
            <ac:picMk id="6" creationId="{E212AC68-7B68-3E52-EC7D-4C4127FA2A45}"/>
          </ac:picMkLst>
        </pc:picChg>
        <pc:picChg chg="add mod ord">
          <ac:chgData name="Irma Lusyana Manik" userId="5f588844-9471-4359-8d7d-be9c7a016a69" providerId="ADAL" clId="{CCC06331-3BCE-406E-9508-8C959A6AA5F3}" dt="2024-08-25T07:58:03.651" v="2181" actId="1036"/>
          <ac:picMkLst>
            <pc:docMk/>
            <pc:sldMk cId="3743187748" sldId="268"/>
            <ac:picMk id="10" creationId="{91E261E0-898E-6A7E-CBDB-37727BB7B119}"/>
          </ac:picMkLst>
        </pc:picChg>
        <pc:picChg chg="add mod">
          <ac:chgData name="Irma Lusyana Manik" userId="5f588844-9471-4359-8d7d-be9c7a016a69" providerId="ADAL" clId="{CCC06331-3BCE-406E-9508-8C959A6AA5F3}" dt="2024-08-25T07:58:00.781" v="2180" actId="1035"/>
          <ac:picMkLst>
            <pc:docMk/>
            <pc:sldMk cId="3743187748" sldId="268"/>
            <ac:picMk id="12" creationId="{0CC280F8-A734-9C08-E930-E05FB857B8CA}"/>
          </ac:picMkLst>
        </pc:picChg>
        <pc:picChg chg="del">
          <ac:chgData name="Irma Lusyana Manik" userId="5f588844-9471-4359-8d7d-be9c7a016a69" providerId="ADAL" clId="{CCC06331-3BCE-406E-9508-8C959A6AA5F3}" dt="2024-08-25T07:49:51.935" v="1957" actId="478"/>
          <ac:picMkLst>
            <pc:docMk/>
            <pc:sldMk cId="3743187748" sldId="268"/>
            <ac:picMk id="43" creationId="{EF5E0C0B-01E2-1189-AE13-B7E9471C9668}"/>
          </ac:picMkLst>
        </pc:picChg>
      </pc:sldChg>
      <pc:sldChg chg="addSp delSp modSp new mod setBg">
        <pc:chgData name="Irma Lusyana Manik" userId="5f588844-9471-4359-8d7d-be9c7a016a69" providerId="ADAL" clId="{CCC06331-3BCE-406E-9508-8C959A6AA5F3}" dt="2024-08-25T11:46:03.388" v="3303" actId="20577"/>
        <pc:sldMkLst>
          <pc:docMk/>
          <pc:sldMk cId="1703139172" sldId="269"/>
        </pc:sldMkLst>
        <pc:spChg chg="mod ord">
          <ac:chgData name="Irma Lusyana Manik" userId="5f588844-9471-4359-8d7d-be9c7a016a69" providerId="ADAL" clId="{CCC06331-3BCE-406E-9508-8C959A6AA5F3}" dt="2024-08-25T11:44:47.416" v="3172" actId="20577"/>
          <ac:spMkLst>
            <pc:docMk/>
            <pc:sldMk cId="1703139172" sldId="269"/>
            <ac:spMk id="2" creationId="{7B3FBFFD-E0C0-5382-846A-0D4A11A1B29E}"/>
          </ac:spMkLst>
        </pc:spChg>
        <pc:spChg chg="del">
          <ac:chgData name="Irma Lusyana Manik" userId="5f588844-9471-4359-8d7d-be9c7a016a69" providerId="ADAL" clId="{CCC06331-3BCE-406E-9508-8C959A6AA5F3}" dt="2024-08-25T10:14:13.793" v="2584" actId="478"/>
          <ac:spMkLst>
            <pc:docMk/>
            <pc:sldMk cId="1703139172" sldId="269"/>
            <ac:spMk id="3" creationId="{D64C52E8-E62D-58B5-D28F-EB11044C1F78}"/>
          </ac:spMkLst>
        </pc:spChg>
        <pc:spChg chg="add mod">
          <ac:chgData name="Irma Lusyana Manik" userId="5f588844-9471-4359-8d7d-be9c7a016a69" providerId="ADAL" clId="{CCC06331-3BCE-406E-9508-8C959A6AA5F3}" dt="2024-08-25T10:16:03.864" v="2615" actId="1076"/>
          <ac:spMkLst>
            <pc:docMk/>
            <pc:sldMk cId="1703139172" sldId="269"/>
            <ac:spMk id="8" creationId="{48ABCE16-47E5-28CB-F14B-863A78F89AB6}"/>
          </ac:spMkLst>
        </pc:spChg>
        <pc:spChg chg="add mod">
          <ac:chgData name="Irma Lusyana Manik" userId="5f588844-9471-4359-8d7d-be9c7a016a69" providerId="ADAL" clId="{CCC06331-3BCE-406E-9508-8C959A6AA5F3}" dt="2024-08-25T10:16:23.269" v="2631" actId="20577"/>
          <ac:spMkLst>
            <pc:docMk/>
            <pc:sldMk cId="1703139172" sldId="269"/>
            <ac:spMk id="9" creationId="{C5C4B24E-A65B-27E3-2294-ECF8B0B7A5DB}"/>
          </ac:spMkLst>
        </pc:spChg>
        <pc:spChg chg="add del mod">
          <ac:chgData name="Irma Lusyana Manik" userId="5f588844-9471-4359-8d7d-be9c7a016a69" providerId="ADAL" clId="{CCC06331-3BCE-406E-9508-8C959A6AA5F3}" dt="2024-08-25T11:46:03.388" v="3303" actId="20577"/>
          <ac:spMkLst>
            <pc:docMk/>
            <pc:sldMk cId="1703139172" sldId="269"/>
            <ac:spMk id="10" creationId="{36BED99A-8A94-82A6-87DA-B0382DDA3594}"/>
          </ac:spMkLst>
        </pc:spChg>
        <pc:spChg chg="add del mod">
          <ac:chgData name="Irma Lusyana Manik" userId="5f588844-9471-4359-8d7d-be9c7a016a69" providerId="ADAL" clId="{CCC06331-3BCE-406E-9508-8C959A6AA5F3}" dt="2024-08-25T11:43:22.311" v="3160" actId="478"/>
          <ac:spMkLst>
            <pc:docMk/>
            <pc:sldMk cId="1703139172" sldId="269"/>
            <ac:spMk id="11" creationId="{63FC6D8F-6C4D-E793-F66A-81F038D5E221}"/>
          </ac:spMkLst>
        </pc:spChg>
        <pc:spChg chg="add del">
          <ac:chgData name="Irma Lusyana Manik" userId="5f588844-9471-4359-8d7d-be9c7a016a69" providerId="ADAL" clId="{CCC06331-3BCE-406E-9508-8C959A6AA5F3}" dt="2024-08-25T10:15:05.912" v="2590" actId="26606"/>
          <ac:spMkLst>
            <pc:docMk/>
            <pc:sldMk cId="1703139172" sldId="269"/>
            <ac:spMk id="12" creationId="{022BDE4A-8A20-4A69-9C5A-581C82036A4D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14" creationId="{72A9CE9D-DAC3-40AF-B504-78A64A909F9D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15" creationId="{6234BCC6-39B9-47D9-8BF8-C665401AE23C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16" creationId="{506D7452-6CDE-4381-86CE-07B2459383D5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18" creationId="{762DA937-8B55-4317-BD32-98D7AF30E39E}"/>
          </ac:spMkLst>
        </pc:spChg>
        <pc:spChg chg="add">
          <ac:chgData name="Irma Lusyana Manik" userId="5f588844-9471-4359-8d7d-be9c7a016a69" providerId="ADAL" clId="{CCC06331-3BCE-406E-9508-8C959A6AA5F3}" dt="2024-08-25T10:15:05.917" v="2591" actId="26606"/>
          <ac:spMkLst>
            <pc:docMk/>
            <pc:sldMk cId="1703139172" sldId="269"/>
            <ac:spMk id="20" creationId="{C52EE5A8-045B-4D39-8ED1-513334085EEC}"/>
          </ac:spMkLst>
        </pc:spChg>
        <pc:picChg chg="add mod">
          <ac:chgData name="Irma Lusyana Manik" userId="5f588844-9471-4359-8d7d-be9c7a016a69" providerId="ADAL" clId="{CCC06331-3BCE-406E-9508-8C959A6AA5F3}" dt="2024-08-25T10:15:05.917" v="2591" actId="26606"/>
          <ac:picMkLst>
            <pc:docMk/>
            <pc:sldMk cId="1703139172" sldId="269"/>
            <ac:picMk id="5" creationId="{9D18D38B-90FB-0A18-EDAF-82A8EE07BED4}"/>
          </ac:picMkLst>
        </pc:picChg>
        <pc:picChg chg="add mod">
          <ac:chgData name="Irma Lusyana Manik" userId="5f588844-9471-4359-8d7d-be9c7a016a69" providerId="ADAL" clId="{CCC06331-3BCE-406E-9508-8C959A6AA5F3}" dt="2024-08-25T10:15:05.917" v="2591" actId="26606"/>
          <ac:picMkLst>
            <pc:docMk/>
            <pc:sldMk cId="1703139172" sldId="269"/>
            <ac:picMk id="7" creationId="{D0F714F4-F4F7-BC83-751F-1B1E05CEC364}"/>
          </ac:picMkLst>
        </pc:picChg>
      </pc:sldChg>
      <pc:sldChg chg="delSp add del setBg delDesignElem">
        <pc:chgData name="Irma Lusyana Manik" userId="5f588844-9471-4359-8d7d-be9c7a016a69" providerId="ADAL" clId="{CCC06331-3BCE-406E-9508-8C959A6AA5F3}" dt="2024-08-25T10:26:39.205" v="2891" actId="47"/>
        <pc:sldMkLst>
          <pc:docMk/>
          <pc:sldMk cId="32710481" sldId="270"/>
        </pc:sldMkLst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53" creationId="{5DCB5928-DC7D-4612-9922-441966E15627}"/>
          </ac:spMkLst>
        </pc:spChg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55" creationId="{682C1161-1736-45EC-99B7-33F3CAE9D517}"/>
          </ac:spMkLst>
        </pc:spChg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57" creationId="{84D4DDB8-B68F-45B0-9F62-C4279996F672}"/>
          </ac:spMkLst>
        </pc:spChg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59" creationId="{AF2F604E-43BE-4DC3-B983-E071523364F8}"/>
          </ac:spMkLst>
        </pc:spChg>
        <pc:spChg chg="del">
          <ac:chgData name="Irma Lusyana Manik" userId="5f588844-9471-4359-8d7d-be9c7a016a69" providerId="ADAL" clId="{CCC06331-3BCE-406E-9508-8C959A6AA5F3}" dt="2024-08-25T10:26:14.559" v="2882"/>
          <ac:spMkLst>
            <pc:docMk/>
            <pc:sldMk cId="32710481" sldId="270"/>
            <ac:spMk id="61" creationId="{08C9B587-E65E-4B52-B37C-ABEBB6E87928}"/>
          </ac:spMkLst>
        </pc:spChg>
      </pc:sldChg>
      <pc:sldChg chg="addSp delSp modSp add mod setBg delDesignElem">
        <pc:chgData name="Irma Lusyana Manik" userId="5f588844-9471-4359-8d7d-be9c7a016a69" providerId="ADAL" clId="{CCC06331-3BCE-406E-9508-8C959A6AA5F3}" dt="2024-08-25T12:41:28.716" v="3667" actId="1076"/>
        <pc:sldMkLst>
          <pc:docMk/>
          <pc:sldMk cId="1457987567" sldId="271"/>
        </pc:sldMkLst>
        <pc:spChg chg="mod">
          <ac:chgData name="Irma Lusyana Manik" userId="5f588844-9471-4359-8d7d-be9c7a016a69" providerId="ADAL" clId="{CCC06331-3BCE-406E-9508-8C959A6AA5F3}" dt="2024-08-25T12:41:26.130" v="3664" actId="1076"/>
          <ac:spMkLst>
            <pc:docMk/>
            <pc:sldMk cId="1457987567" sldId="271"/>
            <ac:spMk id="40" creationId="{7041A67D-3158-F58C-27CD-1BBC590905B5}"/>
          </ac:spMkLst>
        </pc:spChg>
        <pc:spChg chg="mod">
          <ac:chgData name="Irma Lusyana Manik" userId="5f588844-9471-4359-8d7d-be9c7a016a69" providerId="ADAL" clId="{CCC06331-3BCE-406E-9508-8C959A6AA5F3}" dt="2024-08-25T12:41:28.716" v="3667" actId="1076"/>
          <ac:spMkLst>
            <pc:docMk/>
            <pc:sldMk cId="1457987567" sldId="271"/>
            <ac:spMk id="44" creationId="{25B97AE5-B1B6-003D-3235-34EC30092882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53" creationId="{5DCB5928-DC7D-4612-9922-441966E15627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55" creationId="{682C1161-1736-45EC-99B7-33F3CAE9D517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57" creationId="{84D4DDB8-B68F-45B0-9F62-C4279996F672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59" creationId="{AF2F604E-43BE-4DC3-B983-E071523364F8}"/>
          </ac:spMkLst>
        </pc:spChg>
        <pc:spChg chg="del">
          <ac:chgData name="Irma Lusyana Manik" userId="5f588844-9471-4359-8d7d-be9c7a016a69" providerId="ADAL" clId="{CCC06331-3BCE-406E-9508-8C959A6AA5F3}" dt="2024-08-25T10:26:24.419" v="2885"/>
          <ac:spMkLst>
            <pc:docMk/>
            <pc:sldMk cId="1457987567" sldId="271"/>
            <ac:spMk id="61" creationId="{08C9B587-E65E-4B52-B37C-ABEBB6E87928}"/>
          </ac:spMkLst>
        </pc:spChg>
        <pc:picChg chg="add del">
          <ac:chgData name="Irma Lusyana Manik" userId="5f588844-9471-4359-8d7d-be9c7a016a69" providerId="ADAL" clId="{CCC06331-3BCE-406E-9508-8C959A6AA5F3}" dt="2024-08-25T10:26:29.880" v="2887" actId="478"/>
          <ac:picMkLst>
            <pc:docMk/>
            <pc:sldMk cId="1457987567" sldId="271"/>
            <ac:picMk id="13" creationId="{BC4E0EDA-0793-7C18-66D9-A49748FFB866}"/>
          </ac:picMkLst>
        </pc:picChg>
      </pc:sldChg>
      <pc:sldChg chg="addSp delSp modSp new del mod ord">
        <pc:chgData name="Irma Lusyana Manik" userId="5f588844-9471-4359-8d7d-be9c7a016a69" providerId="ADAL" clId="{CCC06331-3BCE-406E-9508-8C959A6AA5F3}" dt="2024-08-25T12:13:26.674" v="3356" actId="47"/>
        <pc:sldMkLst>
          <pc:docMk/>
          <pc:sldMk cId="775319038" sldId="272"/>
        </pc:sldMkLst>
        <pc:spChg chg="del">
          <ac:chgData name="Irma Lusyana Manik" userId="5f588844-9471-4359-8d7d-be9c7a016a69" providerId="ADAL" clId="{CCC06331-3BCE-406E-9508-8C959A6AA5F3}" dt="2024-08-25T12:06:03.239" v="3305" actId="478"/>
          <ac:spMkLst>
            <pc:docMk/>
            <pc:sldMk cId="775319038" sldId="272"/>
            <ac:spMk id="3" creationId="{8466F4D3-DA42-EBA5-28E8-A8FFD3534ABD}"/>
          </ac:spMkLst>
        </pc:spChg>
        <pc:picChg chg="add del mod">
          <ac:chgData name="Irma Lusyana Manik" userId="5f588844-9471-4359-8d7d-be9c7a016a69" providerId="ADAL" clId="{CCC06331-3BCE-406E-9508-8C959A6AA5F3}" dt="2024-08-25T12:12:48.565" v="3351" actId="478"/>
          <ac:picMkLst>
            <pc:docMk/>
            <pc:sldMk cId="775319038" sldId="272"/>
            <ac:picMk id="5" creationId="{A8862DD6-0916-5689-8A0C-C100F7E7C705}"/>
          </ac:picMkLst>
        </pc:picChg>
      </pc:sldChg>
      <pc:sldChg chg="addSp delSp add del setBg delDesignElem">
        <pc:chgData name="Irma Lusyana Manik" userId="5f588844-9471-4359-8d7d-be9c7a016a69" providerId="ADAL" clId="{CCC06331-3BCE-406E-9508-8C959A6AA5F3}" dt="2024-08-25T10:26:35.609" v="2890"/>
        <pc:sldMkLst>
          <pc:docMk/>
          <pc:sldMk cId="1894643281" sldId="272"/>
        </pc:sldMkLst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53" creationId="{5DCB5928-DC7D-4612-9922-441966E15627}"/>
          </ac:spMkLst>
        </pc:spChg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55" creationId="{682C1161-1736-45EC-99B7-33F3CAE9D517}"/>
          </ac:spMkLst>
        </pc:spChg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57" creationId="{84D4DDB8-B68F-45B0-9F62-C4279996F672}"/>
          </ac:spMkLst>
        </pc:spChg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59" creationId="{AF2F604E-43BE-4DC3-B983-E071523364F8}"/>
          </ac:spMkLst>
        </pc:spChg>
        <pc:spChg chg="add del">
          <ac:chgData name="Irma Lusyana Manik" userId="5f588844-9471-4359-8d7d-be9c7a016a69" providerId="ADAL" clId="{CCC06331-3BCE-406E-9508-8C959A6AA5F3}" dt="2024-08-25T10:26:35.609" v="2890"/>
          <ac:spMkLst>
            <pc:docMk/>
            <pc:sldMk cId="1894643281" sldId="272"/>
            <ac:spMk id="61" creationId="{08C9B587-E65E-4B52-B37C-ABEBB6E87928}"/>
          </ac:spMkLst>
        </pc:spChg>
      </pc:sldChg>
      <pc:sldChg chg="addSp delSp modSp new mod setBg modNotesTx">
        <pc:chgData name="Irma Lusyana Manik" userId="5f588844-9471-4359-8d7d-be9c7a016a69" providerId="ADAL" clId="{CCC06331-3BCE-406E-9508-8C959A6AA5F3}" dt="2024-08-25T12:41:50.701" v="3668"/>
        <pc:sldMkLst>
          <pc:docMk/>
          <pc:sldMk cId="2692015583" sldId="273"/>
        </pc:sldMkLst>
        <pc:spChg chg="add del mod">
          <ac:chgData name="Irma Lusyana Manik" userId="5f588844-9471-4359-8d7d-be9c7a016a69" providerId="ADAL" clId="{CCC06331-3BCE-406E-9508-8C959A6AA5F3}" dt="2024-08-25T12:27:44.741" v="3478" actId="21"/>
          <ac:spMkLst>
            <pc:docMk/>
            <pc:sldMk cId="2692015583" sldId="273"/>
            <ac:spMk id="2" creationId="{E9F9A988-6FDA-1095-2D6D-713522553C5C}"/>
          </ac:spMkLst>
        </pc:spChg>
        <pc:spChg chg="del">
          <ac:chgData name="Irma Lusyana Manik" userId="5f588844-9471-4359-8d7d-be9c7a016a69" providerId="ADAL" clId="{CCC06331-3BCE-406E-9508-8C959A6AA5F3}" dt="2024-08-25T12:07:20.392" v="3309" actId="478"/>
          <ac:spMkLst>
            <pc:docMk/>
            <pc:sldMk cId="2692015583" sldId="273"/>
            <ac:spMk id="3" creationId="{E569CDAD-2FA2-8A06-DEBB-27F2AE8C5B2D}"/>
          </ac:spMkLst>
        </pc:spChg>
        <pc:spChg chg="add">
          <ac:chgData name="Irma Lusyana Manik" userId="5f588844-9471-4359-8d7d-be9c7a016a69" providerId="ADAL" clId="{CCC06331-3BCE-406E-9508-8C959A6AA5F3}" dt="2024-08-25T12:27:10.500" v="3466"/>
          <ac:spMkLst>
            <pc:docMk/>
            <pc:sldMk cId="2692015583" sldId="273"/>
            <ac:spMk id="14" creationId="{1078A760-DA0E-0F25-EA56-739D97F270D0}"/>
          </ac:spMkLst>
        </pc:spChg>
        <pc:spChg chg="add mod">
          <ac:chgData name="Irma Lusyana Manik" userId="5f588844-9471-4359-8d7d-be9c7a016a69" providerId="ADAL" clId="{CCC06331-3BCE-406E-9508-8C959A6AA5F3}" dt="2024-08-25T12:27:18.660" v="3470"/>
          <ac:spMkLst>
            <pc:docMk/>
            <pc:sldMk cId="2692015583" sldId="273"/>
            <ac:spMk id="15" creationId="{C0198AFC-A7CB-DAB7-8453-3402F95F72C1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16" creationId="{2151139A-886F-4B97-8815-729AD3831BBD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18" creationId="{AB5E08C4-8CDD-4623-A5B8-E998C6DEE3B7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20" creationId="{15F33878-D502-4FFA-8ACE-F2AECDB2A23F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22" creationId="{D3539FEE-81D3-4406-802E-60B20B16F4F6}"/>
          </ac:spMkLst>
        </pc:spChg>
        <pc:spChg chg="add">
          <ac:chgData name="Irma Lusyana Manik" userId="5f588844-9471-4359-8d7d-be9c7a016a69" providerId="ADAL" clId="{CCC06331-3BCE-406E-9508-8C959A6AA5F3}" dt="2024-08-25T12:16:23.936" v="3359" actId="26606"/>
          <ac:spMkLst>
            <pc:docMk/>
            <pc:sldMk cId="2692015583" sldId="273"/>
            <ac:spMk id="24" creationId="{DC701763-729E-462F-A5A8-E0DEFEB1E2E4}"/>
          </ac:spMkLst>
        </pc:spChg>
        <pc:picChg chg="add del mod modCrop">
          <ac:chgData name="Irma Lusyana Manik" userId="5f588844-9471-4359-8d7d-be9c7a016a69" providerId="ADAL" clId="{CCC06331-3BCE-406E-9508-8C959A6AA5F3}" dt="2024-08-25T12:08:57.705" v="3319" actId="478"/>
          <ac:picMkLst>
            <pc:docMk/>
            <pc:sldMk cId="2692015583" sldId="273"/>
            <ac:picMk id="5" creationId="{BCC9646B-F0C4-D434-7709-FD1FA22C7615}"/>
          </ac:picMkLst>
        </pc:picChg>
        <pc:picChg chg="add del mod">
          <ac:chgData name="Irma Lusyana Manik" userId="5f588844-9471-4359-8d7d-be9c7a016a69" providerId="ADAL" clId="{CCC06331-3BCE-406E-9508-8C959A6AA5F3}" dt="2024-08-25T12:10:30.799" v="3330" actId="478"/>
          <ac:picMkLst>
            <pc:docMk/>
            <pc:sldMk cId="2692015583" sldId="273"/>
            <ac:picMk id="7" creationId="{AA104883-3EE2-31E6-09DE-979C4A777597}"/>
          </ac:picMkLst>
        </pc:picChg>
        <pc:picChg chg="add mod ord">
          <ac:chgData name="Irma Lusyana Manik" userId="5f588844-9471-4359-8d7d-be9c7a016a69" providerId="ADAL" clId="{CCC06331-3BCE-406E-9508-8C959A6AA5F3}" dt="2024-08-25T12:16:23.936" v="3359" actId="26606"/>
          <ac:picMkLst>
            <pc:docMk/>
            <pc:sldMk cId="2692015583" sldId="273"/>
            <ac:picMk id="9" creationId="{431E69CC-0F6C-639E-8066-5435934A147F}"/>
          </ac:picMkLst>
        </pc:picChg>
        <pc:picChg chg="add mod">
          <ac:chgData name="Irma Lusyana Manik" userId="5f588844-9471-4359-8d7d-be9c7a016a69" providerId="ADAL" clId="{CCC06331-3BCE-406E-9508-8C959A6AA5F3}" dt="2024-08-25T12:16:23.936" v="3359" actId="26606"/>
          <ac:picMkLst>
            <pc:docMk/>
            <pc:sldMk cId="2692015583" sldId="273"/>
            <ac:picMk id="11" creationId="{1A93E3FA-A93F-4354-E662-3772FEF48ADE}"/>
          </ac:picMkLst>
        </pc:picChg>
        <pc:picChg chg="add del">
          <ac:chgData name="Irma Lusyana Manik" userId="5f588844-9471-4359-8d7d-be9c7a016a69" providerId="ADAL" clId="{CCC06331-3BCE-406E-9508-8C959A6AA5F3}" dt="2024-08-25T12:11:47.350" v="3340" actId="22"/>
          <ac:picMkLst>
            <pc:docMk/>
            <pc:sldMk cId="2692015583" sldId="273"/>
            <ac:picMk id="13" creationId="{6B5A37A8-FF33-34F2-B03B-4018C01DC137}"/>
          </ac:picMkLst>
        </pc:picChg>
      </pc:sldChg>
      <pc:sldChg chg="addSp delSp modSp new del mod">
        <pc:chgData name="Irma Lusyana Manik" userId="5f588844-9471-4359-8d7d-be9c7a016a69" providerId="ADAL" clId="{CCC06331-3BCE-406E-9508-8C959A6AA5F3}" dt="2024-08-25T12:13:27.911" v="3357" actId="47"/>
        <pc:sldMkLst>
          <pc:docMk/>
          <pc:sldMk cId="803320826" sldId="274"/>
        </pc:sldMkLst>
        <pc:spChg chg="del">
          <ac:chgData name="Irma Lusyana Manik" userId="5f588844-9471-4359-8d7d-be9c7a016a69" providerId="ADAL" clId="{CCC06331-3BCE-406E-9508-8C959A6AA5F3}" dt="2024-08-25T12:11:41.081" v="3338" actId="478"/>
          <ac:spMkLst>
            <pc:docMk/>
            <pc:sldMk cId="803320826" sldId="274"/>
            <ac:spMk id="3" creationId="{1A022DA0-3410-C893-661F-CD71350498DB}"/>
          </ac:spMkLst>
        </pc:spChg>
        <pc:picChg chg="add del mod">
          <ac:chgData name="Irma Lusyana Manik" userId="5f588844-9471-4359-8d7d-be9c7a016a69" providerId="ADAL" clId="{CCC06331-3BCE-406E-9508-8C959A6AA5F3}" dt="2024-08-25T12:12:07.861" v="3344" actId="21"/>
          <ac:picMkLst>
            <pc:docMk/>
            <pc:sldMk cId="803320826" sldId="274"/>
            <ac:picMk id="5" creationId="{E924AF76-F8F4-5A82-78C6-EF39FA43073E}"/>
          </ac:picMkLst>
        </pc:picChg>
      </pc:sldChg>
      <pc:sldChg chg="addSp delSp modSp new mod">
        <pc:chgData name="Irma Lusyana Manik" userId="5f588844-9471-4359-8d7d-be9c7a016a69" providerId="ADAL" clId="{CCC06331-3BCE-406E-9508-8C959A6AA5F3}" dt="2024-08-25T12:24:50.500" v="3465" actId="20577"/>
        <pc:sldMkLst>
          <pc:docMk/>
          <pc:sldMk cId="802888574" sldId="275"/>
        </pc:sldMkLst>
        <pc:spChg chg="mod">
          <ac:chgData name="Irma Lusyana Manik" userId="5f588844-9471-4359-8d7d-be9c7a016a69" providerId="ADAL" clId="{CCC06331-3BCE-406E-9508-8C959A6AA5F3}" dt="2024-08-25T12:24:50.500" v="3465" actId="20577"/>
          <ac:spMkLst>
            <pc:docMk/>
            <pc:sldMk cId="802888574" sldId="275"/>
            <ac:spMk id="2" creationId="{BCF85471-D41D-E888-490E-5D7D30288BBA}"/>
          </ac:spMkLst>
        </pc:spChg>
        <pc:spChg chg="del">
          <ac:chgData name="Irma Lusyana Manik" userId="5f588844-9471-4359-8d7d-be9c7a016a69" providerId="ADAL" clId="{CCC06331-3BCE-406E-9508-8C959A6AA5F3}" dt="2024-08-25T12:12:12.996" v="3346" actId="478"/>
          <ac:spMkLst>
            <pc:docMk/>
            <pc:sldMk cId="802888574" sldId="275"/>
            <ac:spMk id="3" creationId="{89FD2A67-1762-A759-A74F-A0AF4C0324B2}"/>
          </ac:spMkLst>
        </pc:spChg>
        <pc:picChg chg="add mod">
          <ac:chgData name="Irma Lusyana Manik" userId="5f588844-9471-4359-8d7d-be9c7a016a69" providerId="ADAL" clId="{CCC06331-3BCE-406E-9508-8C959A6AA5F3}" dt="2024-08-25T12:12:17.343" v="3348" actId="1076"/>
          <ac:picMkLst>
            <pc:docMk/>
            <pc:sldMk cId="802888574" sldId="275"/>
            <ac:picMk id="5" creationId="{E924AF76-F8F4-5A82-78C6-EF39FA43073E}"/>
          </ac:picMkLst>
        </pc:picChg>
      </pc:sldChg>
      <pc:sldChg chg="addSp delSp modSp new del mod setBg">
        <pc:chgData name="Irma Lusyana Manik" userId="5f588844-9471-4359-8d7d-be9c7a016a69" providerId="ADAL" clId="{CCC06331-3BCE-406E-9508-8C959A6AA5F3}" dt="2024-08-25T12:28:19.066" v="3485" actId="47"/>
        <pc:sldMkLst>
          <pc:docMk/>
          <pc:sldMk cId="536518285" sldId="276"/>
        </pc:sldMkLst>
        <pc:spChg chg="mod">
          <ac:chgData name="Irma Lusyana Manik" userId="5f588844-9471-4359-8d7d-be9c7a016a69" providerId="ADAL" clId="{CCC06331-3BCE-406E-9508-8C959A6AA5F3}" dt="2024-08-25T12:13:01.779" v="3355" actId="26606"/>
          <ac:spMkLst>
            <pc:docMk/>
            <pc:sldMk cId="536518285" sldId="276"/>
            <ac:spMk id="2" creationId="{045935CE-9A8B-4565-6115-95E492DFF435}"/>
          </ac:spMkLst>
        </pc:spChg>
        <pc:spChg chg="del">
          <ac:chgData name="Irma Lusyana Manik" userId="5f588844-9471-4359-8d7d-be9c7a016a69" providerId="ADAL" clId="{CCC06331-3BCE-406E-9508-8C959A6AA5F3}" dt="2024-08-25T12:12:57.786" v="3353" actId="478"/>
          <ac:spMkLst>
            <pc:docMk/>
            <pc:sldMk cId="536518285" sldId="276"/>
            <ac:spMk id="3" creationId="{448CA600-DDDE-68DD-7A2D-65AA045EF794}"/>
          </ac:spMkLst>
        </pc:spChg>
        <pc:spChg chg="add">
          <ac:chgData name="Irma Lusyana Manik" userId="5f588844-9471-4359-8d7d-be9c7a016a69" providerId="ADAL" clId="{CCC06331-3BCE-406E-9508-8C959A6AA5F3}" dt="2024-08-25T12:13:01.779" v="3355" actId="26606"/>
          <ac:spMkLst>
            <pc:docMk/>
            <pc:sldMk cId="536518285" sldId="276"/>
            <ac:spMk id="10" creationId="{A4AC5506-6312-4701-8D3C-40187889A947}"/>
          </ac:spMkLst>
        </pc:spChg>
        <pc:picChg chg="add mod">
          <ac:chgData name="Irma Lusyana Manik" userId="5f588844-9471-4359-8d7d-be9c7a016a69" providerId="ADAL" clId="{CCC06331-3BCE-406E-9508-8C959A6AA5F3}" dt="2024-08-25T12:13:01.779" v="3355" actId="26606"/>
          <ac:picMkLst>
            <pc:docMk/>
            <pc:sldMk cId="536518285" sldId="276"/>
            <ac:picMk id="5" creationId="{41256452-05E5-25E7-5CD9-CD65B31F848A}"/>
          </ac:picMkLst>
        </pc:picChg>
      </pc:sldChg>
      <pc:sldChg chg="addSp delSp modSp new mod modNotesTx">
        <pc:chgData name="Irma Lusyana Manik" userId="5f588844-9471-4359-8d7d-be9c7a016a69" providerId="ADAL" clId="{CCC06331-3BCE-406E-9508-8C959A6AA5F3}" dt="2024-08-25T16:14:03.459" v="3802" actId="20577"/>
        <pc:sldMkLst>
          <pc:docMk/>
          <pc:sldMk cId="3436676475" sldId="276"/>
        </pc:sldMkLst>
        <pc:spChg chg="mod">
          <ac:chgData name="Irma Lusyana Manik" userId="5f588844-9471-4359-8d7d-be9c7a016a69" providerId="ADAL" clId="{CCC06331-3BCE-406E-9508-8C959A6AA5F3}" dt="2024-08-25T12:30:25.764" v="3538" actId="20577"/>
          <ac:spMkLst>
            <pc:docMk/>
            <pc:sldMk cId="3436676475" sldId="276"/>
            <ac:spMk id="2" creationId="{384857F2-E6DC-756F-051E-F031E73FA3F6}"/>
          </ac:spMkLst>
        </pc:spChg>
        <pc:spChg chg="del">
          <ac:chgData name="Irma Lusyana Manik" userId="5f588844-9471-4359-8d7d-be9c7a016a69" providerId="ADAL" clId="{CCC06331-3BCE-406E-9508-8C959A6AA5F3}" dt="2024-08-25T12:31:07.983" v="3539" actId="478"/>
          <ac:spMkLst>
            <pc:docMk/>
            <pc:sldMk cId="3436676475" sldId="276"/>
            <ac:spMk id="3" creationId="{285E5C00-8B20-A50E-12EE-F19CC1A66B8C}"/>
          </ac:spMkLst>
        </pc:spChg>
        <pc:graphicFrameChg chg="add del mod modGraphic">
          <ac:chgData name="Irma Lusyana Manik" userId="5f588844-9471-4359-8d7d-be9c7a016a69" providerId="ADAL" clId="{CCC06331-3BCE-406E-9508-8C959A6AA5F3}" dt="2024-08-25T12:31:47.257" v="3544" actId="478"/>
          <ac:graphicFrameMkLst>
            <pc:docMk/>
            <pc:sldMk cId="3436676475" sldId="276"/>
            <ac:graphicFrameMk id="4" creationId="{BD594608-0310-2505-0C61-3A10839F677B}"/>
          </ac:graphicFrameMkLst>
        </pc:graphicFrameChg>
        <pc:graphicFrameChg chg="add mod modGraphic">
          <ac:chgData name="Irma Lusyana Manik" userId="5f588844-9471-4359-8d7d-be9c7a016a69" providerId="ADAL" clId="{CCC06331-3BCE-406E-9508-8C959A6AA5F3}" dt="2024-08-25T16:14:03.459" v="3802" actId="20577"/>
          <ac:graphicFrameMkLst>
            <pc:docMk/>
            <pc:sldMk cId="3436676475" sldId="276"/>
            <ac:graphicFrameMk id="5" creationId="{FB4BD2E4-5770-03B8-A07A-294E785E7EB3}"/>
          </ac:graphicFrameMkLst>
        </pc:graphicFrameChg>
      </pc:sldChg>
      <pc:sldMasterChg chg="modSp modSldLayout">
        <pc:chgData name="Irma Lusyana Manik" userId="5f588844-9471-4359-8d7d-be9c7a016a69" providerId="ADAL" clId="{CCC06331-3BCE-406E-9508-8C959A6AA5F3}" dt="2024-08-25T02:28:19.972" v="94"/>
        <pc:sldMasterMkLst>
          <pc:docMk/>
          <pc:sldMasterMk cId="1177882174" sldId="2147483648"/>
        </pc:sldMasterMkLst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2" creationId="{3A01D5F9-1CD3-588F-BC97-51484F90DFED}"/>
          </ac:spMkLst>
        </pc:spChg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3" creationId="{FA395BDB-234B-0AFF-CCC7-8027A1A7DD2E}"/>
          </ac:spMkLst>
        </pc:spChg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4" creationId="{B3E14EFC-FF6A-8F61-072D-4343F1BD6D68}"/>
          </ac:spMkLst>
        </pc:spChg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5" creationId="{F9EEE9C3-774C-6DAF-7D96-604B8D77CAAD}"/>
          </ac:spMkLst>
        </pc:spChg>
        <pc:spChg chg="mod">
          <ac:chgData name="Irma Lusyana Manik" userId="5f588844-9471-4359-8d7d-be9c7a016a69" providerId="ADAL" clId="{CCC06331-3BCE-406E-9508-8C959A6AA5F3}" dt="2024-08-25T02:28:19.972" v="94"/>
          <ac:spMkLst>
            <pc:docMk/>
            <pc:sldMasterMk cId="1177882174" sldId="2147483648"/>
            <ac:spMk id="6" creationId="{4E471F74-D256-7ED7-01E1-2A386F1DA966}"/>
          </ac:spMkLst>
        </pc:sp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499667230" sldId="2147483649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99667230" sldId="2147483649"/>
              <ac:spMk id="2" creationId="{1BDD05C5-B895-97DD-E3F1-3AB614FAF266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99667230" sldId="2147483649"/>
              <ac:spMk id="3" creationId="{387331E3-7B8E-3689-3686-A3DF33DD3B02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4126839034" sldId="2147483651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126839034" sldId="2147483651"/>
              <ac:spMk id="2" creationId="{B6BBDB1E-8962-183B-9A5F-55C328BAD4D7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126839034" sldId="2147483651"/>
              <ac:spMk id="3" creationId="{DB39AD5D-22AC-5FC5-A605-32F77087B08B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192458069" sldId="2147483652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92458069" sldId="2147483652"/>
              <ac:spMk id="3" creationId="{1CD72BE0-9604-5989-EEA4-1C4E897B2CDB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92458069" sldId="2147483652"/>
              <ac:spMk id="4" creationId="{D1C44005-03BC-19B8-BE98-E92B832A1DA2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339941497" sldId="2147483653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2" creationId="{D23F29A1-7248-CF5B-3BD9-7D7BD924EB75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3" creationId="{CF8C775A-6CFA-574A-B9EE-C1E949D45183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4" creationId="{A4A98707-9C63-4FDB-222F-65F233746328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5" creationId="{D2247E86-C9D7-A67C-8562-15CDB16748E3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339941497" sldId="2147483653"/>
              <ac:spMk id="6" creationId="{10DD587E-F4D7-6E1A-C462-FBC85167EC22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122474432" sldId="2147483656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22474432" sldId="2147483656"/>
              <ac:spMk id="2" creationId="{0628B8F5-D7E4-27C0-0D5B-0EF22B1D581B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22474432" sldId="2147483656"/>
              <ac:spMk id="3" creationId="{CC03E13E-3140-6413-6052-F05F702ADE7B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122474432" sldId="2147483656"/>
              <ac:spMk id="4" creationId="{E38B99A1-CCA7-EBBD-C486-11623B44B8DB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4274747489" sldId="2147483657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274747489" sldId="2147483657"/>
              <ac:spMk id="2" creationId="{02A48AC2-80AC-3A4D-D09E-A9554FDD5455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274747489" sldId="2147483657"/>
              <ac:spMk id="3" creationId="{31DC4FB4-5CF3-1EC6-474E-AB671F1F3687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274747489" sldId="2147483657"/>
              <ac:spMk id="4" creationId="{B9C4319D-EC10-6BE2-4717-51AC2CB1E7CB}"/>
            </ac:spMkLst>
          </pc:spChg>
        </pc:sldLayoutChg>
        <pc:sldLayoutChg chg="modSp">
          <pc:chgData name="Irma Lusyana Manik" userId="5f588844-9471-4359-8d7d-be9c7a016a69" providerId="ADAL" clId="{CCC06331-3BCE-406E-9508-8C959A6AA5F3}" dt="2024-08-25T02:28:19.972" v="94"/>
          <pc:sldLayoutMkLst>
            <pc:docMk/>
            <pc:sldMasterMk cId="1177882174" sldId="2147483648"/>
            <pc:sldLayoutMk cId="4045835000" sldId="2147483659"/>
          </pc:sldLayoutMkLst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045835000" sldId="2147483659"/>
              <ac:spMk id="2" creationId="{FD12DEF4-FDE3-4471-F17E-74E311DC5F37}"/>
            </ac:spMkLst>
          </pc:spChg>
          <pc:spChg chg="mod">
            <ac:chgData name="Irma Lusyana Manik" userId="5f588844-9471-4359-8d7d-be9c7a016a69" providerId="ADAL" clId="{CCC06331-3BCE-406E-9508-8C959A6AA5F3}" dt="2024-08-25T02:28:19.972" v="94"/>
            <ac:spMkLst>
              <pc:docMk/>
              <pc:sldMasterMk cId="1177882174" sldId="2147483648"/>
              <pc:sldLayoutMk cId="4045835000" sldId="2147483659"/>
              <ac:spMk id="3" creationId="{6FE1EBF8-13EA-A8E5-1FA8-3EF5DBEF8FC7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64385-3A2D-45FF-842B-5D894550113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27ACFE-08BC-40E9-8837-70FFBCC037BE}">
      <dgm:prSet phldrT="[Text]" custT="1"/>
      <dgm:spPr/>
      <dgm:t>
        <a:bodyPr/>
        <a:lstStyle/>
        <a:p>
          <a:r>
            <a:rPr lang="en-US" sz="1200" b="1" dirty="0" err="1"/>
            <a:t>Optimalisasi</a:t>
          </a:r>
          <a:r>
            <a:rPr lang="en-US" sz="1200" b="1" dirty="0"/>
            <a:t> Harga dan </a:t>
          </a:r>
          <a:r>
            <a:rPr lang="en-US" sz="1200" b="1" dirty="0" err="1"/>
            <a:t>Penawaran</a:t>
          </a:r>
          <a:endParaRPr lang="en-US" sz="1200" dirty="0"/>
        </a:p>
      </dgm:t>
    </dgm:pt>
    <dgm:pt modelId="{76DBC3EC-368C-4962-BC99-C1548AB25E80}" type="parTrans" cxnId="{F60A774F-4F61-447D-95A5-86EA2F71F5C4}">
      <dgm:prSet/>
      <dgm:spPr/>
      <dgm:t>
        <a:bodyPr/>
        <a:lstStyle/>
        <a:p>
          <a:endParaRPr lang="en-US"/>
        </a:p>
      </dgm:t>
    </dgm:pt>
    <dgm:pt modelId="{7BB849EE-523B-4AF2-9D1E-95B0EAD4374D}" type="sibTrans" cxnId="{F60A774F-4F61-447D-95A5-86EA2F71F5C4}">
      <dgm:prSet/>
      <dgm:spPr/>
      <dgm:t>
        <a:bodyPr/>
        <a:lstStyle/>
        <a:p>
          <a:endParaRPr lang="en-US"/>
        </a:p>
      </dgm:t>
    </dgm:pt>
    <dgm:pt modelId="{E1BB324D-F549-41BC-A95A-57D154E35167}">
      <dgm:prSet phldrT="[Text]" custT="1"/>
      <dgm:spPr/>
      <dgm:t>
        <a:bodyPr/>
        <a:lstStyle/>
        <a:p>
          <a:r>
            <a:rPr lang="en-US" sz="1000" b="0" dirty="0" err="1"/>
            <a:t>Pemilik</a:t>
          </a:r>
          <a:r>
            <a:rPr lang="en-US" sz="1000" b="0" dirty="0"/>
            <a:t> </a:t>
          </a:r>
          <a:r>
            <a:rPr lang="en-US" sz="1000" b="0" dirty="0" err="1"/>
            <a:t>properti</a:t>
          </a:r>
          <a:r>
            <a:rPr lang="en-US" sz="1000" b="0" dirty="0"/>
            <a:t> </a:t>
          </a:r>
          <a:r>
            <a:rPr lang="en-US" sz="1000" b="0" dirty="0" err="1"/>
            <a:t>dapat</a:t>
          </a:r>
          <a:r>
            <a:rPr lang="en-US" sz="1000" b="0" dirty="0"/>
            <a:t> </a:t>
          </a:r>
          <a:r>
            <a:rPr lang="en-US" sz="1000" b="0" dirty="0" err="1"/>
            <a:t>menggunakan</a:t>
          </a:r>
          <a:r>
            <a:rPr lang="en-US" sz="1000" b="0" dirty="0"/>
            <a:t> strategi </a:t>
          </a:r>
          <a:r>
            <a:rPr lang="en-US" sz="1000" b="0" dirty="0" err="1"/>
            <a:t>penetapan</a:t>
          </a:r>
          <a:r>
            <a:rPr lang="en-US" sz="1000" b="0" dirty="0"/>
            <a:t> </a:t>
          </a:r>
          <a:r>
            <a:rPr lang="en-US" sz="1000" b="0" dirty="0" err="1"/>
            <a:t>harga</a:t>
          </a:r>
          <a:r>
            <a:rPr lang="en-US" sz="1000" b="0" dirty="0"/>
            <a:t> </a:t>
          </a:r>
          <a:r>
            <a:rPr lang="en-US" sz="1000" b="0" dirty="0" err="1"/>
            <a:t>dinamis</a:t>
          </a:r>
          <a:r>
            <a:rPr lang="en-US" sz="1000" b="0" dirty="0"/>
            <a:t> yang </a:t>
          </a:r>
          <a:r>
            <a:rPr lang="en-US" sz="1000" b="0" dirty="0" err="1"/>
            <a:t>menyesuaikan</a:t>
          </a:r>
          <a:r>
            <a:rPr lang="en-US" sz="1000" b="0" dirty="0"/>
            <a:t> </a:t>
          </a:r>
          <a:r>
            <a:rPr lang="en-US" sz="1000" b="0" dirty="0" err="1"/>
            <a:t>tarif</a:t>
          </a:r>
          <a:r>
            <a:rPr lang="en-US" sz="1000" b="0" dirty="0"/>
            <a:t> </a:t>
          </a:r>
          <a:r>
            <a:rPr lang="en-US" sz="1000" b="0" dirty="0" err="1"/>
            <a:t>berdasarkan</a:t>
          </a:r>
          <a:r>
            <a:rPr lang="en-US" sz="1000" b="0" dirty="0"/>
            <a:t> </a:t>
          </a:r>
          <a:r>
            <a:rPr lang="en-US" sz="1000" b="0" dirty="0" err="1"/>
            <a:t>permintaan</a:t>
          </a:r>
          <a:r>
            <a:rPr lang="en-US" sz="1000" b="0" dirty="0"/>
            <a:t>, </a:t>
          </a:r>
          <a:r>
            <a:rPr lang="en-US" sz="1000" b="0" dirty="0" err="1"/>
            <a:t>musim</a:t>
          </a:r>
          <a:r>
            <a:rPr lang="en-US" sz="1000" b="0" dirty="0"/>
            <a:t>, dan acara </a:t>
          </a:r>
          <a:r>
            <a:rPr lang="en-US" sz="1000" b="0" dirty="0" err="1"/>
            <a:t>lokal</a:t>
          </a:r>
          <a:r>
            <a:rPr lang="en-US" sz="1000" b="0" dirty="0"/>
            <a:t>, </a:t>
          </a:r>
          <a:r>
            <a:rPr lang="en-US" sz="1000" b="0" dirty="0" err="1"/>
            <a:t>atau</a:t>
          </a:r>
          <a:r>
            <a:rPr lang="en-US" sz="1000" b="0" dirty="0"/>
            <a:t> </a:t>
          </a:r>
          <a:r>
            <a:rPr lang="en-US" sz="1000" b="0" dirty="0" err="1"/>
            <a:t>menyediakan</a:t>
          </a:r>
          <a:r>
            <a:rPr lang="en-US" sz="1000" b="0" dirty="0"/>
            <a:t> </a:t>
          </a:r>
          <a:r>
            <a:rPr lang="en-US" sz="1000" b="0" dirty="0" err="1"/>
            <a:t>diskon</a:t>
          </a:r>
          <a:r>
            <a:rPr lang="en-US" sz="1000" b="0" dirty="0"/>
            <a:t> </a:t>
          </a:r>
          <a:r>
            <a:rPr lang="en-US" sz="1000" b="0" dirty="0" err="1"/>
            <a:t>untuk</a:t>
          </a:r>
          <a:r>
            <a:rPr lang="en-US" sz="1000" b="0" dirty="0"/>
            <a:t> </a:t>
          </a:r>
          <a:r>
            <a:rPr lang="en-US" sz="1000" b="0" dirty="0" err="1"/>
            <a:t>pemesanan</a:t>
          </a:r>
          <a:r>
            <a:rPr lang="en-US" sz="1000" b="0" dirty="0"/>
            <a:t> </a:t>
          </a:r>
          <a:r>
            <a:rPr lang="en-US" sz="1000" b="0" dirty="0" err="1"/>
            <a:t>jangka</a:t>
          </a:r>
          <a:r>
            <a:rPr lang="en-US" sz="1000" b="0" dirty="0"/>
            <a:t> </a:t>
          </a:r>
          <a:r>
            <a:rPr lang="en-US" sz="1000" b="0" dirty="0" err="1"/>
            <a:t>panjang</a:t>
          </a:r>
          <a:r>
            <a:rPr lang="en-US" sz="1000" b="0" dirty="0"/>
            <a:t> </a:t>
          </a:r>
          <a:r>
            <a:rPr lang="en-US" sz="1000" b="0" dirty="0" err="1"/>
            <a:t>atau</a:t>
          </a:r>
          <a:r>
            <a:rPr lang="en-US" sz="1000" b="0" dirty="0"/>
            <a:t> </a:t>
          </a:r>
          <a:r>
            <a:rPr lang="en-US" sz="1000" b="0" dirty="0" err="1"/>
            <a:t>menawarkan</a:t>
          </a:r>
          <a:r>
            <a:rPr lang="en-US" sz="1000" b="0" dirty="0"/>
            <a:t> </a:t>
          </a:r>
          <a:r>
            <a:rPr lang="en-US" sz="1000" b="0" dirty="0" err="1"/>
            <a:t>paket</a:t>
          </a:r>
          <a:r>
            <a:rPr lang="en-US" sz="1000" b="0" dirty="0"/>
            <a:t> </a:t>
          </a:r>
          <a:r>
            <a:rPr lang="en-US" sz="1000" b="0" dirty="0" err="1"/>
            <a:t>spesial</a:t>
          </a:r>
          <a:r>
            <a:rPr lang="en-US" sz="1000" b="0" dirty="0"/>
            <a:t> </a:t>
          </a:r>
          <a:r>
            <a:rPr lang="en-US" sz="1000" b="0" dirty="0" err="1"/>
            <a:t>selama</a:t>
          </a:r>
          <a:r>
            <a:rPr lang="en-US" sz="1000" b="0" dirty="0"/>
            <a:t> </a:t>
          </a:r>
          <a:r>
            <a:rPr lang="en-US" sz="1000" b="0" dirty="0" err="1"/>
            <a:t>musim</a:t>
          </a:r>
          <a:r>
            <a:rPr lang="en-US" sz="1000" b="0" dirty="0"/>
            <a:t> </a:t>
          </a:r>
          <a:r>
            <a:rPr lang="en-US" sz="1000" b="0" dirty="0" err="1"/>
            <a:t>rendah</a:t>
          </a:r>
          <a:r>
            <a:rPr lang="en-US" sz="1000" b="0" dirty="0"/>
            <a:t> (low season) </a:t>
          </a:r>
          <a:r>
            <a:rPr lang="en-US" sz="1000" b="0" dirty="0" err="1"/>
            <a:t>untuk</a:t>
          </a:r>
          <a:r>
            <a:rPr lang="en-US" sz="1000" b="0" dirty="0"/>
            <a:t> </a:t>
          </a:r>
          <a:r>
            <a:rPr lang="en-US" sz="1000" b="0" dirty="0" err="1"/>
            <a:t>menarik</a:t>
          </a:r>
          <a:r>
            <a:rPr lang="en-US" sz="1000" b="0" dirty="0"/>
            <a:t> </a:t>
          </a:r>
          <a:r>
            <a:rPr lang="en-US" sz="1000" b="0" dirty="0" err="1"/>
            <a:t>lebih</a:t>
          </a:r>
          <a:r>
            <a:rPr lang="en-US" sz="1000" b="0" dirty="0"/>
            <a:t> </a:t>
          </a:r>
          <a:r>
            <a:rPr lang="en-US" sz="1000" b="0" dirty="0" err="1"/>
            <a:t>banyak</a:t>
          </a:r>
          <a:r>
            <a:rPr lang="en-US" sz="1000" b="0" dirty="0"/>
            <a:t> </a:t>
          </a:r>
          <a:r>
            <a:rPr lang="en-US" sz="1000" b="0" dirty="0" err="1"/>
            <a:t>tamu</a:t>
          </a:r>
          <a:r>
            <a:rPr lang="en-US" sz="1000" b="0" dirty="0"/>
            <a:t>.</a:t>
          </a:r>
          <a:endParaRPr lang="en-US" sz="1000" dirty="0"/>
        </a:p>
      </dgm:t>
    </dgm:pt>
    <dgm:pt modelId="{0F32A688-58DD-4BFC-B0CA-55985EDEC6B0}" type="parTrans" cxnId="{4EBC27E6-B24A-468D-935B-2EFCFB77934E}">
      <dgm:prSet/>
      <dgm:spPr/>
      <dgm:t>
        <a:bodyPr/>
        <a:lstStyle/>
        <a:p>
          <a:endParaRPr lang="en-US"/>
        </a:p>
      </dgm:t>
    </dgm:pt>
    <dgm:pt modelId="{EE402D4F-66D2-4C98-9F06-F7C30203C84A}" type="sibTrans" cxnId="{4EBC27E6-B24A-468D-935B-2EFCFB77934E}">
      <dgm:prSet/>
      <dgm:spPr/>
      <dgm:t>
        <a:bodyPr/>
        <a:lstStyle/>
        <a:p>
          <a:endParaRPr lang="en-US"/>
        </a:p>
      </dgm:t>
    </dgm:pt>
    <dgm:pt modelId="{635232DF-8CD5-4B28-B022-8D6576723641}">
      <dgm:prSet phldrT="[Text]" custT="1"/>
      <dgm:spPr/>
      <dgm:t>
        <a:bodyPr/>
        <a:lstStyle/>
        <a:p>
          <a:r>
            <a:rPr lang="sv-SE" sz="1000" b="0" dirty="0"/>
            <a:t>Melalui analisa, mayoritas tarif berdasarkan `Neighbourhood` berada di kisaran 60% hingga 80% dari rata-rata tarif, dengan angka rata-rata 6.147 Bath untuk tarif per listing dan rata-rata tarif per malam 754 Bath.</a:t>
          </a:r>
          <a:endParaRPr lang="en-US" sz="1000" dirty="0"/>
        </a:p>
      </dgm:t>
    </dgm:pt>
    <dgm:pt modelId="{6DD28E21-7BFB-48B1-B247-188FC444257F}" type="parTrans" cxnId="{6E7F99BD-C4E4-43F3-B163-4455F63AE3C5}">
      <dgm:prSet/>
      <dgm:spPr/>
      <dgm:t>
        <a:bodyPr/>
        <a:lstStyle/>
        <a:p>
          <a:endParaRPr lang="en-US"/>
        </a:p>
      </dgm:t>
    </dgm:pt>
    <dgm:pt modelId="{015CD2BF-A1C1-464C-AC6F-FFDEA22FF8BB}" type="sibTrans" cxnId="{6E7F99BD-C4E4-43F3-B163-4455F63AE3C5}">
      <dgm:prSet/>
      <dgm:spPr/>
      <dgm:t>
        <a:bodyPr/>
        <a:lstStyle/>
        <a:p>
          <a:endParaRPr lang="en-US"/>
        </a:p>
      </dgm:t>
    </dgm:pt>
    <dgm:pt modelId="{460329F7-8B77-4405-BD66-CEE053AF2729}">
      <dgm:prSet phldrT="[Text]" custT="1"/>
      <dgm:spPr/>
      <dgm:t>
        <a:bodyPr/>
        <a:lstStyle/>
        <a:p>
          <a:r>
            <a:rPr lang="en-US" sz="1200" b="0"/>
            <a:t>Kolaborasi dengan Bisnis Lokal</a:t>
          </a:r>
          <a:endParaRPr lang="en-US" sz="1200" dirty="0"/>
        </a:p>
      </dgm:t>
    </dgm:pt>
    <dgm:pt modelId="{EE14DAFD-6D39-4FA4-A218-C2FDD215BA84}" type="parTrans" cxnId="{EE70120B-7EE8-48AC-9295-FFE2D30027D2}">
      <dgm:prSet/>
      <dgm:spPr/>
      <dgm:t>
        <a:bodyPr/>
        <a:lstStyle/>
        <a:p>
          <a:endParaRPr lang="en-US"/>
        </a:p>
      </dgm:t>
    </dgm:pt>
    <dgm:pt modelId="{C969C20B-81F3-4FCD-8B73-F98EB73512CA}" type="sibTrans" cxnId="{EE70120B-7EE8-48AC-9295-FFE2D30027D2}">
      <dgm:prSet/>
      <dgm:spPr/>
      <dgm:t>
        <a:bodyPr/>
        <a:lstStyle/>
        <a:p>
          <a:endParaRPr lang="en-US"/>
        </a:p>
      </dgm:t>
    </dgm:pt>
    <dgm:pt modelId="{FF15002C-B760-418F-8C35-2B875FEC5982}">
      <dgm:prSet phldrT="[Text]" custT="1"/>
      <dgm:spPr/>
      <dgm:t>
        <a:bodyPr/>
        <a:lstStyle/>
        <a:p>
          <a:r>
            <a:rPr lang="en-US" sz="1000" b="0" dirty="0" err="1"/>
            <a:t>Melalui</a:t>
          </a:r>
          <a:r>
            <a:rPr lang="en-US" sz="1000" b="0" dirty="0"/>
            <a:t> </a:t>
          </a:r>
          <a:r>
            <a:rPr lang="en-US" sz="1000" b="0" dirty="0" err="1"/>
            <a:t>kerjasama</a:t>
          </a:r>
          <a:r>
            <a:rPr lang="en-US" sz="1000" b="0" dirty="0"/>
            <a:t> </a:t>
          </a:r>
          <a:r>
            <a:rPr lang="en-US" sz="1000" b="0" dirty="0" err="1"/>
            <a:t>dengan</a:t>
          </a:r>
          <a:r>
            <a:rPr lang="en-US" sz="1000" b="0" dirty="0"/>
            <a:t> </a:t>
          </a:r>
          <a:r>
            <a:rPr lang="en-US" sz="1000" b="0" dirty="0" err="1"/>
            <a:t>tempat</a:t>
          </a:r>
          <a:r>
            <a:rPr lang="en-US" sz="1000" b="0" dirty="0"/>
            <a:t> </a:t>
          </a:r>
          <a:r>
            <a:rPr lang="en-US" sz="1000" b="0" dirty="0" err="1"/>
            <a:t>kuliner</a:t>
          </a:r>
          <a:r>
            <a:rPr lang="en-US" sz="1000" b="0" dirty="0"/>
            <a:t>, </a:t>
          </a:r>
          <a:r>
            <a:rPr lang="en-US" sz="1000" b="0" dirty="0" err="1"/>
            <a:t>tempat</a:t>
          </a:r>
          <a:r>
            <a:rPr lang="en-US" sz="1000" b="0" dirty="0"/>
            <a:t> </a:t>
          </a:r>
          <a:r>
            <a:rPr lang="en-US" sz="1000" b="0" dirty="0" err="1"/>
            <a:t>wisata</a:t>
          </a:r>
          <a:r>
            <a:rPr lang="en-US" sz="1000" b="0" dirty="0"/>
            <a:t>, </a:t>
          </a:r>
          <a:r>
            <a:rPr lang="en-US" sz="1000" b="0" dirty="0" err="1"/>
            <a:t>atau</a:t>
          </a:r>
          <a:r>
            <a:rPr lang="en-US" sz="1000" b="0" dirty="0"/>
            <a:t> </a:t>
          </a:r>
          <a:r>
            <a:rPr lang="en-US" sz="1000" b="0" dirty="0" err="1"/>
            <a:t>penyedia</a:t>
          </a:r>
          <a:r>
            <a:rPr lang="en-US" sz="1000" b="0" dirty="0"/>
            <a:t> </a:t>
          </a:r>
          <a:r>
            <a:rPr lang="en-US" sz="1000" b="0" dirty="0" err="1"/>
            <a:t>layanan</a:t>
          </a:r>
          <a:r>
            <a:rPr lang="en-US" sz="1000" b="0" dirty="0"/>
            <a:t> </a:t>
          </a:r>
          <a:r>
            <a:rPr lang="en-US" sz="1000" b="0" dirty="0" err="1"/>
            <a:t>lokal</a:t>
          </a:r>
          <a:r>
            <a:rPr lang="en-US" sz="1000" b="0" dirty="0"/>
            <a:t>, </a:t>
          </a:r>
          <a:r>
            <a:rPr lang="en-US" sz="1000" b="0" dirty="0" err="1"/>
            <a:t>bisnis</a:t>
          </a:r>
          <a:r>
            <a:rPr lang="en-US" sz="1000" b="0" dirty="0"/>
            <a:t> Airbnb Bangkok </a:t>
          </a:r>
          <a:r>
            <a:rPr lang="en-US" sz="1000" b="0" dirty="0" err="1"/>
            <a:t>dapat</a:t>
          </a:r>
          <a:r>
            <a:rPr lang="en-US" sz="1000" b="0" dirty="0"/>
            <a:t> </a:t>
          </a:r>
          <a:r>
            <a:rPr lang="en-US" sz="1000" b="0" dirty="0" err="1"/>
            <a:t>memberikan</a:t>
          </a:r>
          <a:r>
            <a:rPr lang="en-US" sz="1000" b="0" dirty="0"/>
            <a:t> customer touchpoint yang </a:t>
          </a:r>
          <a:r>
            <a:rPr lang="en-US" sz="1000" b="0" dirty="0" err="1"/>
            <a:t>berkesan</a:t>
          </a:r>
          <a:r>
            <a:rPr lang="en-US" sz="1000" b="0" dirty="0"/>
            <a:t> </a:t>
          </a:r>
          <a:r>
            <a:rPr lang="en-US" sz="1000" b="0" dirty="0" err="1"/>
            <a:t>dengan</a:t>
          </a:r>
          <a:r>
            <a:rPr lang="en-US" sz="1000" b="0" dirty="0"/>
            <a:t> </a:t>
          </a:r>
          <a:r>
            <a:rPr lang="en-US" sz="1000" b="0" dirty="0" err="1"/>
            <a:t>keunikan</a:t>
          </a:r>
          <a:r>
            <a:rPr lang="en-US" sz="1000" b="0" dirty="0"/>
            <a:t> </a:t>
          </a:r>
          <a:r>
            <a:rPr lang="en-US" sz="1000" b="0" dirty="0" err="1"/>
            <a:t>atau</a:t>
          </a:r>
          <a:r>
            <a:rPr lang="en-US" sz="1000" b="0" dirty="0"/>
            <a:t> </a:t>
          </a:r>
          <a:r>
            <a:rPr lang="en-US" sz="1000" b="0" dirty="0" err="1"/>
            <a:t>ciri</a:t>
          </a:r>
          <a:r>
            <a:rPr lang="en-US" sz="1000" b="0" dirty="0"/>
            <a:t> </a:t>
          </a:r>
          <a:r>
            <a:rPr lang="en-US" sz="1000" b="0" dirty="0" err="1"/>
            <a:t>khas</a:t>
          </a:r>
          <a:r>
            <a:rPr lang="en-US" sz="1000" b="0" dirty="0"/>
            <a:t> </a:t>
          </a:r>
          <a:r>
            <a:rPr lang="en-US" sz="1000" b="0"/>
            <a:t>area Bangkok</a:t>
          </a:r>
          <a:r>
            <a:rPr lang="en-US" sz="1000" b="0" dirty="0"/>
            <a:t>. Salah </a:t>
          </a:r>
          <a:r>
            <a:rPr lang="en-US" sz="1000" b="0" dirty="0" err="1"/>
            <a:t>satu</a:t>
          </a:r>
          <a:r>
            <a:rPr lang="en-US" sz="1000" b="0" dirty="0"/>
            <a:t> </a:t>
          </a:r>
          <a:r>
            <a:rPr lang="en-US" sz="1000" b="0" dirty="0" err="1"/>
            <a:t>caranya</a:t>
          </a:r>
          <a:r>
            <a:rPr lang="en-US" sz="1000" b="0" dirty="0"/>
            <a:t> </a:t>
          </a:r>
          <a:r>
            <a:rPr lang="en-US" sz="1000" b="0" dirty="0" err="1"/>
            <a:t>adalah</a:t>
          </a:r>
          <a:r>
            <a:rPr lang="en-US" sz="1000" b="0" dirty="0"/>
            <a:t> </a:t>
          </a:r>
          <a:r>
            <a:rPr lang="en-US" sz="1000" b="0" dirty="0" err="1"/>
            <a:t>dengan</a:t>
          </a:r>
          <a:r>
            <a:rPr lang="en-US" sz="1000" b="0" dirty="0"/>
            <a:t> </a:t>
          </a:r>
          <a:r>
            <a:rPr lang="en-US" sz="1000" b="0" dirty="0" err="1"/>
            <a:t>mengikuti</a:t>
          </a:r>
          <a:r>
            <a:rPr lang="en-US" sz="1000" b="0" dirty="0"/>
            <a:t> acara </a:t>
          </a:r>
          <a:r>
            <a:rPr lang="en-US" sz="1000" b="0" dirty="0" err="1"/>
            <a:t>lokal</a:t>
          </a:r>
          <a:r>
            <a:rPr lang="en-US" sz="1000" b="0" dirty="0"/>
            <a:t> </a:t>
          </a:r>
          <a:r>
            <a:rPr lang="en-US" sz="1000" b="0" dirty="0" err="1"/>
            <a:t>atau</a:t>
          </a:r>
          <a:r>
            <a:rPr lang="en-US" sz="1000" b="0" dirty="0"/>
            <a:t> festival </a:t>
          </a:r>
          <a:r>
            <a:rPr lang="en-US" sz="1000" b="0" dirty="0" err="1"/>
            <a:t>dengan</a:t>
          </a:r>
          <a:r>
            <a:rPr lang="en-US" sz="1000" b="0" dirty="0"/>
            <a:t> </a:t>
          </a:r>
          <a:r>
            <a:rPr lang="en-US" sz="1000" b="0" dirty="0" err="1"/>
            <a:t>menawarkan</a:t>
          </a:r>
          <a:r>
            <a:rPr lang="en-US" sz="1000" b="0" dirty="0"/>
            <a:t> </a:t>
          </a:r>
          <a:r>
            <a:rPr lang="en-US" sz="1000" b="0" dirty="0" err="1"/>
            <a:t>paket</a:t>
          </a:r>
          <a:r>
            <a:rPr lang="en-US" sz="1000" b="0" dirty="0"/>
            <a:t> </a:t>
          </a:r>
          <a:r>
            <a:rPr lang="en-US" sz="1000" b="0" dirty="0" err="1"/>
            <a:t>khusus</a:t>
          </a:r>
          <a:r>
            <a:rPr lang="en-US" sz="1000" b="0" dirty="0"/>
            <a:t> yang </a:t>
          </a:r>
          <a:r>
            <a:rPr lang="en-US" sz="1000" b="0" dirty="0" err="1"/>
            <a:t>menggabungkan</a:t>
          </a:r>
          <a:r>
            <a:rPr lang="en-US" sz="1000" b="0" dirty="0"/>
            <a:t> </a:t>
          </a:r>
          <a:r>
            <a:rPr lang="en-US" sz="1000" b="0" dirty="0" err="1"/>
            <a:t>penginapan</a:t>
          </a:r>
          <a:r>
            <a:rPr lang="en-US" sz="1000" b="0" dirty="0"/>
            <a:t> </a:t>
          </a:r>
          <a:r>
            <a:rPr lang="en-US" sz="1000" b="0" dirty="0" err="1"/>
            <a:t>dengan</a:t>
          </a:r>
          <a:r>
            <a:rPr lang="en-US" sz="1000" b="0" dirty="0"/>
            <a:t> </a:t>
          </a:r>
          <a:r>
            <a:rPr lang="en-US" sz="1000" b="0" dirty="0" err="1"/>
            <a:t>akses</a:t>
          </a:r>
          <a:r>
            <a:rPr lang="en-US" sz="1000" b="0" dirty="0"/>
            <a:t> </a:t>
          </a:r>
          <a:r>
            <a:rPr lang="en-US" sz="1000" b="0" dirty="0" err="1"/>
            <a:t>ke</a:t>
          </a:r>
          <a:r>
            <a:rPr lang="en-US" sz="1000" b="0" dirty="0"/>
            <a:t> acara-acara </a:t>
          </a:r>
          <a:r>
            <a:rPr lang="en-US" sz="1000" b="0" dirty="0" err="1"/>
            <a:t>tersebut</a:t>
          </a:r>
          <a:r>
            <a:rPr lang="en-US" sz="1000" b="0" dirty="0"/>
            <a:t>.</a:t>
          </a:r>
          <a:endParaRPr lang="en-US" sz="1000" dirty="0"/>
        </a:p>
      </dgm:t>
    </dgm:pt>
    <dgm:pt modelId="{D303F2DA-2577-43A7-9982-72AD1DBEF82A}" type="parTrans" cxnId="{86B031C5-6C87-4B84-85C6-CB6BAE8D6AF4}">
      <dgm:prSet/>
      <dgm:spPr/>
      <dgm:t>
        <a:bodyPr/>
        <a:lstStyle/>
        <a:p>
          <a:endParaRPr lang="en-US"/>
        </a:p>
      </dgm:t>
    </dgm:pt>
    <dgm:pt modelId="{AB1B304F-FEAB-4106-994A-4DF0EF99EE51}" type="sibTrans" cxnId="{86B031C5-6C87-4B84-85C6-CB6BAE8D6AF4}">
      <dgm:prSet/>
      <dgm:spPr/>
      <dgm:t>
        <a:bodyPr/>
        <a:lstStyle/>
        <a:p>
          <a:endParaRPr lang="en-US"/>
        </a:p>
      </dgm:t>
    </dgm:pt>
    <dgm:pt modelId="{0B1C7B8D-AE11-49C5-83CB-F46649989F6C}">
      <dgm:prSet phldrT="[Text]" custT="1"/>
      <dgm:spPr/>
      <dgm:t>
        <a:bodyPr/>
        <a:lstStyle/>
        <a:p>
          <a:r>
            <a:rPr lang="en-US" sz="1200" b="0"/>
            <a:t>Pemasaran Digital dan Branding</a:t>
          </a:r>
          <a:endParaRPr lang="en-US" sz="1200" dirty="0"/>
        </a:p>
      </dgm:t>
    </dgm:pt>
    <dgm:pt modelId="{E6F9D42E-3244-4532-B199-10A36E5FDDB7}" type="parTrans" cxnId="{DEBFE785-C40B-42AE-9507-49F8F3C3EAB4}">
      <dgm:prSet/>
      <dgm:spPr/>
      <dgm:t>
        <a:bodyPr/>
        <a:lstStyle/>
        <a:p>
          <a:endParaRPr lang="en-US"/>
        </a:p>
      </dgm:t>
    </dgm:pt>
    <dgm:pt modelId="{D8F738EC-2DB8-4704-B91D-9FCCFF83E667}" type="sibTrans" cxnId="{DEBFE785-C40B-42AE-9507-49F8F3C3EAB4}">
      <dgm:prSet/>
      <dgm:spPr/>
      <dgm:t>
        <a:bodyPr/>
        <a:lstStyle/>
        <a:p>
          <a:endParaRPr lang="en-US"/>
        </a:p>
      </dgm:t>
    </dgm:pt>
    <dgm:pt modelId="{94A9871A-38DC-4511-90AB-98CDFF66BD0E}">
      <dgm:prSet phldrT="[Text]" custT="1"/>
      <dgm:spPr/>
      <dgm:t>
        <a:bodyPr/>
        <a:lstStyle/>
        <a:p>
          <a:r>
            <a:rPr lang="en-US" sz="1000" b="0" dirty="0" err="1"/>
            <a:t>Menargetkan</a:t>
          </a:r>
          <a:r>
            <a:rPr lang="en-US" sz="1000" b="0" dirty="0"/>
            <a:t> </a:t>
          </a:r>
          <a:r>
            <a:rPr lang="en-US" sz="1000" b="0" dirty="0" err="1"/>
            <a:t>kelompok</a:t>
          </a:r>
          <a:r>
            <a:rPr lang="en-US" sz="1000" b="0" dirty="0"/>
            <a:t> </a:t>
          </a:r>
          <a:r>
            <a:rPr lang="en-US" sz="1000" b="0" dirty="0" err="1"/>
            <a:t>wisatawan</a:t>
          </a:r>
          <a:r>
            <a:rPr lang="en-US" sz="1000" b="0" dirty="0"/>
            <a:t> </a:t>
          </a:r>
          <a:r>
            <a:rPr lang="en-US" sz="1000" b="0" dirty="0" err="1"/>
            <a:t>tertentu</a:t>
          </a:r>
          <a:r>
            <a:rPr lang="en-US" sz="1000" b="0" dirty="0"/>
            <a:t>, </a:t>
          </a:r>
          <a:r>
            <a:rPr lang="en-US" sz="1000" b="0" dirty="0" err="1"/>
            <a:t>Misalnya</a:t>
          </a:r>
          <a:r>
            <a:rPr lang="en-US" sz="1000" b="0" dirty="0"/>
            <a:t> </a:t>
          </a:r>
          <a:r>
            <a:rPr lang="en-US" sz="1000" b="0" dirty="0" err="1"/>
            <a:t>wisatawan</a:t>
          </a:r>
          <a:r>
            <a:rPr lang="en-US" sz="1000" b="0" dirty="0"/>
            <a:t> backpacker </a:t>
          </a:r>
          <a:r>
            <a:rPr lang="en-US" sz="1000" b="0" dirty="0" err="1"/>
            <a:t>mungkin</a:t>
          </a:r>
          <a:r>
            <a:rPr lang="en-US" sz="1000" b="0" dirty="0"/>
            <a:t> </a:t>
          </a:r>
          <a:r>
            <a:rPr lang="en-US" sz="1000" b="0" dirty="0" err="1"/>
            <a:t>lebih</a:t>
          </a:r>
          <a:r>
            <a:rPr lang="en-US" sz="1000" b="0" dirty="0"/>
            <a:t> </a:t>
          </a:r>
          <a:r>
            <a:rPr lang="en-US" sz="1000" b="0" dirty="0" err="1"/>
            <a:t>tertarik</a:t>
          </a:r>
          <a:r>
            <a:rPr lang="en-US" sz="1000" b="0" dirty="0"/>
            <a:t> pada </a:t>
          </a:r>
          <a:r>
            <a:rPr lang="en-US" sz="1000" b="0" dirty="0" err="1"/>
            <a:t>akomodasi</a:t>
          </a:r>
          <a:r>
            <a:rPr lang="en-US" sz="1000" b="0" dirty="0"/>
            <a:t> yang </a:t>
          </a:r>
          <a:r>
            <a:rPr lang="en-US" sz="1000" b="0" dirty="0" err="1"/>
            <a:t>terjangkau</a:t>
          </a:r>
          <a:r>
            <a:rPr lang="en-US" sz="1000" b="0" dirty="0"/>
            <a:t> dan </a:t>
          </a:r>
          <a:r>
            <a:rPr lang="en-US" sz="1000" b="0" dirty="0" err="1"/>
            <a:t>berlokasi</a:t>
          </a:r>
          <a:r>
            <a:rPr lang="en-US" sz="1000" b="0" dirty="0"/>
            <a:t> </a:t>
          </a:r>
          <a:r>
            <a:rPr lang="en-US" sz="1000" b="0" dirty="0" err="1"/>
            <a:t>dekat</a:t>
          </a:r>
          <a:r>
            <a:rPr lang="en-US" sz="1000" b="0" dirty="0"/>
            <a:t> </a:t>
          </a:r>
          <a:r>
            <a:rPr lang="en-US" sz="1000" b="0" dirty="0" err="1"/>
            <a:t>dengan</a:t>
          </a:r>
          <a:r>
            <a:rPr lang="en-US" sz="1000" b="0" dirty="0"/>
            <a:t> </a:t>
          </a:r>
          <a:r>
            <a:rPr lang="en-US" sz="1000" b="0" dirty="0" err="1"/>
            <a:t>tempat-tempat</a:t>
          </a:r>
          <a:r>
            <a:rPr lang="en-US" sz="1000" b="0" dirty="0"/>
            <a:t> </a:t>
          </a:r>
          <a:r>
            <a:rPr lang="en-US" sz="1000" b="0" dirty="0" err="1"/>
            <a:t>menarik</a:t>
          </a:r>
          <a:r>
            <a:rPr lang="en-US" sz="1000" b="0" dirty="0"/>
            <a:t>, </a:t>
          </a:r>
          <a:r>
            <a:rPr lang="en-US" sz="1000" b="0" dirty="0" err="1"/>
            <a:t>sementara</a:t>
          </a:r>
          <a:r>
            <a:rPr lang="en-US" sz="1000" b="0" dirty="0"/>
            <a:t> </a:t>
          </a:r>
          <a:r>
            <a:rPr lang="en-US" sz="1000" b="0" dirty="0" err="1"/>
            <a:t>pelancong</a:t>
          </a:r>
          <a:r>
            <a:rPr lang="en-US" sz="1000" b="0" dirty="0"/>
            <a:t> </a:t>
          </a:r>
          <a:r>
            <a:rPr lang="en-US" sz="1000" b="0" dirty="0" err="1"/>
            <a:t>bisnis</a:t>
          </a:r>
          <a:r>
            <a:rPr lang="en-US" sz="1000" b="0" dirty="0"/>
            <a:t> </a:t>
          </a:r>
          <a:r>
            <a:rPr lang="en-US" sz="1000" b="0" dirty="0" err="1"/>
            <a:t>mungkin</a:t>
          </a:r>
          <a:r>
            <a:rPr lang="en-US" sz="1000" b="0" dirty="0"/>
            <a:t> </a:t>
          </a:r>
          <a:r>
            <a:rPr lang="en-US" sz="1000" b="0" dirty="0" err="1"/>
            <a:t>memprioritaskan</a:t>
          </a:r>
          <a:r>
            <a:rPr lang="en-US" sz="1000" b="0" dirty="0"/>
            <a:t> </a:t>
          </a:r>
          <a:r>
            <a:rPr lang="en-US" sz="1000" b="0" dirty="0" err="1"/>
            <a:t>fasilitas</a:t>
          </a:r>
          <a:r>
            <a:rPr lang="en-US" sz="1000" b="0" dirty="0"/>
            <a:t> </a:t>
          </a:r>
          <a:r>
            <a:rPr lang="en-US" sz="1000" b="0" dirty="0" err="1"/>
            <a:t>kerja</a:t>
          </a:r>
          <a:r>
            <a:rPr lang="en-US" sz="1000" b="0" dirty="0"/>
            <a:t> dan </a:t>
          </a:r>
          <a:r>
            <a:rPr lang="en-US" sz="1000" b="0" dirty="0" err="1"/>
            <a:t>kenyamanan</a:t>
          </a:r>
          <a:r>
            <a:rPr lang="en-US" sz="1000" b="0" dirty="0"/>
            <a:t>, </a:t>
          </a:r>
          <a:r>
            <a:rPr lang="en-US" sz="1000" b="0" dirty="0" err="1"/>
            <a:t>mementingkan</a:t>
          </a:r>
          <a:r>
            <a:rPr lang="en-US" sz="1000" b="0" dirty="0"/>
            <a:t> </a:t>
          </a:r>
          <a:r>
            <a:rPr lang="en-US" sz="1000" b="0" dirty="0" err="1"/>
            <a:t>eksklusifitas</a:t>
          </a:r>
          <a:r>
            <a:rPr lang="en-US" sz="1000" b="0" dirty="0"/>
            <a:t> </a:t>
          </a:r>
          <a:r>
            <a:rPr lang="en-US" sz="1000" b="0" dirty="0" err="1"/>
            <a:t>tanpa</a:t>
          </a:r>
          <a:r>
            <a:rPr lang="en-US" sz="1000" b="0" dirty="0"/>
            <a:t> </a:t>
          </a:r>
          <a:r>
            <a:rPr lang="en-US" sz="1000" b="0" dirty="0" err="1"/>
            <a:t>mengenal</a:t>
          </a:r>
          <a:r>
            <a:rPr lang="en-US" sz="1000" b="0" dirty="0"/>
            <a:t> </a:t>
          </a:r>
          <a:r>
            <a:rPr lang="en-US" sz="1000" b="0" dirty="0" err="1"/>
            <a:t>harga</a:t>
          </a:r>
          <a:r>
            <a:rPr lang="en-US" sz="1000" b="0" dirty="0"/>
            <a:t>.</a:t>
          </a:r>
          <a:endParaRPr lang="en-US" sz="1000" dirty="0"/>
        </a:p>
      </dgm:t>
    </dgm:pt>
    <dgm:pt modelId="{79C25037-78AF-4C7B-B1FC-B8CE1BD2C841}" type="parTrans" cxnId="{FC5D53FC-959F-43EF-831F-84D51162A06D}">
      <dgm:prSet/>
      <dgm:spPr/>
      <dgm:t>
        <a:bodyPr/>
        <a:lstStyle/>
        <a:p>
          <a:endParaRPr lang="en-US"/>
        </a:p>
      </dgm:t>
    </dgm:pt>
    <dgm:pt modelId="{A961757A-5039-49BA-B854-F99F14FC7A2F}" type="sibTrans" cxnId="{FC5D53FC-959F-43EF-831F-84D51162A06D}">
      <dgm:prSet/>
      <dgm:spPr/>
      <dgm:t>
        <a:bodyPr/>
        <a:lstStyle/>
        <a:p>
          <a:endParaRPr lang="en-US"/>
        </a:p>
      </dgm:t>
    </dgm:pt>
    <dgm:pt modelId="{C1C6B8A4-7410-4714-8A09-3D90205185CD}" type="pres">
      <dgm:prSet presAssocID="{F7864385-3A2D-45FF-842B-5D8945501131}" presName="linearFlow" presStyleCnt="0">
        <dgm:presLayoutVars>
          <dgm:dir/>
          <dgm:animLvl val="lvl"/>
          <dgm:resizeHandles val="exact"/>
        </dgm:presLayoutVars>
      </dgm:prSet>
      <dgm:spPr/>
    </dgm:pt>
    <dgm:pt modelId="{56786FDE-62D8-4EC4-B10B-A5E7621B6922}" type="pres">
      <dgm:prSet presAssocID="{3C27ACFE-08BC-40E9-8837-70FFBCC037BE}" presName="composite" presStyleCnt="0"/>
      <dgm:spPr/>
    </dgm:pt>
    <dgm:pt modelId="{CAAEB329-E67B-4AB6-AEE5-0FCB96F78822}" type="pres">
      <dgm:prSet presAssocID="{3C27ACFE-08BC-40E9-8837-70FFBCC037B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255E2EE-2DBA-465A-84BF-57AC0040A47F}" type="pres">
      <dgm:prSet presAssocID="{3C27ACFE-08BC-40E9-8837-70FFBCC037BE}" presName="descendantText" presStyleLbl="alignAcc1" presStyleIdx="0" presStyleCnt="3" custLinFactNeighborX="-603">
        <dgm:presLayoutVars>
          <dgm:bulletEnabled val="1"/>
        </dgm:presLayoutVars>
      </dgm:prSet>
      <dgm:spPr/>
    </dgm:pt>
    <dgm:pt modelId="{0BCFB993-D9F0-4FF7-BBC1-42921011E71A}" type="pres">
      <dgm:prSet presAssocID="{7BB849EE-523B-4AF2-9D1E-95B0EAD4374D}" presName="sp" presStyleCnt="0"/>
      <dgm:spPr/>
    </dgm:pt>
    <dgm:pt modelId="{9BB6946B-5593-44D6-85E4-6E632C0B5F91}" type="pres">
      <dgm:prSet presAssocID="{460329F7-8B77-4405-BD66-CEE053AF2729}" presName="composite" presStyleCnt="0"/>
      <dgm:spPr/>
    </dgm:pt>
    <dgm:pt modelId="{3E58FF03-06A4-46FD-8D46-94B630C040DF}" type="pres">
      <dgm:prSet presAssocID="{460329F7-8B77-4405-BD66-CEE053AF272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F7E765F-B33D-4DCA-9928-AFF8A91B49F3}" type="pres">
      <dgm:prSet presAssocID="{460329F7-8B77-4405-BD66-CEE053AF2729}" presName="descendantText" presStyleLbl="alignAcc1" presStyleIdx="1" presStyleCnt="3">
        <dgm:presLayoutVars>
          <dgm:bulletEnabled val="1"/>
        </dgm:presLayoutVars>
      </dgm:prSet>
      <dgm:spPr/>
    </dgm:pt>
    <dgm:pt modelId="{7FB7462D-8EEF-4DF4-A994-84750834784C}" type="pres">
      <dgm:prSet presAssocID="{C969C20B-81F3-4FCD-8B73-F98EB73512CA}" presName="sp" presStyleCnt="0"/>
      <dgm:spPr/>
    </dgm:pt>
    <dgm:pt modelId="{F2A5EF1C-83E1-4E5F-9AA8-433A711D9360}" type="pres">
      <dgm:prSet presAssocID="{0B1C7B8D-AE11-49C5-83CB-F46649989F6C}" presName="composite" presStyleCnt="0"/>
      <dgm:spPr/>
    </dgm:pt>
    <dgm:pt modelId="{5882C09B-0A88-43DD-B27D-47B3E6103822}" type="pres">
      <dgm:prSet presAssocID="{0B1C7B8D-AE11-49C5-83CB-F46649989F6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841557B-7C75-4699-9AA1-7A858DB3AADB}" type="pres">
      <dgm:prSet presAssocID="{0B1C7B8D-AE11-49C5-83CB-F46649989F6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6138C0A-4AFE-4943-AFA1-D9DF5C06E7B9}" type="presOf" srcId="{F7864385-3A2D-45FF-842B-5D8945501131}" destId="{C1C6B8A4-7410-4714-8A09-3D90205185CD}" srcOrd="0" destOrd="0" presId="urn:microsoft.com/office/officeart/2005/8/layout/chevron2"/>
    <dgm:cxn modelId="{EE70120B-7EE8-48AC-9295-FFE2D30027D2}" srcId="{F7864385-3A2D-45FF-842B-5D8945501131}" destId="{460329F7-8B77-4405-BD66-CEE053AF2729}" srcOrd="1" destOrd="0" parTransId="{EE14DAFD-6D39-4FA4-A218-C2FDD215BA84}" sibTransId="{C969C20B-81F3-4FCD-8B73-F98EB73512CA}"/>
    <dgm:cxn modelId="{DAF1BF1A-B962-4503-A80F-B8781CCD4322}" type="presOf" srcId="{E1BB324D-F549-41BC-A95A-57D154E35167}" destId="{D255E2EE-2DBA-465A-84BF-57AC0040A47F}" srcOrd="0" destOrd="0" presId="urn:microsoft.com/office/officeart/2005/8/layout/chevron2"/>
    <dgm:cxn modelId="{4ADED236-6599-4992-BD93-FADA09D2C5D3}" type="presOf" srcId="{460329F7-8B77-4405-BD66-CEE053AF2729}" destId="{3E58FF03-06A4-46FD-8D46-94B630C040DF}" srcOrd="0" destOrd="0" presId="urn:microsoft.com/office/officeart/2005/8/layout/chevron2"/>
    <dgm:cxn modelId="{D0AE4760-D556-4605-AD7A-776F42D689B4}" type="presOf" srcId="{FF15002C-B760-418F-8C35-2B875FEC5982}" destId="{CF7E765F-B33D-4DCA-9928-AFF8A91B49F3}" srcOrd="0" destOrd="0" presId="urn:microsoft.com/office/officeart/2005/8/layout/chevron2"/>
    <dgm:cxn modelId="{08750463-9416-4339-8C6A-6DBD503FC65C}" type="presOf" srcId="{0B1C7B8D-AE11-49C5-83CB-F46649989F6C}" destId="{5882C09B-0A88-43DD-B27D-47B3E6103822}" srcOrd="0" destOrd="0" presId="urn:microsoft.com/office/officeart/2005/8/layout/chevron2"/>
    <dgm:cxn modelId="{F60A774F-4F61-447D-95A5-86EA2F71F5C4}" srcId="{F7864385-3A2D-45FF-842B-5D8945501131}" destId="{3C27ACFE-08BC-40E9-8837-70FFBCC037BE}" srcOrd="0" destOrd="0" parTransId="{76DBC3EC-368C-4962-BC99-C1548AB25E80}" sibTransId="{7BB849EE-523B-4AF2-9D1E-95B0EAD4374D}"/>
    <dgm:cxn modelId="{DEBFE785-C40B-42AE-9507-49F8F3C3EAB4}" srcId="{F7864385-3A2D-45FF-842B-5D8945501131}" destId="{0B1C7B8D-AE11-49C5-83CB-F46649989F6C}" srcOrd="2" destOrd="0" parTransId="{E6F9D42E-3244-4532-B199-10A36E5FDDB7}" sibTransId="{D8F738EC-2DB8-4704-B91D-9FCCFF83E667}"/>
    <dgm:cxn modelId="{6E7F99BD-C4E4-43F3-B163-4455F63AE3C5}" srcId="{3C27ACFE-08BC-40E9-8837-70FFBCC037BE}" destId="{635232DF-8CD5-4B28-B022-8D6576723641}" srcOrd="1" destOrd="0" parTransId="{6DD28E21-7BFB-48B1-B247-188FC444257F}" sibTransId="{015CD2BF-A1C1-464C-AC6F-FFDEA22FF8BB}"/>
    <dgm:cxn modelId="{86B031C5-6C87-4B84-85C6-CB6BAE8D6AF4}" srcId="{460329F7-8B77-4405-BD66-CEE053AF2729}" destId="{FF15002C-B760-418F-8C35-2B875FEC5982}" srcOrd="0" destOrd="0" parTransId="{D303F2DA-2577-43A7-9982-72AD1DBEF82A}" sibTransId="{AB1B304F-FEAB-4106-994A-4DF0EF99EE51}"/>
    <dgm:cxn modelId="{26CFC9C6-157E-49A5-BA16-23D161909A14}" type="presOf" srcId="{635232DF-8CD5-4B28-B022-8D6576723641}" destId="{D255E2EE-2DBA-465A-84BF-57AC0040A47F}" srcOrd="0" destOrd="1" presId="urn:microsoft.com/office/officeart/2005/8/layout/chevron2"/>
    <dgm:cxn modelId="{53AC9CCD-783F-407C-8DE5-D5E8C64697DA}" type="presOf" srcId="{3C27ACFE-08BC-40E9-8837-70FFBCC037BE}" destId="{CAAEB329-E67B-4AB6-AEE5-0FCB96F78822}" srcOrd="0" destOrd="0" presId="urn:microsoft.com/office/officeart/2005/8/layout/chevron2"/>
    <dgm:cxn modelId="{4EBC27E6-B24A-468D-935B-2EFCFB77934E}" srcId="{3C27ACFE-08BC-40E9-8837-70FFBCC037BE}" destId="{E1BB324D-F549-41BC-A95A-57D154E35167}" srcOrd="0" destOrd="0" parTransId="{0F32A688-58DD-4BFC-B0CA-55985EDEC6B0}" sibTransId="{EE402D4F-66D2-4C98-9F06-F7C30203C84A}"/>
    <dgm:cxn modelId="{FC5D53FC-959F-43EF-831F-84D51162A06D}" srcId="{0B1C7B8D-AE11-49C5-83CB-F46649989F6C}" destId="{94A9871A-38DC-4511-90AB-98CDFF66BD0E}" srcOrd="0" destOrd="0" parTransId="{79C25037-78AF-4C7B-B1FC-B8CE1BD2C841}" sibTransId="{A961757A-5039-49BA-B854-F99F14FC7A2F}"/>
    <dgm:cxn modelId="{DD7EFEFE-6C2C-42D8-A495-0463F288C4CF}" type="presOf" srcId="{94A9871A-38DC-4511-90AB-98CDFF66BD0E}" destId="{1841557B-7C75-4699-9AA1-7A858DB3AADB}" srcOrd="0" destOrd="0" presId="urn:microsoft.com/office/officeart/2005/8/layout/chevron2"/>
    <dgm:cxn modelId="{37BB6481-0F61-4C5D-8EFC-AC2A7CFDCD87}" type="presParOf" srcId="{C1C6B8A4-7410-4714-8A09-3D90205185CD}" destId="{56786FDE-62D8-4EC4-B10B-A5E7621B6922}" srcOrd="0" destOrd="0" presId="urn:microsoft.com/office/officeart/2005/8/layout/chevron2"/>
    <dgm:cxn modelId="{C96F0350-2958-4C5E-A594-E91905DE3F7B}" type="presParOf" srcId="{56786FDE-62D8-4EC4-B10B-A5E7621B6922}" destId="{CAAEB329-E67B-4AB6-AEE5-0FCB96F78822}" srcOrd="0" destOrd="0" presId="urn:microsoft.com/office/officeart/2005/8/layout/chevron2"/>
    <dgm:cxn modelId="{2B79E55F-4100-4AE2-AA74-722252D43204}" type="presParOf" srcId="{56786FDE-62D8-4EC4-B10B-A5E7621B6922}" destId="{D255E2EE-2DBA-465A-84BF-57AC0040A47F}" srcOrd="1" destOrd="0" presId="urn:microsoft.com/office/officeart/2005/8/layout/chevron2"/>
    <dgm:cxn modelId="{A164ADE8-5244-4411-A38A-2BC8E0EB52C0}" type="presParOf" srcId="{C1C6B8A4-7410-4714-8A09-3D90205185CD}" destId="{0BCFB993-D9F0-4FF7-BBC1-42921011E71A}" srcOrd="1" destOrd="0" presId="urn:microsoft.com/office/officeart/2005/8/layout/chevron2"/>
    <dgm:cxn modelId="{D0F129B3-A1A1-47A0-9A8F-0CA5554CEBFD}" type="presParOf" srcId="{C1C6B8A4-7410-4714-8A09-3D90205185CD}" destId="{9BB6946B-5593-44D6-85E4-6E632C0B5F91}" srcOrd="2" destOrd="0" presId="urn:microsoft.com/office/officeart/2005/8/layout/chevron2"/>
    <dgm:cxn modelId="{E5621ED2-03A0-4DCA-8FD8-B7FDEFEC5D2E}" type="presParOf" srcId="{9BB6946B-5593-44D6-85E4-6E632C0B5F91}" destId="{3E58FF03-06A4-46FD-8D46-94B630C040DF}" srcOrd="0" destOrd="0" presId="urn:microsoft.com/office/officeart/2005/8/layout/chevron2"/>
    <dgm:cxn modelId="{92753A03-3168-4B6C-A849-666A3E9123B7}" type="presParOf" srcId="{9BB6946B-5593-44D6-85E4-6E632C0B5F91}" destId="{CF7E765F-B33D-4DCA-9928-AFF8A91B49F3}" srcOrd="1" destOrd="0" presId="urn:microsoft.com/office/officeart/2005/8/layout/chevron2"/>
    <dgm:cxn modelId="{AFE19EF5-E9A9-4E19-A858-EACE8115FEAC}" type="presParOf" srcId="{C1C6B8A4-7410-4714-8A09-3D90205185CD}" destId="{7FB7462D-8EEF-4DF4-A994-84750834784C}" srcOrd="3" destOrd="0" presId="urn:microsoft.com/office/officeart/2005/8/layout/chevron2"/>
    <dgm:cxn modelId="{487A1DC9-FDEA-4B2C-B586-3F58D0485E87}" type="presParOf" srcId="{C1C6B8A4-7410-4714-8A09-3D90205185CD}" destId="{F2A5EF1C-83E1-4E5F-9AA8-433A711D9360}" srcOrd="4" destOrd="0" presId="urn:microsoft.com/office/officeart/2005/8/layout/chevron2"/>
    <dgm:cxn modelId="{BCCAFB49-7259-45B2-874B-74D79030EFE5}" type="presParOf" srcId="{F2A5EF1C-83E1-4E5F-9AA8-433A711D9360}" destId="{5882C09B-0A88-43DD-B27D-47B3E6103822}" srcOrd="0" destOrd="0" presId="urn:microsoft.com/office/officeart/2005/8/layout/chevron2"/>
    <dgm:cxn modelId="{B54BCBEC-1F40-4810-932E-FFD32D624A24}" type="presParOf" srcId="{F2A5EF1C-83E1-4E5F-9AA8-433A711D9360}" destId="{1841557B-7C75-4699-9AA1-7A858DB3AAD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EB329-E67B-4AB6-AEE5-0FCB96F78822}">
      <dsp:nvSpPr>
        <dsp:cNvPr id="0" name=""/>
        <dsp:cNvSpPr/>
      </dsp:nvSpPr>
      <dsp:spPr>
        <a:xfrm rot="5400000">
          <a:off x="-243535" y="247640"/>
          <a:ext cx="1623573" cy="1136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Optimalisasi</a:t>
          </a:r>
          <a:r>
            <a:rPr lang="en-US" sz="1200" b="1" kern="1200" dirty="0"/>
            <a:t> Harga dan </a:t>
          </a:r>
          <a:r>
            <a:rPr lang="en-US" sz="1200" b="1" kern="1200" dirty="0" err="1"/>
            <a:t>Penawaran</a:t>
          </a:r>
          <a:endParaRPr lang="en-US" sz="1200" kern="1200" dirty="0"/>
        </a:p>
      </dsp:txBody>
      <dsp:txXfrm rot="-5400000">
        <a:off x="2" y="572355"/>
        <a:ext cx="1136501" cy="487072"/>
      </dsp:txXfrm>
    </dsp:sp>
    <dsp:sp modelId="{D255E2EE-2DBA-465A-84BF-57AC0040A47F}">
      <dsp:nvSpPr>
        <dsp:cNvPr id="0" name=""/>
        <dsp:cNvSpPr/>
      </dsp:nvSpPr>
      <dsp:spPr>
        <a:xfrm rot="5400000">
          <a:off x="3307412" y="-2199752"/>
          <a:ext cx="1055877" cy="54635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 err="1"/>
            <a:t>Pemilik</a:t>
          </a:r>
          <a:r>
            <a:rPr lang="en-US" sz="1000" b="0" kern="1200" dirty="0"/>
            <a:t> </a:t>
          </a:r>
          <a:r>
            <a:rPr lang="en-US" sz="1000" b="0" kern="1200" dirty="0" err="1"/>
            <a:t>properti</a:t>
          </a:r>
          <a:r>
            <a:rPr lang="en-US" sz="1000" b="0" kern="1200" dirty="0"/>
            <a:t> </a:t>
          </a:r>
          <a:r>
            <a:rPr lang="en-US" sz="1000" b="0" kern="1200" dirty="0" err="1"/>
            <a:t>dapat</a:t>
          </a:r>
          <a:r>
            <a:rPr lang="en-US" sz="1000" b="0" kern="1200" dirty="0"/>
            <a:t> </a:t>
          </a:r>
          <a:r>
            <a:rPr lang="en-US" sz="1000" b="0" kern="1200" dirty="0" err="1"/>
            <a:t>menggunakan</a:t>
          </a:r>
          <a:r>
            <a:rPr lang="en-US" sz="1000" b="0" kern="1200" dirty="0"/>
            <a:t> strategi </a:t>
          </a:r>
          <a:r>
            <a:rPr lang="en-US" sz="1000" b="0" kern="1200" dirty="0" err="1"/>
            <a:t>penetapan</a:t>
          </a:r>
          <a:r>
            <a:rPr lang="en-US" sz="1000" b="0" kern="1200" dirty="0"/>
            <a:t> </a:t>
          </a:r>
          <a:r>
            <a:rPr lang="en-US" sz="1000" b="0" kern="1200" dirty="0" err="1"/>
            <a:t>harga</a:t>
          </a:r>
          <a:r>
            <a:rPr lang="en-US" sz="1000" b="0" kern="1200" dirty="0"/>
            <a:t> </a:t>
          </a:r>
          <a:r>
            <a:rPr lang="en-US" sz="1000" b="0" kern="1200" dirty="0" err="1"/>
            <a:t>dinamis</a:t>
          </a:r>
          <a:r>
            <a:rPr lang="en-US" sz="1000" b="0" kern="1200" dirty="0"/>
            <a:t> yang </a:t>
          </a:r>
          <a:r>
            <a:rPr lang="en-US" sz="1000" b="0" kern="1200" dirty="0" err="1"/>
            <a:t>menyesuaikan</a:t>
          </a:r>
          <a:r>
            <a:rPr lang="en-US" sz="1000" b="0" kern="1200" dirty="0"/>
            <a:t> </a:t>
          </a:r>
          <a:r>
            <a:rPr lang="en-US" sz="1000" b="0" kern="1200" dirty="0" err="1"/>
            <a:t>tarif</a:t>
          </a:r>
          <a:r>
            <a:rPr lang="en-US" sz="1000" b="0" kern="1200" dirty="0"/>
            <a:t> </a:t>
          </a:r>
          <a:r>
            <a:rPr lang="en-US" sz="1000" b="0" kern="1200" dirty="0" err="1"/>
            <a:t>berdasarkan</a:t>
          </a:r>
          <a:r>
            <a:rPr lang="en-US" sz="1000" b="0" kern="1200" dirty="0"/>
            <a:t> </a:t>
          </a:r>
          <a:r>
            <a:rPr lang="en-US" sz="1000" b="0" kern="1200" dirty="0" err="1"/>
            <a:t>permintaan</a:t>
          </a:r>
          <a:r>
            <a:rPr lang="en-US" sz="1000" b="0" kern="1200" dirty="0"/>
            <a:t>, </a:t>
          </a:r>
          <a:r>
            <a:rPr lang="en-US" sz="1000" b="0" kern="1200" dirty="0" err="1"/>
            <a:t>musim</a:t>
          </a:r>
          <a:r>
            <a:rPr lang="en-US" sz="1000" b="0" kern="1200" dirty="0"/>
            <a:t>, dan acara </a:t>
          </a:r>
          <a:r>
            <a:rPr lang="en-US" sz="1000" b="0" kern="1200" dirty="0" err="1"/>
            <a:t>lokal</a:t>
          </a:r>
          <a:r>
            <a:rPr lang="en-US" sz="1000" b="0" kern="1200" dirty="0"/>
            <a:t>, </a:t>
          </a:r>
          <a:r>
            <a:rPr lang="en-US" sz="1000" b="0" kern="1200" dirty="0" err="1"/>
            <a:t>atau</a:t>
          </a:r>
          <a:r>
            <a:rPr lang="en-US" sz="1000" b="0" kern="1200" dirty="0"/>
            <a:t> </a:t>
          </a:r>
          <a:r>
            <a:rPr lang="en-US" sz="1000" b="0" kern="1200" dirty="0" err="1"/>
            <a:t>menyediakan</a:t>
          </a:r>
          <a:r>
            <a:rPr lang="en-US" sz="1000" b="0" kern="1200" dirty="0"/>
            <a:t> </a:t>
          </a:r>
          <a:r>
            <a:rPr lang="en-US" sz="1000" b="0" kern="1200" dirty="0" err="1"/>
            <a:t>diskon</a:t>
          </a:r>
          <a:r>
            <a:rPr lang="en-US" sz="1000" b="0" kern="1200" dirty="0"/>
            <a:t> </a:t>
          </a:r>
          <a:r>
            <a:rPr lang="en-US" sz="1000" b="0" kern="1200" dirty="0" err="1"/>
            <a:t>untuk</a:t>
          </a:r>
          <a:r>
            <a:rPr lang="en-US" sz="1000" b="0" kern="1200" dirty="0"/>
            <a:t> </a:t>
          </a:r>
          <a:r>
            <a:rPr lang="en-US" sz="1000" b="0" kern="1200" dirty="0" err="1"/>
            <a:t>pemesanan</a:t>
          </a:r>
          <a:r>
            <a:rPr lang="en-US" sz="1000" b="0" kern="1200" dirty="0"/>
            <a:t> </a:t>
          </a:r>
          <a:r>
            <a:rPr lang="en-US" sz="1000" b="0" kern="1200" dirty="0" err="1"/>
            <a:t>jangka</a:t>
          </a:r>
          <a:r>
            <a:rPr lang="en-US" sz="1000" b="0" kern="1200" dirty="0"/>
            <a:t> </a:t>
          </a:r>
          <a:r>
            <a:rPr lang="en-US" sz="1000" b="0" kern="1200" dirty="0" err="1"/>
            <a:t>panjang</a:t>
          </a:r>
          <a:r>
            <a:rPr lang="en-US" sz="1000" b="0" kern="1200" dirty="0"/>
            <a:t> </a:t>
          </a:r>
          <a:r>
            <a:rPr lang="en-US" sz="1000" b="0" kern="1200" dirty="0" err="1"/>
            <a:t>atau</a:t>
          </a:r>
          <a:r>
            <a:rPr lang="en-US" sz="1000" b="0" kern="1200" dirty="0"/>
            <a:t> </a:t>
          </a:r>
          <a:r>
            <a:rPr lang="en-US" sz="1000" b="0" kern="1200" dirty="0" err="1"/>
            <a:t>menawarkan</a:t>
          </a:r>
          <a:r>
            <a:rPr lang="en-US" sz="1000" b="0" kern="1200" dirty="0"/>
            <a:t> </a:t>
          </a:r>
          <a:r>
            <a:rPr lang="en-US" sz="1000" b="0" kern="1200" dirty="0" err="1"/>
            <a:t>paket</a:t>
          </a:r>
          <a:r>
            <a:rPr lang="en-US" sz="1000" b="0" kern="1200" dirty="0"/>
            <a:t> </a:t>
          </a:r>
          <a:r>
            <a:rPr lang="en-US" sz="1000" b="0" kern="1200" dirty="0" err="1"/>
            <a:t>spesial</a:t>
          </a:r>
          <a:r>
            <a:rPr lang="en-US" sz="1000" b="0" kern="1200" dirty="0"/>
            <a:t> </a:t>
          </a:r>
          <a:r>
            <a:rPr lang="en-US" sz="1000" b="0" kern="1200" dirty="0" err="1"/>
            <a:t>selama</a:t>
          </a:r>
          <a:r>
            <a:rPr lang="en-US" sz="1000" b="0" kern="1200" dirty="0"/>
            <a:t> </a:t>
          </a:r>
          <a:r>
            <a:rPr lang="en-US" sz="1000" b="0" kern="1200" dirty="0" err="1"/>
            <a:t>musim</a:t>
          </a:r>
          <a:r>
            <a:rPr lang="en-US" sz="1000" b="0" kern="1200" dirty="0"/>
            <a:t> </a:t>
          </a:r>
          <a:r>
            <a:rPr lang="en-US" sz="1000" b="0" kern="1200" dirty="0" err="1"/>
            <a:t>rendah</a:t>
          </a:r>
          <a:r>
            <a:rPr lang="en-US" sz="1000" b="0" kern="1200" dirty="0"/>
            <a:t> (low season) </a:t>
          </a:r>
          <a:r>
            <a:rPr lang="en-US" sz="1000" b="0" kern="1200" dirty="0" err="1"/>
            <a:t>untuk</a:t>
          </a:r>
          <a:r>
            <a:rPr lang="en-US" sz="1000" b="0" kern="1200" dirty="0"/>
            <a:t> </a:t>
          </a:r>
          <a:r>
            <a:rPr lang="en-US" sz="1000" b="0" kern="1200" dirty="0" err="1"/>
            <a:t>menarik</a:t>
          </a:r>
          <a:r>
            <a:rPr lang="en-US" sz="1000" b="0" kern="1200" dirty="0"/>
            <a:t> </a:t>
          </a:r>
          <a:r>
            <a:rPr lang="en-US" sz="1000" b="0" kern="1200" dirty="0" err="1"/>
            <a:t>lebih</a:t>
          </a:r>
          <a:r>
            <a:rPr lang="en-US" sz="1000" b="0" kern="1200" dirty="0"/>
            <a:t> </a:t>
          </a:r>
          <a:r>
            <a:rPr lang="en-US" sz="1000" b="0" kern="1200" dirty="0" err="1"/>
            <a:t>banyak</a:t>
          </a:r>
          <a:r>
            <a:rPr lang="en-US" sz="1000" b="0" kern="1200" dirty="0"/>
            <a:t> </a:t>
          </a:r>
          <a:r>
            <a:rPr lang="en-US" sz="1000" b="0" kern="1200" dirty="0" err="1"/>
            <a:t>tamu</a:t>
          </a:r>
          <a:r>
            <a:rPr lang="en-US" sz="1000" b="0" kern="1200" dirty="0"/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000" b="0" kern="1200" dirty="0"/>
            <a:t>Melalui analisa, mayoritas tarif berdasarkan `Neighbourhood` berada di kisaran 60% hingga 80% dari rata-rata tarif, dengan angka rata-rata 6.147 Bath untuk tarif per listing dan rata-rata tarif per malam 754 Bath.</a:t>
          </a:r>
          <a:endParaRPr lang="en-US" sz="1000" kern="1200" dirty="0"/>
        </a:p>
      </dsp:txBody>
      <dsp:txXfrm rot="-5400000">
        <a:off x="1103556" y="55648"/>
        <a:ext cx="5412046" cy="952789"/>
      </dsp:txXfrm>
    </dsp:sp>
    <dsp:sp modelId="{3E58FF03-06A4-46FD-8D46-94B630C040DF}">
      <dsp:nvSpPr>
        <dsp:cNvPr id="0" name=""/>
        <dsp:cNvSpPr/>
      </dsp:nvSpPr>
      <dsp:spPr>
        <a:xfrm rot="5400000">
          <a:off x="-243535" y="1677584"/>
          <a:ext cx="1623573" cy="1136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Kolaborasi dengan Bisnis Lokal</a:t>
          </a:r>
          <a:endParaRPr lang="en-US" sz="1200" kern="1200" dirty="0"/>
        </a:p>
      </dsp:txBody>
      <dsp:txXfrm rot="-5400000">
        <a:off x="2" y="2002299"/>
        <a:ext cx="1136501" cy="487072"/>
      </dsp:txXfrm>
    </dsp:sp>
    <dsp:sp modelId="{CF7E765F-B33D-4DCA-9928-AFF8A91B49F3}">
      <dsp:nvSpPr>
        <dsp:cNvPr id="0" name=""/>
        <dsp:cNvSpPr/>
      </dsp:nvSpPr>
      <dsp:spPr>
        <a:xfrm rot="5400000">
          <a:off x="3340635" y="-770085"/>
          <a:ext cx="1055322" cy="54635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 err="1"/>
            <a:t>Melalui</a:t>
          </a:r>
          <a:r>
            <a:rPr lang="en-US" sz="1000" b="0" kern="1200" dirty="0"/>
            <a:t> </a:t>
          </a:r>
          <a:r>
            <a:rPr lang="en-US" sz="1000" b="0" kern="1200" dirty="0" err="1"/>
            <a:t>kerjasama</a:t>
          </a:r>
          <a:r>
            <a:rPr lang="en-US" sz="1000" b="0" kern="1200" dirty="0"/>
            <a:t> </a:t>
          </a:r>
          <a:r>
            <a:rPr lang="en-US" sz="1000" b="0" kern="1200" dirty="0" err="1"/>
            <a:t>dengan</a:t>
          </a:r>
          <a:r>
            <a:rPr lang="en-US" sz="1000" b="0" kern="1200" dirty="0"/>
            <a:t> </a:t>
          </a:r>
          <a:r>
            <a:rPr lang="en-US" sz="1000" b="0" kern="1200" dirty="0" err="1"/>
            <a:t>tempat</a:t>
          </a:r>
          <a:r>
            <a:rPr lang="en-US" sz="1000" b="0" kern="1200" dirty="0"/>
            <a:t> </a:t>
          </a:r>
          <a:r>
            <a:rPr lang="en-US" sz="1000" b="0" kern="1200" dirty="0" err="1"/>
            <a:t>kuliner</a:t>
          </a:r>
          <a:r>
            <a:rPr lang="en-US" sz="1000" b="0" kern="1200" dirty="0"/>
            <a:t>, </a:t>
          </a:r>
          <a:r>
            <a:rPr lang="en-US" sz="1000" b="0" kern="1200" dirty="0" err="1"/>
            <a:t>tempat</a:t>
          </a:r>
          <a:r>
            <a:rPr lang="en-US" sz="1000" b="0" kern="1200" dirty="0"/>
            <a:t> </a:t>
          </a:r>
          <a:r>
            <a:rPr lang="en-US" sz="1000" b="0" kern="1200" dirty="0" err="1"/>
            <a:t>wisata</a:t>
          </a:r>
          <a:r>
            <a:rPr lang="en-US" sz="1000" b="0" kern="1200" dirty="0"/>
            <a:t>, </a:t>
          </a:r>
          <a:r>
            <a:rPr lang="en-US" sz="1000" b="0" kern="1200" dirty="0" err="1"/>
            <a:t>atau</a:t>
          </a:r>
          <a:r>
            <a:rPr lang="en-US" sz="1000" b="0" kern="1200" dirty="0"/>
            <a:t> </a:t>
          </a:r>
          <a:r>
            <a:rPr lang="en-US" sz="1000" b="0" kern="1200" dirty="0" err="1"/>
            <a:t>penyedia</a:t>
          </a:r>
          <a:r>
            <a:rPr lang="en-US" sz="1000" b="0" kern="1200" dirty="0"/>
            <a:t> </a:t>
          </a:r>
          <a:r>
            <a:rPr lang="en-US" sz="1000" b="0" kern="1200" dirty="0" err="1"/>
            <a:t>layanan</a:t>
          </a:r>
          <a:r>
            <a:rPr lang="en-US" sz="1000" b="0" kern="1200" dirty="0"/>
            <a:t> </a:t>
          </a:r>
          <a:r>
            <a:rPr lang="en-US" sz="1000" b="0" kern="1200" dirty="0" err="1"/>
            <a:t>lokal</a:t>
          </a:r>
          <a:r>
            <a:rPr lang="en-US" sz="1000" b="0" kern="1200" dirty="0"/>
            <a:t>, </a:t>
          </a:r>
          <a:r>
            <a:rPr lang="en-US" sz="1000" b="0" kern="1200" dirty="0" err="1"/>
            <a:t>bisnis</a:t>
          </a:r>
          <a:r>
            <a:rPr lang="en-US" sz="1000" b="0" kern="1200" dirty="0"/>
            <a:t> Airbnb Bangkok </a:t>
          </a:r>
          <a:r>
            <a:rPr lang="en-US" sz="1000" b="0" kern="1200" dirty="0" err="1"/>
            <a:t>dapat</a:t>
          </a:r>
          <a:r>
            <a:rPr lang="en-US" sz="1000" b="0" kern="1200" dirty="0"/>
            <a:t> </a:t>
          </a:r>
          <a:r>
            <a:rPr lang="en-US" sz="1000" b="0" kern="1200" dirty="0" err="1"/>
            <a:t>memberikan</a:t>
          </a:r>
          <a:r>
            <a:rPr lang="en-US" sz="1000" b="0" kern="1200" dirty="0"/>
            <a:t> customer touchpoint yang </a:t>
          </a:r>
          <a:r>
            <a:rPr lang="en-US" sz="1000" b="0" kern="1200" dirty="0" err="1"/>
            <a:t>berkesan</a:t>
          </a:r>
          <a:r>
            <a:rPr lang="en-US" sz="1000" b="0" kern="1200" dirty="0"/>
            <a:t> </a:t>
          </a:r>
          <a:r>
            <a:rPr lang="en-US" sz="1000" b="0" kern="1200" dirty="0" err="1"/>
            <a:t>dengan</a:t>
          </a:r>
          <a:r>
            <a:rPr lang="en-US" sz="1000" b="0" kern="1200" dirty="0"/>
            <a:t> </a:t>
          </a:r>
          <a:r>
            <a:rPr lang="en-US" sz="1000" b="0" kern="1200" dirty="0" err="1"/>
            <a:t>keunikan</a:t>
          </a:r>
          <a:r>
            <a:rPr lang="en-US" sz="1000" b="0" kern="1200" dirty="0"/>
            <a:t> </a:t>
          </a:r>
          <a:r>
            <a:rPr lang="en-US" sz="1000" b="0" kern="1200" dirty="0" err="1"/>
            <a:t>atau</a:t>
          </a:r>
          <a:r>
            <a:rPr lang="en-US" sz="1000" b="0" kern="1200" dirty="0"/>
            <a:t> </a:t>
          </a:r>
          <a:r>
            <a:rPr lang="en-US" sz="1000" b="0" kern="1200" dirty="0" err="1"/>
            <a:t>ciri</a:t>
          </a:r>
          <a:r>
            <a:rPr lang="en-US" sz="1000" b="0" kern="1200" dirty="0"/>
            <a:t> </a:t>
          </a:r>
          <a:r>
            <a:rPr lang="en-US" sz="1000" b="0" kern="1200" dirty="0" err="1"/>
            <a:t>khas</a:t>
          </a:r>
          <a:r>
            <a:rPr lang="en-US" sz="1000" b="0" kern="1200" dirty="0"/>
            <a:t> </a:t>
          </a:r>
          <a:r>
            <a:rPr lang="en-US" sz="1000" b="0" kern="1200"/>
            <a:t>area Bangkok</a:t>
          </a:r>
          <a:r>
            <a:rPr lang="en-US" sz="1000" b="0" kern="1200" dirty="0"/>
            <a:t>. Salah </a:t>
          </a:r>
          <a:r>
            <a:rPr lang="en-US" sz="1000" b="0" kern="1200" dirty="0" err="1"/>
            <a:t>satu</a:t>
          </a:r>
          <a:r>
            <a:rPr lang="en-US" sz="1000" b="0" kern="1200" dirty="0"/>
            <a:t> </a:t>
          </a:r>
          <a:r>
            <a:rPr lang="en-US" sz="1000" b="0" kern="1200" dirty="0" err="1"/>
            <a:t>caranya</a:t>
          </a:r>
          <a:r>
            <a:rPr lang="en-US" sz="1000" b="0" kern="1200" dirty="0"/>
            <a:t> </a:t>
          </a:r>
          <a:r>
            <a:rPr lang="en-US" sz="1000" b="0" kern="1200" dirty="0" err="1"/>
            <a:t>adalah</a:t>
          </a:r>
          <a:r>
            <a:rPr lang="en-US" sz="1000" b="0" kern="1200" dirty="0"/>
            <a:t> </a:t>
          </a:r>
          <a:r>
            <a:rPr lang="en-US" sz="1000" b="0" kern="1200" dirty="0" err="1"/>
            <a:t>dengan</a:t>
          </a:r>
          <a:r>
            <a:rPr lang="en-US" sz="1000" b="0" kern="1200" dirty="0"/>
            <a:t> </a:t>
          </a:r>
          <a:r>
            <a:rPr lang="en-US" sz="1000" b="0" kern="1200" dirty="0" err="1"/>
            <a:t>mengikuti</a:t>
          </a:r>
          <a:r>
            <a:rPr lang="en-US" sz="1000" b="0" kern="1200" dirty="0"/>
            <a:t> acara </a:t>
          </a:r>
          <a:r>
            <a:rPr lang="en-US" sz="1000" b="0" kern="1200" dirty="0" err="1"/>
            <a:t>lokal</a:t>
          </a:r>
          <a:r>
            <a:rPr lang="en-US" sz="1000" b="0" kern="1200" dirty="0"/>
            <a:t> </a:t>
          </a:r>
          <a:r>
            <a:rPr lang="en-US" sz="1000" b="0" kern="1200" dirty="0" err="1"/>
            <a:t>atau</a:t>
          </a:r>
          <a:r>
            <a:rPr lang="en-US" sz="1000" b="0" kern="1200" dirty="0"/>
            <a:t> festival </a:t>
          </a:r>
          <a:r>
            <a:rPr lang="en-US" sz="1000" b="0" kern="1200" dirty="0" err="1"/>
            <a:t>dengan</a:t>
          </a:r>
          <a:r>
            <a:rPr lang="en-US" sz="1000" b="0" kern="1200" dirty="0"/>
            <a:t> </a:t>
          </a:r>
          <a:r>
            <a:rPr lang="en-US" sz="1000" b="0" kern="1200" dirty="0" err="1"/>
            <a:t>menawarkan</a:t>
          </a:r>
          <a:r>
            <a:rPr lang="en-US" sz="1000" b="0" kern="1200" dirty="0"/>
            <a:t> </a:t>
          </a:r>
          <a:r>
            <a:rPr lang="en-US" sz="1000" b="0" kern="1200" dirty="0" err="1"/>
            <a:t>paket</a:t>
          </a:r>
          <a:r>
            <a:rPr lang="en-US" sz="1000" b="0" kern="1200" dirty="0"/>
            <a:t> </a:t>
          </a:r>
          <a:r>
            <a:rPr lang="en-US" sz="1000" b="0" kern="1200" dirty="0" err="1"/>
            <a:t>khusus</a:t>
          </a:r>
          <a:r>
            <a:rPr lang="en-US" sz="1000" b="0" kern="1200" dirty="0"/>
            <a:t> yang </a:t>
          </a:r>
          <a:r>
            <a:rPr lang="en-US" sz="1000" b="0" kern="1200" dirty="0" err="1"/>
            <a:t>menggabungkan</a:t>
          </a:r>
          <a:r>
            <a:rPr lang="en-US" sz="1000" b="0" kern="1200" dirty="0"/>
            <a:t> </a:t>
          </a:r>
          <a:r>
            <a:rPr lang="en-US" sz="1000" b="0" kern="1200" dirty="0" err="1"/>
            <a:t>penginapan</a:t>
          </a:r>
          <a:r>
            <a:rPr lang="en-US" sz="1000" b="0" kern="1200" dirty="0"/>
            <a:t> </a:t>
          </a:r>
          <a:r>
            <a:rPr lang="en-US" sz="1000" b="0" kern="1200" dirty="0" err="1"/>
            <a:t>dengan</a:t>
          </a:r>
          <a:r>
            <a:rPr lang="en-US" sz="1000" b="0" kern="1200" dirty="0"/>
            <a:t> </a:t>
          </a:r>
          <a:r>
            <a:rPr lang="en-US" sz="1000" b="0" kern="1200" dirty="0" err="1"/>
            <a:t>akses</a:t>
          </a:r>
          <a:r>
            <a:rPr lang="en-US" sz="1000" b="0" kern="1200" dirty="0"/>
            <a:t> </a:t>
          </a:r>
          <a:r>
            <a:rPr lang="en-US" sz="1000" b="0" kern="1200" dirty="0" err="1"/>
            <a:t>ke</a:t>
          </a:r>
          <a:r>
            <a:rPr lang="en-US" sz="1000" b="0" kern="1200" dirty="0"/>
            <a:t> acara-acara </a:t>
          </a:r>
          <a:r>
            <a:rPr lang="en-US" sz="1000" b="0" kern="1200" dirty="0" err="1"/>
            <a:t>tersebut</a:t>
          </a:r>
          <a:r>
            <a:rPr lang="en-US" sz="1000" b="0" kern="1200" dirty="0"/>
            <a:t>.</a:t>
          </a:r>
          <a:endParaRPr lang="en-US" sz="1000" kern="1200" dirty="0"/>
        </a:p>
      </dsp:txBody>
      <dsp:txXfrm rot="-5400000">
        <a:off x="1136502" y="1485565"/>
        <a:ext cx="5412073" cy="952288"/>
      </dsp:txXfrm>
    </dsp:sp>
    <dsp:sp modelId="{5882C09B-0A88-43DD-B27D-47B3E6103822}">
      <dsp:nvSpPr>
        <dsp:cNvPr id="0" name=""/>
        <dsp:cNvSpPr/>
      </dsp:nvSpPr>
      <dsp:spPr>
        <a:xfrm rot="5400000">
          <a:off x="-243535" y="3107529"/>
          <a:ext cx="1623573" cy="11365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Pemasaran Digital dan Branding</a:t>
          </a:r>
          <a:endParaRPr lang="en-US" sz="1200" kern="1200" dirty="0"/>
        </a:p>
      </dsp:txBody>
      <dsp:txXfrm rot="-5400000">
        <a:off x="2" y="3432244"/>
        <a:ext cx="1136501" cy="487072"/>
      </dsp:txXfrm>
    </dsp:sp>
    <dsp:sp modelId="{1841557B-7C75-4699-9AA1-7A858DB3AADB}">
      <dsp:nvSpPr>
        <dsp:cNvPr id="0" name=""/>
        <dsp:cNvSpPr/>
      </dsp:nvSpPr>
      <dsp:spPr>
        <a:xfrm rot="5400000">
          <a:off x="3340635" y="659859"/>
          <a:ext cx="1055322" cy="54635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kern="1200" dirty="0" err="1"/>
            <a:t>Menargetkan</a:t>
          </a:r>
          <a:r>
            <a:rPr lang="en-US" sz="1000" b="0" kern="1200" dirty="0"/>
            <a:t> </a:t>
          </a:r>
          <a:r>
            <a:rPr lang="en-US" sz="1000" b="0" kern="1200" dirty="0" err="1"/>
            <a:t>kelompok</a:t>
          </a:r>
          <a:r>
            <a:rPr lang="en-US" sz="1000" b="0" kern="1200" dirty="0"/>
            <a:t> </a:t>
          </a:r>
          <a:r>
            <a:rPr lang="en-US" sz="1000" b="0" kern="1200" dirty="0" err="1"/>
            <a:t>wisatawan</a:t>
          </a:r>
          <a:r>
            <a:rPr lang="en-US" sz="1000" b="0" kern="1200" dirty="0"/>
            <a:t> </a:t>
          </a:r>
          <a:r>
            <a:rPr lang="en-US" sz="1000" b="0" kern="1200" dirty="0" err="1"/>
            <a:t>tertentu</a:t>
          </a:r>
          <a:r>
            <a:rPr lang="en-US" sz="1000" b="0" kern="1200" dirty="0"/>
            <a:t>, </a:t>
          </a:r>
          <a:r>
            <a:rPr lang="en-US" sz="1000" b="0" kern="1200" dirty="0" err="1"/>
            <a:t>Misalnya</a:t>
          </a:r>
          <a:r>
            <a:rPr lang="en-US" sz="1000" b="0" kern="1200" dirty="0"/>
            <a:t> </a:t>
          </a:r>
          <a:r>
            <a:rPr lang="en-US" sz="1000" b="0" kern="1200" dirty="0" err="1"/>
            <a:t>wisatawan</a:t>
          </a:r>
          <a:r>
            <a:rPr lang="en-US" sz="1000" b="0" kern="1200" dirty="0"/>
            <a:t> backpacker </a:t>
          </a:r>
          <a:r>
            <a:rPr lang="en-US" sz="1000" b="0" kern="1200" dirty="0" err="1"/>
            <a:t>mungkin</a:t>
          </a:r>
          <a:r>
            <a:rPr lang="en-US" sz="1000" b="0" kern="1200" dirty="0"/>
            <a:t> </a:t>
          </a:r>
          <a:r>
            <a:rPr lang="en-US" sz="1000" b="0" kern="1200" dirty="0" err="1"/>
            <a:t>lebih</a:t>
          </a:r>
          <a:r>
            <a:rPr lang="en-US" sz="1000" b="0" kern="1200" dirty="0"/>
            <a:t> </a:t>
          </a:r>
          <a:r>
            <a:rPr lang="en-US" sz="1000" b="0" kern="1200" dirty="0" err="1"/>
            <a:t>tertarik</a:t>
          </a:r>
          <a:r>
            <a:rPr lang="en-US" sz="1000" b="0" kern="1200" dirty="0"/>
            <a:t> pada </a:t>
          </a:r>
          <a:r>
            <a:rPr lang="en-US" sz="1000" b="0" kern="1200" dirty="0" err="1"/>
            <a:t>akomodasi</a:t>
          </a:r>
          <a:r>
            <a:rPr lang="en-US" sz="1000" b="0" kern="1200" dirty="0"/>
            <a:t> yang </a:t>
          </a:r>
          <a:r>
            <a:rPr lang="en-US" sz="1000" b="0" kern="1200" dirty="0" err="1"/>
            <a:t>terjangkau</a:t>
          </a:r>
          <a:r>
            <a:rPr lang="en-US" sz="1000" b="0" kern="1200" dirty="0"/>
            <a:t> dan </a:t>
          </a:r>
          <a:r>
            <a:rPr lang="en-US" sz="1000" b="0" kern="1200" dirty="0" err="1"/>
            <a:t>berlokasi</a:t>
          </a:r>
          <a:r>
            <a:rPr lang="en-US" sz="1000" b="0" kern="1200" dirty="0"/>
            <a:t> </a:t>
          </a:r>
          <a:r>
            <a:rPr lang="en-US" sz="1000" b="0" kern="1200" dirty="0" err="1"/>
            <a:t>dekat</a:t>
          </a:r>
          <a:r>
            <a:rPr lang="en-US" sz="1000" b="0" kern="1200" dirty="0"/>
            <a:t> </a:t>
          </a:r>
          <a:r>
            <a:rPr lang="en-US" sz="1000" b="0" kern="1200" dirty="0" err="1"/>
            <a:t>dengan</a:t>
          </a:r>
          <a:r>
            <a:rPr lang="en-US" sz="1000" b="0" kern="1200" dirty="0"/>
            <a:t> </a:t>
          </a:r>
          <a:r>
            <a:rPr lang="en-US" sz="1000" b="0" kern="1200" dirty="0" err="1"/>
            <a:t>tempat-tempat</a:t>
          </a:r>
          <a:r>
            <a:rPr lang="en-US" sz="1000" b="0" kern="1200" dirty="0"/>
            <a:t> </a:t>
          </a:r>
          <a:r>
            <a:rPr lang="en-US" sz="1000" b="0" kern="1200" dirty="0" err="1"/>
            <a:t>menarik</a:t>
          </a:r>
          <a:r>
            <a:rPr lang="en-US" sz="1000" b="0" kern="1200" dirty="0"/>
            <a:t>, </a:t>
          </a:r>
          <a:r>
            <a:rPr lang="en-US" sz="1000" b="0" kern="1200" dirty="0" err="1"/>
            <a:t>sementara</a:t>
          </a:r>
          <a:r>
            <a:rPr lang="en-US" sz="1000" b="0" kern="1200" dirty="0"/>
            <a:t> </a:t>
          </a:r>
          <a:r>
            <a:rPr lang="en-US" sz="1000" b="0" kern="1200" dirty="0" err="1"/>
            <a:t>pelancong</a:t>
          </a:r>
          <a:r>
            <a:rPr lang="en-US" sz="1000" b="0" kern="1200" dirty="0"/>
            <a:t> </a:t>
          </a:r>
          <a:r>
            <a:rPr lang="en-US" sz="1000" b="0" kern="1200" dirty="0" err="1"/>
            <a:t>bisnis</a:t>
          </a:r>
          <a:r>
            <a:rPr lang="en-US" sz="1000" b="0" kern="1200" dirty="0"/>
            <a:t> </a:t>
          </a:r>
          <a:r>
            <a:rPr lang="en-US" sz="1000" b="0" kern="1200" dirty="0" err="1"/>
            <a:t>mungkin</a:t>
          </a:r>
          <a:r>
            <a:rPr lang="en-US" sz="1000" b="0" kern="1200" dirty="0"/>
            <a:t> </a:t>
          </a:r>
          <a:r>
            <a:rPr lang="en-US" sz="1000" b="0" kern="1200" dirty="0" err="1"/>
            <a:t>memprioritaskan</a:t>
          </a:r>
          <a:r>
            <a:rPr lang="en-US" sz="1000" b="0" kern="1200" dirty="0"/>
            <a:t> </a:t>
          </a:r>
          <a:r>
            <a:rPr lang="en-US" sz="1000" b="0" kern="1200" dirty="0" err="1"/>
            <a:t>fasilitas</a:t>
          </a:r>
          <a:r>
            <a:rPr lang="en-US" sz="1000" b="0" kern="1200" dirty="0"/>
            <a:t> </a:t>
          </a:r>
          <a:r>
            <a:rPr lang="en-US" sz="1000" b="0" kern="1200" dirty="0" err="1"/>
            <a:t>kerja</a:t>
          </a:r>
          <a:r>
            <a:rPr lang="en-US" sz="1000" b="0" kern="1200" dirty="0"/>
            <a:t> dan </a:t>
          </a:r>
          <a:r>
            <a:rPr lang="en-US" sz="1000" b="0" kern="1200" dirty="0" err="1"/>
            <a:t>kenyamanan</a:t>
          </a:r>
          <a:r>
            <a:rPr lang="en-US" sz="1000" b="0" kern="1200" dirty="0"/>
            <a:t>, </a:t>
          </a:r>
          <a:r>
            <a:rPr lang="en-US" sz="1000" b="0" kern="1200" dirty="0" err="1"/>
            <a:t>mementingkan</a:t>
          </a:r>
          <a:r>
            <a:rPr lang="en-US" sz="1000" b="0" kern="1200" dirty="0"/>
            <a:t> </a:t>
          </a:r>
          <a:r>
            <a:rPr lang="en-US" sz="1000" b="0" kern="1200" dirty="0" err="1"/>
            <a:t>eksklusifitas</a:t>
          </a:r>
          <a:r>
            <a:rPr lang="en-US" sz="1000" b="0" kern="1200" dirty="0"/>
            <a:t> </a:t>
          </a:r>
          <a:r>
            <a:rPr lang="en-US" sz="1000" b="0" kern="1200" dirty="0" err="1"/>
            <a:t>tanpa</a:t>
          </a:r>
          <a:r>
            <a:rPr lang="en-US" sz="1000" b="0" kern="1200" dirty="0"/>
            <a:t> </a:t>
          </a:r>
          <a:r>
            <a:rPr lang="en-US" sz="1000" b="0" kern="1200" dirty="0" err="1"/>
            <a:t>mengenal</a:t>
          </a:r>
          <a:r>
            <a:rPr lang="en-US" sz="1000" b="0" kern="1200" dirty="0"/>
            <a:t> </a:t>
          </a:r>
          <a:r>
            <a:rPr lang="en-US" sz="1000" b="0" kern="1200" dirty="0" err="1"/>
            <a:t>harga</a:t>
          </a:r>
          <a:r>
            <a:rPr lang="en-US" sz="1000" b="0" kern="1200" dirty="0"/>
            <a:t>.</a:t>
          </a:r>
          <a:endParaRPr lang="en-US" sz="1000" kern="1200" dirty="0"/>
        </a:p>
      </dsp:txBody>
      <dsp:txXfrm rot="-5400000">
        <a:off x="1136502" y="2915510"/>
        <a:ext cx="5412073" cy="952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0A47-613F-4FAE-8EF8-9576DD093A1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87606-A21F-4AB7-A84F-43E2569BE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5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siswa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telah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mempelajari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materi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 SQL, </a:t>
            </a:r>
            <a:r>
              <a:rPr lang="en-US" sz="1800" b="0" i="1">
                <a:solidFill>
                  <a:srgbClr val="000000"/>
                </a:solidFill>
                <a:effectLst/>
                <a:latin typeface="Arial-ItalicMT"/>
              </a:rPr>
              <a:t>data manipulation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,</a:t>
            </a:r>
            <a:br>
              <a:rPr lang="en-US" sz="1800" b="0" i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800" b="0" i="1">
                <a:solidFill>
                  <a:srgbClr val="000000"/>
                </a:solidFill>
                <a:effectLst/>
                <a:latin typeface="Arial-ItalicMT"/>
              </a:rPr>
              <a:t>data visualization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, dan </a:t>
            </a:r>
            <a:r>
              <a:rPr lang="en-US" sz="1800" b="0" i="1">
                <a:solidFill>
                  <a:srgbClr val="000000"/>
                </a:solidFill>
                <a:effectLst/>
                <a:latin typeface="Arial-ItalicMT"/>
              </a:rPr>
              <a:t>statistics</a:t>
            </a:r>
            <a:r>
              <a:rPr lang="en-US" sz="1800" b="0" i="0">
                <a:solidFill>
                  <a:srgbClr val="000000"/>
                </a:solidFill>
                <a:effectLst/>
                <a:latin typeface="ArialMT"/>
              </a:rPr>
              <a:t>.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87606-A21F-4AB7-A84F-43E2569BE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Sebagian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besar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Neighbourhood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berada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kisaran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60%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hingga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80%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dari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rata-rata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dengan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angka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rata-rata 6.147 Bath dan rata-rata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tarif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per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malam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754 Bath.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87606-A21F-4AB7-A84F-43E2569BE1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87606-A21F-4AB7-A84F-43E2569BE1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9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39ABB-703A-48B0-B7B5-369AE0F21708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3082C-10DC-459C-BBE7-10E7DC4FD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FD91-D1FA-C071-8545-3305048AF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Airbnb </a:t>
            </a:r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 Vacation Rental di Bangkok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B246C-5E54-F6D6-F5AF-23ED2F07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3152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Capstone Modul 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23B1D07-A458-7EA8-E701-B86039CD3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427" y="941350"/>
            <a:ext cx="2740108" cy="1826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E3E692-0F2E-BD91-B191-E974BCB0D518}"/>
              </a:ext>
            </a:extLst>
          </p:cNvPr>
          <p:cNvSpPr/>
          <p:nvPr/>
        </p:nvSpPr>
        <p:spPr>
          <a:xfrm>
            <a:off x="0" y="5138641"/>
            <a:ext cx="9144000" cy="1729249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51DE8EE-1E18-47D3-274E-C4151BC0200D}"/>
              </a:ext>
            </a:extLst>
          </p:cNvPr>
          <p:cNvSpPr txBox="1">
            <a:spLocks/>
          </p:cNvSpPr>
          <p:nvPr/>
        </p:nvSpPr>
        <p:spPr>
          <a:xfrm>
            <a:off x="1143000" y="5807081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Purwadhika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0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4BA6C-C3F3-C212-58DF-AF3F02BD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365125"/>
            <a:ext cx="3971261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dirty="0"/>
              <a:t>"Entire Home/Apartment" </a:t>
            </a:r>
            <a:r>
              <a:rPr lang="en-US" sz="2600" b="1" dirty="0" err="1"/>
              <a:t>menjadi</a:t>
            </a:r>
            <a:r>
              <a:rPr lang="en-US" sz="2600" b="1" dirty="0"/>
              <a:t> </a:t>
            </a:r>
            <a:r>
              <a:rPr lang="en-US" sz="2600" b="1" dirty="0" err="1"/>
              <a:t>pilihan</a:t>
            </a:r>
            <a:r>
              <a:rPr lang="en-US" sz="2600" b="1" dirty="0"/>
              <a:t> paling </a:t>
            </a:r>
            <a:r>
              <a:rPr lang="en-US" sz="2600" b="1" dirty="0" err="1"/>
              <a:t>populer</a:t>
            </a:r>
            <a:r>
              <a:rPr lang="en-US" sz="2600" b="1" dirty="0"/>
              <a:t> di wilayah Urban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2650181"/>
            <a:ext cx="3257550" cy="18288"/>
          </a:xfrm>
          <a:custGeom>
            <a:avLst/>
            <a:gdLst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270445 w 3257550"/>
              <a:gd name="connsiteY2" fmla="*/ 0 h 18288"/>
              <a:gd name="connsiteX3" fmla="*/ 1954530 w 3257550"/>
              <a:gd name="connsiteY3" fmla="*/ 0 h 18288"/>
              <a:gd name="connsiteX4" fmla="*/ 2638616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540889 w 3257550"/>
              <a:gd name="connsiteY7" fmla="*/ 18288 h 18288"/>
              <a:gd name="connsiteX8" fmla="*/ 1824228 w 3257550"/>
              <a:gd name="connsiteY8" fmla="*/ 18288 h 18288"/>
              <a:gd name="connsiteX9" fmla="*/ 1172718 w 3257550"/>
              <a:gd name="connsiteY9" fmla="*/ 18288 h 18288"/>
              <a:gd name="connsiteX10" fmla="*/ 0 w 3257550"/>
              <a:gd name="connsiteY10" fmla="*/ 18288 h 18288"/>
              <a:gd name="connsiteX11" fmla="*/ 0 w 325755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550" h="18288" fill="none" extrusionOk="0">
                <a:moveTo>
                  <a:pt x="0" y="0"/>
                </a:moveTo>
                <a:cubicBezTo>
                  <a:pt x="222571" y="-4581"/>
                  <a:pt x="395946" y="-20429"/>
                  <a:pt x="618935" y="0"/>
                </a:cubicBezTo>
                <a:cubicBezTo>
                  <a:pt x="841925" y="20429"/>
                  <a:pt x="1064831" y="-497"/>
                  <a:pt x="1270445" y="0"/>
                </a:cubicBezTo>
                <a:cubicBezTo>
                  <a:pt x="1476059" y="497"/>
                  <a:pt x="1673547" y="428"/>
                  <a:pt x="1954530" y="0"/>
                </a:cubicBezTo>
                <a:cubicBezTo>
                  <a:pt x="2235513" y="-428"/>
                  <a:pt x="2452407" y="27906"/>
                  <a:pt x="2638616" y="0"/>
                </a:cubicBezTo>
                <a:cubicBezTo>
                  <a:pt x="2824825" y="-27906"/>
                  <a:pt x="3043878" y="-22618"/>
                  <a:pt x="3257550" y="0"/>
                </a:cubicBezTo>
                <a:cubicBezTo>
                  <a:pt x="3256841" y="8157"/>
                  <a:pt x="3257137" y="12125"/>
                  <a:pt x="3257550" y="18288"/>
                </a:cubicBezTo>
                <a:cubicBezTo>
                  <a:pt x="2955505" y="29918"/>
                  <a:pt x="2697243" y="41720"/>
                  <a:pt x="2540889" y="18288"/>
                </a:cubicBezTo>
                <a:cubicBezTo>
                  <a:pt x="2384535" y="-5144"/>
                  <a:pt x="2114539" y="6231"/>
                  <a:pt x="1824228" y="18288"/>
                </a:cubicBezTo>
                <a:cubicBezTo>
                  <a:pt x="1533917" y="30345"/>
                  <a:pt x="1462450" y="24037"/>
                  <a:pt x="1172718" y="18288"/>
                </a:cubicBezTo>
                <a:cubicBezTo>
                  <a:pt x="882986" y="12540"/>
                  <a:pt x="500637" y="24492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7550" h="18288" stroke="0" extrusionOk="0">
                <a:moveTo>
                  <a:pt x="0" y="0"/>
                </a:moveTo>
                <a:cubicBezTo>
                  <a:pt x="278434" y="16845"/>
                  <a:pt x="441207" y="-24568"/>
                  <a:pt x="618935" y="0"/>
                </a:cubicBezTo>
                <a:cubicBezTo>
                  <a:pt x="796663" y="24568"/>
                  <a:pt x="985120" y="5689"/>
                  <a:pt x="1172718" y="0"/>
                </a:cubicBezTo>
                <a:cubicBezTo>
                  <a:pt x="1360316" y="-5689"/>
                  <a:pt x="1666432" y="29765"/>
                  <a:pt x="1889379" y="0"/>
                </a:cubicBezTo>
                <a:cubicBezTo>
                  <a:pt x="2112326" y="-29765"/>
                  <a:pt x="2378171" y="13184"/>
                  <a:pt x="2508314" y="0"/>
                </a:cubicBezTo>
                <a:cubicBezTo>
                  <a:pt x="2638457" y="-13184"/>
                  <a:pt x="2897393" y="-18048"/>
                  <a:pt x="3257550" y="0"/>
                </a:cubicBezTo>
                <a:cubicBezTo>
                  <a:pt x="3257286" y="4493"/>
                  <a:pt x="3257934" y="9472"/>
                  <a:pt x="3257550" y="18288"/>
                </a:cubicBezTo>
                <a:cubicBezTo>
                  <a:pt x="3005417" y="4399"/>
                  <a:pt x="2789824" y="23493"/>
                  <a:pt x="2606040" y="18288"/>
                </a:cubicBezTo>
                <a:cubicBezTo>
                  <a:pt x="2422256" y="13084"/>
                  <a:pt x="2161816" y="17045"/>
                  <a:pt x="1889379" y="18288"/>
                </a:cubicBezTo>
                <a:cubicBezTo>
                  <a:pt x="1616942" y="19531"/>
                  <a:pt x="1456938" y="28545"/>
                  <a:pt x="1335595" y="18288"/>
                </a:cubicBezTo>
                <a:cubicBezTo>
                  <a:pt x="1214252" y="8031"/>
                  <a:pt x="876335" y="26295"/>
                  <a:pt x="684085" y="18288"/>
                </a:cubicBezTo>
                <a:cubicBezTo>
                  <a:pt x="491835" y="10282"/>
                  <a:pt x="213058" y="3432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F7899-42C5-7818-4CC7-B0CB107933B7}"/>
              </a:ext>
            </a:extLst>
          </p:cNvPr>
          <p:cNvSpPr txBox="1"/>
          <p:nvPr/>
        </p:nvSpPr>
        <p:spPr>
          <a:xfrm>
            <a:off x="459486" y="2908005"/>
            <a:ext cx="3971261" cy="80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mencerminkan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preferensi</a:t>
            </a:r>
            <a:r>
              <a:rPr lang="en-US" sz="1600" dirty="0"/>
              <a:t> </a:t>
            </a:r>
            <a:r>
              <a:rPr lang="en-US" sz="1600" dirty="0" err="1"/>
              <a:t>penyewa</a:t>
            </a:r>
            <a:r>
              <a:rPr lang="en-US" sz="1600" dirty="0"/>
              <a:t> di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lingkungan</a:t>
            </a:r>
            <a:r>
              <a:rPr lang="en-US" sz="1600" dirty="0"/>
              <a:t>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F5E0C0B-01E2-1189-AE13-B7E9471C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34" y="1198262"/>
            <a:ext cx="3257550" cy="2356525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C189173-62AB-4539-70D7-CC7D49A6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464" y="2178166"/>
            <a:ext cx="1332229" cy="94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12AC68-7B68-3E52-EC7D-4C4127FA2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84" y="3710432"/>
            <a:ext cx="8055129" cy="29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4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4BA6C-C3F3-C212-58DF-AF3F02BD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/>
              <a:t>‘Shared room’ </a:t>
            </a:r>
            <a:r>
              <a:rPr lang="en-US" sz="3200" b="1" dirty="0" err="1"/>
              <a:t>menjadi</a:t>
            </a:r>
            <a:r>
              <a:rPr lang="en-US" sz="3200" b="1" dirty="0"/>
              <a:t> </a:t>
            </a:r>
            <a:r>
              <a:rPr lang="en-US" sz="3200" b="1" dirty="0" err="1"/>
              <a:t>akomodasi</a:t>
            </a:r>
            <a:r>
              <a:rPr lang="en-US" sz="3200" b="1" dirty="0"/>
              <a:t> yang </a:t>
            </a:r>
            <a:r>
              <a:rPr lang="en-US" sz="3200" b="1" dirty="0" err="1"/>
              <a:t>memiliki</a:t>
            </a:r>
            <a:r>
              <a:rPr lang="en-US" sz="3200" b="1" dirty="0"/>
              <a:t> </a:t>
            </a:r>
            <a:r>
              <a:rPr lang="en-US" sz="3200" b="1" dirty="0" err="1"/>
              <a:t>harga</a:t>
            </a:r>
            <a:r>
              <a:rPr lang="en-US" sz="3200" b="1" dirty="0"/>
              <a:t> </a:t>
            </a:r>
            <a:r>
              <a:rPr lang="en-US" sz="3200" b="1" dirty="0" err="1"/>
              <a:t>signifikan</a:t>
            </a:r>
            <a:r>
              <a:rPr lang="en-US" sz="3200" b="1" dirty="0"/>
              <a:t> </a:t>
            </a:r>
            <a:r>
              <a:rPr lang="en-US" sz="3200" b="1" dirty="0" err="1"/>
              <a:t>tinggi</a:t>
            </a:r>
            <a:r>
              <a:rPr lang="en-US" sz="3200" b="1" dirty="0"/>
              <a:t> di Rural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F7899-42C5-7818-4CC7-B0CB107933B7}"/>
              </a:ext>
            </a:extLst>
          </p:cNvPr>
          <p:cNvSpPr txBox="1"/>
          <p:nvPr/>
        </p:nvSpPr>
        <p:spPr>
          <a:xfrm>
            <a:off x="-2480021" y="1965269"/>
            <a:ext cx="8522005" cy="22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400" dirty="0"/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C280F8-A734-9C08-E930-E05FB857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098356"/>
            <a:ext cx="4210812" cy="2958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E261E0-898E-6A7E-CBDB-37727BB7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42" y="1958901"/>
            <a:ext cx="4450842" cy="30933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CA5D06-4448-B061-4FF3-42876FEA53A7}"/>
              </a:ext>
            </a:extLst>
          </p:cNvPr>
          <p:cNvSpPr txBox="1"/>
          <p:nvPr/>
        </p:nvSpPr>
        <p:spPr>
          <a:xfrm>
            <a:off x="286373" y="5194069"/>
            <a:ext cx="8567803" cy="1374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400"/>
              <a:t>Entire </a:t>
            </a:r>
            <a:r>
              <a:rPr lang="en-US" sz="1400" dirty="0"/>
              <a:t>home/apartment di wilayah suburban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dibandingkan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urban,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tambah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yang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berkaitan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tenang</a:t>
            </a:r>
            <a:r>
              <a:rPr lang="en-US" sz="1400" dirty="0"/>
              <a:t>.</a:t>
            </a:r>
          </a:p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dirty="0" err="1"/>
              <a:t>kamar</a:t>
            </a:r>
            <a:r>
              <a:rPr lang="en-US" sz="1400" dirty="0"/>
              <a:t> private room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variasi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yang </a:t>
            </a:r>
            <a:r>
              <a:rPr lang="en-US" sz="1400" dirty="0" err="1"/>
              <a:t>berbeda</a:t>
            </a:r>
            <a:r>
              <a:rPr lang="en-US" sz="1400" dirty="0"/>
              <a:t> di </a:t>
            </a:r>
            <a:r>
              <a:rPr lang="en-US" sz="1400" dirty="0" err="1"/>
              <a:t>semua</a:t>
            </a:r>
            <a:r>
              <a:rPr lang="en-US" sz="1400" dirty="0"/>
              <a:t> wilayah,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terendah</a:t>
            </a:r>
            <a:r>
              <a:rPr lang="en-US" sz="1400" dirty="0"/>
              <a:t> di suburban dan </a:t>
            </a:r>
            <a:r>
              <a:rPr lang="en-US" sz="1400" dirty="0" err="1"/>
              <a:t>tertinggi</a:t>
            </a:r>
            <a:r>
              <a:rPr lang="en-US" sz="1400" dirty="0"/>
              <a:t> di urban.</a:t>
            </a:r>
          </a:p>
        </p:txBody>
      </p:sp>
    </p:spTree>
    <p:extLst>
      <p:ext uri="{BB962C8B-B14F-4D97-AF65-F5344CB8AC3E}">
        <p14:creationId xmlns:p14="http://schemas.microsoft.com/office/powerpoint/2010/main" val="374318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76E12C-48F7-7A24-BE86-01ED7C606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79" t="1941" r="9272" b="5075"/>
          <a:stretch/>
        </p:blipFill>
        <p:spPr>
          <a:xfrm>
            <a:off x="3968170" y="342830"/>
            <a:ext cx="5175830" cy="3883095"/>
          </a:xfrm>
          <a:prstGeom prst="rect">
            <a:avLst/>
          </a:prstGeom>
        </p:spPr>
      </p:pic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42E81A-E274-815F-0C8A-31A854AC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Khlong Toei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menjadi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daerah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yang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memiliki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nilai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omzet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tertinggi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untuk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tipe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kamar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‘</a:t>
            </a:r>
            <a:r>
              <a:rPr lang="en-US" sz="2600" dirty="0"/>
              <a:t>Entire home/apt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B5D4F24-2A08-068A-1AF8-37F8523BC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4595" y="3261294"/>
            <a:ext cx="1529383" cy="1319852"/>
          </a:xfrm>
          <a:prstGeom prst="curvedConnector3">
            <a:avLst>
              <a:gd name="adj1" fmla="val -4898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41A67D-3158-F58C-27CD-1BBC590905B5}"/>
              </a:ext>
            </a:extLst>
          </p:cNvPr>
          <p:cNvSpPr txBox="1"/>
          <p:nvPr/>
        </p:nvSpPr>
        <p:spPr>
          <a:xfrm>
            <a:off x="153334" y="4628036"/>
            <a:ext cx="3312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/>
              <a:t>Khlong Toei </a:t>
            </a:r>
            <a:r>
              <a:rPr lang="en-US" sz="1200" dirty="0" err="1"/>
              <a:t>dikenal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salah </a:t>
            </a:r>
            <a:r>
              <a:rPr lang="en-US" sz="1200" dirty="0" err="1"/>
              <a:t>satu</a:t>
            </a:r>
            <a:r>
              <a:rPr lang="en-US" sz="1200" dirty="0"/>
              <a:t> area </a:t>
            </a:r>
            <a:r>
              <a:rPr lang="en-US" sz="1200" dirty="0" err="1"/>
              <a:t>komersial</a:t>
            </a:r>
            <a:r>
              <a:rPr lang="en-US" sz="1200" dirty="0"/>
              <a:t> dan </a:t>
            </a:r>
            <a:r>
              <a:rPr lang="en-US" sz="1200" dirty="0" err="1"/>
              <a:t>pemukiman</a:t>
            </a:r>
            <a:r>
              <a:rPr lang="en-US" sz="1200" dirty="0"/>
              <a:t> yang </a:t>
            </a:r>
            <a:r>
              <a:rPr lang="en-US" sz="1200" dirty="0" err="1"/>
              <a:t>penting</a:t>
            </a:r>
            <a:r>
              <a:rPr lang="en-US" sz="1200" dirty="0"/>
              <a:t> di </a:t>
            </a:r>
            <a:r>
              <a:rPr lang="en-US" sz="1200" dirty="0" err="1"/>
              <a:t>kota</a:t>
            </a:r>
            <a:r>
              <a:rPr lang="en-US" sz="1200" dirty="0"/>
              <a:t> Bangkok.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B97AE5-B1B6-003D-3235-34EC30092882}"/>
              </a:ext>
            </a:extLst>
          </p:cNvPr>
          <p:cNvSpPr txBox="1"/>
          <p:nvPr/>
        </p:nvSpPr>
        <p:spPr>
          <a:xfrm>
            <a:off x="153334" y="5494897"/>
            <a:ext cx="33124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 err="1"/>
              <a:t>Berdasarkan</a:t>
            </a:r>
            <a:r>
              <a:rPr lang="en-US" sz="1200" dirty="0"/>
              <a:t> data, rata-rata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penginapan</a:t>
            </a:r>
            <a:r>
              <a:rPr lang="en-US" sz="1200" dirty="0"/>
              <a:t> per </a:t>
            </a:r>
            <a:r>
              <a:rPr lang="en-US" sz="1200" dirty="0" err="1"/>
              <a:t>malam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Rp67rb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listing Entire home/apt Rp1.8jt </a:t>
            </a:r>
            <a:r>
              <a:rPr lang="en-US" sz="1200" dirty="0" err="1"/>
              <a:t>untuk</a:t>
            </a:r>
            <a:r>
              <a:rPr lang="en-US" sz="1200" dirty="0"/>
              <a:t> minimum </a:t>
            </a:r>
            <a:r>
              <a:rPr lang="en-US" sz="1200" dirty="0" err="1"/>
              <a:t>jumlah</a:t>
            </a:r>
            <a:r>
              <a:rPr lang="en-US" sz="1200" dirty="0"/>
              <a:t> </a:t>
            </a:r>
            <a:r>
              <a:rPr lang="en-US" sz="1200" dirty="0" err="1"/>
              <a:t>malam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.</a:t>
            </a:r>
          </a:p>
        </p:txBody>
      </p:sp>
      <p:pic>
        <p:nvPicPr>
          <p:cNvPr id="32" name="Picture 31" descr="A city skyline with purple flowers and water&#10;&#10;Description automatically generated">
            <a:extLst>
              <a:ext uri="{FF2B5EF4-FFF2-40B4-BE49-F238E27FC236}">
                <a16:creationId xmlns:a16="http://schemas.microsoft.com/office/drawing/2014/main" id="{8B3C8CB2-BDEB-1258-585D-A6F700D60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06" y="4623359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A2D7C0-DA5F-0437-691E-DAAEFC64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05" y="5825364"/>
            <a:ext cx="1904960" cy="6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42E81A-E274-815F-0C8A-31A854AC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Bung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khun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Thain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menjadi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daerah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yang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memiliki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nilai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average price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tertinggi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untuk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tipe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kamar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‘Shared room’.</a:t>
            </a:r>
            <a:b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4E0EDA-0793-7C18-66D9-A49748FF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7" y="1519566"/>
            <a:ext cx="4806627" cy="3667615"/>
          </a:xfrm>
          <a:prstGeom prst="rect">
            <a:avLst/>
          </a:prstGeom>
        </p:spPr>
      </p:pic>
      <p:pic>
        <p:nvPicPr>
          <p:cNvPr id="15" name="Picture 14" descr="A blue and yellow bridge with a sign over it&#10;&#10;Description automatically generated">
            <a:extLst>
              <a:ext uri="{FF2B5EF4-FFF2-40B4-BE49-F238E27FC236}">
                <a16:creationId xmlns:a16="http://schemas.microsoft.com/office/drawing/2014/main" id="{4FB05CFB-0EB1-DE77-EC5C-73D938DB9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65" y="4691881"/>
            <a:ext cx="2266950" cy="2019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B5D4F24-2A08-068A-1AF8-37F8523BC4AA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437348" y="3455889"/>
            <a:ext cx="1338508" cy="1133475"/>
          </a:xfrm>
          <a:prstGeom prst="curvedConnector3">
            <a:avLst>
              <a:gd name="adj1" fmla="val -4564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A25EAAA-B063-C2D3-B27C-6C8022AB6E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99"/>
          <a:stretch/>
        </p:blipFill>
        <p:spPr>
          <a:xfrm>
            <a:off x="4118541" y="5676900"/>
            <a:ext cx="2293201" cy="8501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041A67D-3158-F58C-27CD-1BBC590905B5}"/>
              </a:ext>
            </a:extLst>
          </p:cNvPr>
          <p:cNvSpPr txBox="1"/>
          <p:nvPr/>
        </p:nvSpPr>
        <p:spPr>
          <a:xfrm>
            <a:off x="331694" y="4326497"/>
            <a:ext cx="33124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/>
              <a:t>Harga </a:t>
            </a:r>
            <a:r>
              <a:rPr lang="en-US" sz="1200" dirty="0" err="1"/>
              <a:t>tinggi</a:t>
            </a:r>
            <a:r>
              <a:rPr lang="en-US" sz="1200" dirty="0"/>
              <a:t> di Bang Khun Thian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kombinasi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lokasi</a:t>
            </a:r>
            <a:r>
              <a:rPr lang="en-US" sz="1200" dirty="0"/>
              <a:t>, </a:t>
            </a:r>
            <a:r>
              <a:rPr lang="en-US" sz="1200" dirty="0" err="1"/>
              <a:t>pengembangan</a:t>
            </a:r>
            <a:r>
              <a:rPr lang="en-US" sz="1200" dirty="0"/>
              <a:t> </a:t>
            </a:r>
            <a:r>
              <a:rPr lang="en-US" sz="1200" dirty="0" err="1"/>
              <a:t>infrastruktur</a:t>
            </a:r>
            <a:r>
              <a:rPr lang="en-US" sz="1200" dirty="0"/>
              <a:t>, </a:t>
            </a:r>
            <a:r>
              <a:rPr lang="en-US" sz="1200" dirty="0" err="1"/>
              <a:t>akses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fasilitas</a:t>
            </a:r>
            <a:r>
              <a:rPr lang="en-US" sz="1200" dirty="0"/>
              <a:t> dan </a:t>
            </a:r>
            <a:r>
              <a:rPr lang="en-US" sz="1200" dirty="0" err="1"/>
              <a:t>atraksi</a:t>
            </a:r>
            <a:r>
              <a:rPr lang="en-US" sz="1200" dirty="0"/>
              <a:t>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eksklusivitas</a:t>
            </a:r>
            <a:r>
              <a:rPr lang="en-US" sz="1200" dirty="0"/>
              <a:t> dan </a:t>
            </a:r>
            <a:r>
              <a:rPr lang="en-US" sz="1200" dirty="0" err="1"/>
              <a:t>keamanan</a:t>
            </a:r>
            <a:r>
              <a:rPr lang="en-US" sz="1200" dirty="0"/>
              <a:t>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B97AE5-B1B6-003D-3235-34EC30092882}"/>
              </a:ext>
            </a:extLst>
          </p:cNvPr>
          <p:cNvSpPr txBox="1"/>
          <p:nvPr/>
        </p:nvSpPr>
        <p:spPr>
          <a:xfrm>
            <a:off x="362070" y="5455635"/>
            <a:ext cx="3312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 err="1"/>
              <a:t>Berdasarkan</a:t>
            </a:r>
            <a:r>
              <a:rPr lang="en-US" sz="1200" dirty="0"/>
              <a:t> data, </a:t>
            </a:r>
            <a:r>
              <a:rPr lang="en-US" sz="1200" dirty="0" err="1"/>
              <a:t>harga</a:t>
            </a:r>
            <a:r>
              <a:rPr lang="en-US" sz="1200" dirty="0"/>
              <a:t> </a:t>
            </a:r>
            <a:r>
              <a:rPr lang="en-US" sz="1200" dirty="0" err="1"/>
              <a:t>penginapan</a:t>
            </a:r>
            <a:r>
              <a:rPr lang="en-US" sz="1200" dirty="0"/>
              <a:t> per </a:t>
            </a:r>
            <a:r>
              <a:rPr lang="en-US" sz="1200" dirty="0" err="1"/>
              <a:t>malam</a:t>
            </a:r>
            <a:r>
              <a:rPr lang="en-US" sz="1200" dirty="0"/>
              <a:t> Rp300k – Rp6jt, </a:t>
            </a:r>
            <a:r>
              <a:rPr lang="en-US" sz="1200" dirty="0" err="1"/>
              <a:t>ternyata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occupancy rate 26%-75%</a:t>
            </a:r>
          </a:p>
        </p:txBody>
      </p:sp>
    </p:spTree>
    <p:extLst>
      <p:ext uri="{BB962C8B-B14F-4D97-AF65-F5344CB8AC3E}">
        <p14:creationId xmlns:p14="http://schemas.microsoft.com/office/powerpoint/2010/main" val="14579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8D38B-90FB-0A18-EDAF-82A8EE07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4" r="-2" b="17853"/>
          <a:stretch/>
        </p:blipFill>
        <p:spPr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714F4-F4F7-BC83-751F-1B1E05CE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59" b="1"/>
          <a:stretch/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FBFFD-E0C0-5382-846A-0D4A11A1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1524659"/>
            <a:ext cx="3764305" cy="12319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wisatawan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harga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sangat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berpengaruh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pada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Pendapatan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Airbnb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461119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ABCE16-47E5-28CB-F14B-863A78F89AB6}"/>
              </a:ext>
            </a:extLst>
          </p:cNvPr>
          <p:cNvSpPr txBox="1">
            <a:spLocks/>
          </p:cNvSpPr>
          <p:nvPr/>
        </p:nvSpPr>
        <p:spPr>
          <a:xfrm>
            <a:off x="3963747" y="50004"/>
            <a:ext cx="243938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err="1"/>
              <a:t>Omzet</a:t>
            </a:r>
            <a:r>
              <a:rPr lang="en-US" sz="2600" b="1" dirty="0"/>
              <a:t> Distribution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C4B24E-A65B-27E3-2294-ECF8B0B7A5DB}"/>
              </a:ext>
            </a:extLst>
          </p:cNvPr>
          <p:cNvSpPr txBox="1">
            <a:spLocks/>
          </p:cNvSpPr>
          <p:nvPr/>
        </p:nvSpPr>
        <p:spPr>
          <a:xfrm>
            <a:off x="4512476" y="3364992"/>
            <a:ext cx="2439387" cy="73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/>
              <a:t>Avg Price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ED99A-8A94-82A6-87DA-B0382DDA3594}"/>
              </a:ext>
            </a:extLst>
          </p:cNvPr>
          <p:cNvSpPr txBox="1"/>
          <p:nvPr/>
        </p:nvSpPr>
        <p:spPr>
          <a:xfrm>
            <a:off x="329184" y="4559871"/>
            <a:ext cx="3312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</a:pP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persebaran</a:t>
            </a:r>
            <a:r>
              <a:rPr lang="en-US" sz="1200" dirty="0"/>
              <a:t> </a:t>
            </a:r>
            <a:r>
              <a:rPr lang="en-US" sz="1200" dirty="0" err="1"/>
              <a:t>harga</a:t>
            </a:r>
            <a:r>
              <a:rPr lang="en-US" sz="1200" dirty="0"/>
              <a:t> dan </a:t>
            </a:r>
            <a:r>
              <a:rPr lang="en-US" sz="1200" dirty="0" err="1"/>
              <a:t>omzet</a:t>
            </a:r>
            <a:r>
              <a:rPr lang="en-US" sz="1200" dirty="0"/>
              <a:t>,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disimpulkan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wisatawan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berwisata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area </a:t>
            </a:r>
            <a:r>
              <a:rPr lang="en-US" sz="1200" dirty="0" err="1"/>
              <a:t>pusat</a:t>
            </a:r>
            <a:r>
              <a:rPr lang="en-US" sz="1200" dirty="0"/>
              <a:t> </a:t>
            </a:r>
            <a:r>
              <a:rPr lang="en-US" sz="1200" dirty="0" err="1"/>
              <a:t>kota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313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5471-D41D-E888-490E-5D7D3028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Top 10 Occupancy Rate %</a:t>
            </a:r>
            <a:r>
              <a:rPr lang="en-US" sz="2400" dirty="0"/>
              <a:t>: </a:t>
            </a:r>
            <a:r>
              <a:rPr lang="en-US" sz="2400" dirty="0" err="1"/>
              <a:t>representasi</a:t>
            </a:r>
            <a:r>
              <a:rPr lang="en-US" sz="2400" dirty="0"/>
              <a:t> visual </a:t>
            </a:r>
            <a:r>
              <a:rPr lang="en-US" sz="2400" dirty="0" err="1"/>
              <a:t>dari</a:t>
            </a:r>
            <a:r>
              <a:rPr lang="en-US" sz="2400" dirty="0"/>
              <a:t> 10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hunian</a:t>
            </a:r>
            <a:r>
              <a:rPr lang="en-US" sz="2400" dirty="0"/>
              <a:t> (occupancy rate) </a:t>
            </a:r>
            <a:r>
              <a:rPr lang="en-US" sz="2400" dirty="0" err="1"/>
              <a:t>teratas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segmen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94%.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4AF76-F8F4-5A82-78C6-EF39FA43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91" y="1690689"/>
            <a:ext cx="5506218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8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9A988-6FDA-1095-2D6D-71352255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7968975" cy="8985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Sebagian </a:t>
            </a:r>
            <a:r>
              <a:rPr lang="en-US" sz="2800" dirty="0" err="1">
                <a:solidFill>
                  <a:srgbClr val="FFFFFF"/>
                </a:solidFill>
              </a:rPr>
              <a:t>besar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Neighbourhood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berada</a:t>
            </a:r>
            <a:r>
              <a:rPr lang="en-US" sz="2800" dirty="0">
                <a:solidFill>
                  <a:srgbClr val="FFFFFF"/>
                </a:solidFill>
              </a:rPr>
              <a:t> di </a:t>
            </a:r>
            <a:r>
              <a:rPr lang="en-US" sz="2800" dirty="0" err="1">
                <a:solidFill>
                  <a:srgbClr val="FFFFFF"/>
                </a:solidFill>
              </a:rPr>
              <a:t>kisaran</a:t>
            </a:r>
            <a:r>
              <a:rPr lang="en-US" sz="2800" dirty="0">
                <a:solidFill>
                  <a:srgbClr val="FFFFFF"/>
                </a:solidFill>
              </a:rPr>
              <a:t> 60% </a:t>
            </a:r>
            <a:r>
              <a:rPr lang="en-US" sz="2800" dirty="0" err="1">
                <a:solidFill>
                  <a:srgbClr val="FFFFFF"/>
                </a:solidFill>
              </a:rPr>
              <a:t>hingga</a:t>
            </a:r>
            <a:r>
              <a:rPr lang="en-US" sz="2800" dirty="0">
                <a:solidFill>
                  <a:srgbClr val="FFFFFF"/>
                </a:solidFill>
              </a:rPr>
              <a:t> 80% </a:t>
            </a:r>
            <a:r>
              <a:rPr lang="en-US" sz="2800" dirty="0" err="1">
                <a:solidFill>
                  <a:srgbClr val="FFFFFF"/>
                </a:solidFill>
              </a:rPr>
              <a:t>dari</a:t>
            </a:r>
            <a:r>
              <a:rPr lang="en-US" sz="2800" dirty="0">
                <a:solidFill>
                  <a:srgbClr val="FFFFFF"/>
                </a:solidFill>
              </a:rPr>
              <a:t> rata-rata </a:t>
            </a:r>
            <a:r>
              <a:rPr lang="en-US" sz="2800" dirty="0" err="1">
                <a:solidFill>
                  <a:srgbClr val="FFFFFF"/>
                </a:solidFill>
              </a:rPr>
              <a:t>tarif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93E3FA-A93F-4354-E662-3772FEF4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83" y="2181426"/>
            <a:ext cx="3308044" cy="3997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E69CC-0F6C-639E-8066-5435934A1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73" y="2217815"/>
            <a:ext cx="319826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1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57F2-E6DC-756F-051E-F031E73F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Airbnb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4BD2E4-5770-03B8-A07A-294E785E7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658492"/>
              </p:ext>
            </p:extLst>
          </p:nvPr>
        </p:nvGraphicFramePr>
        <p:xfrm>
          <a:off x="1524000" y="1690689"/>
          <a:ext cx="6600092" cy="4491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67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E23D-1545-2A7B-677A-0D373E05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B5C8B44-4D75-8373-9B71-EEE8F99DA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" y="1529586"/>
            <a:ext cx="7101840" cy="344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 err="1"/>
              <a:t>Penilaian</a:t>
            </a:r>
            <a:r>
              <a:rPr lang="en-US" b="1" dirty="0"/>
              <a:t> Airbnb </a:t>
            </a:r>
            <a:r>
              <a:rPr lang="en-US" b="1" dirty="0" err="1"/>
              <a:t>Terhadap</a:t>
            </a:r>
            <a:r>
              <a:rPr lang="en-US" b="1" dirty="0"/>
              <a:t> Listing </a:t>
            </a:r>
            <a:r>
              <a:rPr lang="en-US" b="1" dirty="0" err="1"/>
              <a:t>Terbaik</a:t>
            </a:r>
            <a:r>
              <a:rPr lang="en-US" b="1" dirty="0"/>
              <a:t> di Bangkok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/>
              <a:t>Listing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Perkiraan</a:t>
            </a:r>
            <a:r>
              <a:rPr lang="en-US" b="1" dirty="0"/>
              <a:t> </a:t>
            </a:r>
            <a:r>
              <a:rPr lang="en-US" b="1" dirty="0" err="1"/>
              <a:t>Omzet</a:t>
            </a:r>
            <a:r>
              <a:rPr lang="en-US" b="1" dirty="0"/>
              <a:t> </a:t>
            </a:r>
            <a:r>
              <a:rPr lang="en-US" b="1" dirty="0" err="1"/>
              <a:t>Terbaik</a:t>
            </a:r>
            <a:r>
              <a:rPr lang="en-US" b="1" dirty="0"/>
              <a:t> di Bangkok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b="1" dirty="0" err="1"/>
              <a:t>Prioritas</a:t>
            </a:r>
            <a:r>
              <a:rPr lang="en-US" b="1" dirty="0"/>
              <a:t> </a:t>
            </a:r>
            <a:r>
              <a:rPr lang="en-US" b="1" dirty="0" err="1"/>
              <a:t>Strategis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E23D-1545-2A7B-677A-0D373E05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9A0517-4EE9-BB31-ECEB-516E472967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1058" y="1829189"/>
            <a:ext cx="86818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Tentang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Airbnb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Airbnb,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didirikan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2008,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 online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menghubungkan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penyewa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rumah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apartemen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mengubah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akomodasi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sementara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Wisatawan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Wisatawan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berkunjung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bangkok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60%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berpeluang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peningkatan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bisnis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Faktor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Keberhasilan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Persaingan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semakin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pemerintah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mempengaruhi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kesuksesan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Airbnb,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mendapatkan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keuntungan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maksimal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75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E23D-1545-2A7B-677A-0D373E05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Rumusan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9A0517-4EE9-BB31-ECEB-516E472967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1058" y="1829188"/>
            <a:ext cx="86818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Bagaimana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perkembangan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Airbnb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mempengaruhi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pasar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akomodasi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Bangkok?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faktor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utama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mendorong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peningkatan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wisatawan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memesan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akomodasi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Airbnb?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 yang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diterapkan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pemilik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Airbnb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kompetitif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pasar yang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semakin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ketat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686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552B-9646-6168-4761-B249CB31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Lokasi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berdampak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pada </a:t>
            </a:r>
            <a:r>
              <a:rPr lang="en-US" sz="2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distribusi</a:t>
            </a: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Listing Airbnb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BFFA7-7E43-625E-9F4F-0342FAD2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7" r="2667" b="1"/>
          <a:stretch/>
        </p:blipFill>
        <p:spPr>
          <a:xfrm>
            <a:off x="1642524" y="1600176"/>
            <a:ext cx="5858952" cy="4394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E659A-6B6F-B3BC-9705-B9C3E64B83C3}"/>
              </a:ext>
            </a:extLst>
          </p:cNvPr>
          <p:cNvSpPr txBox="1"/>
          <p:nvPr/>
        </p:nvSpPr>
        <p:spPr>
          <a:xfrm>
            <a:off x="337593" y="6206248"/>
            <a:ext cx="856780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listing `</a:t>
            </a:r>
            <a:r>
              <a:rPr lang="en-US" sz="1400" dirty="0" err="1"/>
              <a:t>terbanyak</a:t>
            </a:r>
            <a:r>
              <a:rPr lang="en-US" sz="1400" dirty="0"/>
              <a:t>`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region dan </a:t>
            </a:r>
            <a:r>
              <a:rPr lang="en-US" sz="1400" dirty="0" err="1"/>
              <a:t>neighbourhood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pada area urban yang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pusat</a:t>
            </a:r>
            <a:r>
              <a:rPr lang="en-US" sz="1400" dirty="0"/>
              <a:t> Bangkok, </a:t>
            </a:r>
            <a:r>
              <a:rPr lang="en-US" sz="1400" dirty="0" err="1"/>
              <a:t>ditandai</a:t>
            </a:r>
            <a:r>
              <a:rPr lang="en-US" sz="1400" dirty="0"/>
              <a:t> oleh </a:t>
            </a:r>
            <a:r>
              <a:rPr lang="en-US" sz="1400" dirty="0" err="1"/>
              <a:t>warna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gelap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2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16BA9-3657-D6C7-D190-A148AACE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6" y="288404"/>
            <a:ext cx="7989294" cy="9774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Wilayah Urban yang </a:t>
            </a:r>
            <a:r>
              <a:rPr lang="en-US" sz="2400" dirty="0" err="1">
                <a:solidFill>
                  <a:srgbClr val="FFFFFF"/>
                </a:solidFill>
              </a:rPr>
              <a:t>identik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dengan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gedung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pencakar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langit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pusat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bisnis</a:t>
            </a:r>
            <a:r>
              <a:rPr lang="en-US" sz="2400" dirty="0">
                <a:solidFill>
                  <a:srgbClr val="FFFFFF"/>
                </a:solidFill>
              </a:rPr>
              <a:t>, dan </a:t>
            </a:r>
            <a:r>
              <a:rPr lang="en-US" sz="2400" dirty="0" err="1">
                <a:solidFill>
                  <a:srgbClr val="FFFFFF"/>
                </a:solidFill>
              </a:rPr>
              <a:t>fasilitas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umum</a:t>
            </a:r>
            <a:r>
              <a:rPr lang="en-US" sz="2400" dirty="0">
                <a:solidFill>
                  <a:srgbClr val="FFFFFF"/>
                </a:solidFill>
              </a:rPr>
              <a:t> yang sangat </a:t>
            </a:r>
            <a:r>
              <a:rPr lang="en-US" sz="2400" dirty="0" err="1">
                <a:solidFill>
                  <a:srgbClr val="FFFFFF"/>
                </a:solidFill>
              </a:rPr>
              <a:t>berkembang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didominasi</a:t>
            </a:r>
            <a:r>
              <a:rPr lang="en-US" sz="2400" dirty="0">
                <a:solidFill>
                  <a:srgbClr val="FFFFFF"/>
                </a:solidFill>
              </a:rPr>
              <a:t> oleh listing Airbnb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6A33D-E37B-F574-D57D-9ACFDD09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 t="5756" r="-1976" b="-5756"/>
          <a:stretch/>
        </p:blipFill>
        <p:spPr>
          <a:xfrm>
            <a:off x="38214" y="2413208"/>
            <a:ext cx="2429031" cy="2501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45C6F-4B50-2609-736F-A9E501332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9" b="-1969"/>
          <a:stretch/>
        </p:blipFill>
        <p:spPr>
          <a:xfrm>
            <a:off x="2505459" y="2439491"/>
            <a:ext cx="2429030" cy="2449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D70E2-66C0-F0EC-8386-879245DE8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59" y="2413209"/>
            <a:ext cx="2429030" cy="2429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91DF4E-EC48-B103-E12F-2151E95734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728"/>
          <a:stretch/>
        </p:blipFill>
        <p:spPr>
          <a:xfrm>
            <a:off x="7740830" y="1793639"/>
            <a:ext cx="1321890" cy="3372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CB2754-E168-233D-8543-DEC521609E11}"/>
              </a:ext>
            </a:extLst>
          </p:cNvPr>
          <p:cNvSpPr txBox="1"/>
          <p:nvPr/>
        </p:nvSpPr>
        <p:spPr>
          <a:xfrm>
            <a:off x="288098" y="5514717"/>
            <a:ext cx="856780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Daerah urban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listing yang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rentang</a:t>
            </a:r>
            <a:r>
              <a:rPr lang="en-US" sz="1400" dirty="0"/>
              <a:t> 90 </a:t>
            </a:r>
            <a:r>
              <a:rPr lang="en-US" sz="1400" dirty="0" err="1"/>
              <a:t>hingga</a:t>
            </a:r>
            <a:r>
              <a:rPr lang="en-US" sz="1400" dirty="0"/>
              <a:t> 2095 listing, </a:t>
            </a:r>
            <a:r>
              <a:rPr lang="en-US" sz="1400" dirty="0" err="1"/>
              <a:t>tertinggi</a:t>
            </a:r>
            <a:r>
              <a:rPr lang="en-US" sz="1400" dirty="0"/>
              <a:t> pada area </a:t>
            </a:r>
            <a:r>
              <a:rPr lang="en-US" sz="1400" dirty="0" err="1"/>
              <a:t>vadhana</a:t>
            </a:r>
            <a:r>
              <a:rPr lang="en-US" sz="1400" dirty="0"/>
              <a:t>, </a:t>
            </a:r>
            <a:r>
              <a:rPr lang="en-US" sz="1400" dirty="0" err="1"/>
              <a:t>khong</a:t>
            </a:r>
            <a:r>
              <a:rPr lang="en-US" sz="1400" dirty="0"/>
              <a:t> </a:t>
            </a:r>
            <a:r>
              <a:rPr lang="en-US" sz="1400" dirty="0" err="1"/>
              <a:t>toei</a:t>
            </a:r>
            <a:r>
              <a:rPr lang="en-US" sz="1400" dirty="0"/>
              <a:t>, dan </a:t>
            </a:r>
            <a:r>
              <a:rPr lang="en-US" sz="1400" dirty="0" err="1"/>
              <a:t>huai</a:t>
            </a:r>
            <a:r>
              <a:rPr lang="en-US" sz="1400" dirty="0"/>
              <a:t> </a:t>
            </a:r>
            <a:r>
              <a:rPr lang="en-US" sz="1400" dirty="0" err="1"/>
              <a:t>khwang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Daerah suburban </a:t>
            </a:r>
            <a:r>
              <a:rPr lang="en-US" sz="1400" dirty="0" err="1"/>
              <a:t>memiliki</a:t>
            </a:r>
            <a:r>
              <a:rPr lang="en-US" sz="1400" dirty="0"/>
              <a:t> listing 9 - 558, </a:t>
            </a:r>
            <a:r>
              <a:rPr lang="en-US" sz="1400" dirty="0" err="1"/>
              <a:t>tertinggi</a:t>
            </a:r>
            <a:r>
              <a:rPr lang="en-US" sz="1400" dirty="0"/>
              <a:t> pada area </a:t>
            </a:r>
            <a:r>
              <a:rPr lang="en-US" sz="1400" dirty="0" err="1"/>
              <a:t>phra</a:t>
            </a:r>
            <a:r>
              <a:rPr lang="en-US" sz="1400" dirty="0"/>
              <a:t> </a:t>
            </a:r>
            <a:r>
              <a:rPr lang="en-US" sz="1400" dirty="0" err="1"/>
              <a:t>kanong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Daerah rural </a:t>
            </a:r>
            <a:r>
              <a:rPr lang="en-US" sz="1400" dirty="0" err="1"/>
              <a:t>memiliki</a:t>
            </a:r>
            <a:r>
              <a:rPr lang="en-US" sz="1400" dirty="0"/>
              <a:t> listing 5 - 149, </a:t>
            </a:r>
            <a:r>
              <a:rPr lang="en-US" sz="1400" dirty="0" err="1"/>
              <a:t>tertinggi</a:t>
            </a:r>
            <a:r>
              <a:rPr lang="en-US" sz="1400" dirty="0"/>
              <a:t> pada area </a:t>
            </a:r>
            <a:r>
              <a:rPr lang="en-US" sz="1400" dirty="0" err="1"/>
              <a:t>lat</a:t>
            </a:r>
            <a:r>
              <a:rPr lang="en-US" sz="1400" dirty="0"/>
              <a:t> </a:t>
            </a:r>
            <a:r>
              <a:rPr lang="en-US" sz="1400" dirty="0" err="1"/>
              <a:t>kharabang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523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F7347-B5FF-8DB1-5125-ABA541E5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Keseimbangan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antara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elemen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tradisional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dan modern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berpengaruh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pada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Jumlah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listing Airbnb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8DAE4-2F90-0E4E-89FA-A8184F5B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8605"/>
            <a:ext cx="9144000" cy="3857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E7EBF-ED37-E5DD-463C-7002BF3EADC7}"/>
              </a:ext>
            </a:extLst>
          </p:cNvPr>
          <p:cNvSpPr txBox="1"/>
          <p:nvPr/>
        </p:nvSpPr>
        <p:spPr>
          <a:xfrm>
            <a:off x="137785" y="1519563"/>
            <a:ext cx="856780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Rate Occupancy (% Tingkat </a:t>
            </a:r>
            <a:r>
              <a:rPr lang="en-US" sz="1400" dirty="0" err="1"/>
              <a:t>hunian</a:t>
            </a:r>
            <a:r>
              <a:rPr lang="en-US" sz="1400" dirty="0"/>
              <a:t>)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mengklasifikasikan</a:t>
            </a:r>
            <a:r>
              <a:rPr lang="en-US" sz="1400" dirty="0"/>
              <a:t> listing area Bangkok yang </a:t>
            </a:r>
            <a:r>
              <a:rPr lang="en-US" sz="1400" dirty="0" err="1"/>
              <a:t>dikategorikan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Market leader, Rising star, dan Hidden Gem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BBBB3-5202-8D91-7CD2-6F9EF85584FB}"/>
              </a:ext>
            </a:extLst>
          </p:cNvPr>
          <p:cNvSpPr/>
          <p:nvPr/>
        </p:nvSpPr>
        <p:spPr>
          <a:xfrm>
            <a:off x="137785" y="2324957"/>
            <a:ext cx="9006215" cy="119040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14EFE-3F1E-BCFD-06A1-F0401FA3538F}"/>
              </a:ext>
            </a:extLst>
          </p:cNvPr>
          <p:cNvSpPr txBox="1"/>
          <p:nvPr/>
        </p:nvSpPr>
        <p:spPr>
          <a:xfrm>
            <a:off x="137785" y="6095982"/>
            <a:ext cx="876761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Perbandingan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top 10 dan bottom 10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performa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neighbourhood</a:t>
            </a:r>
            <a:r>
              <a:rPr lang="en-US" sz="1200" dirty="0"/>
              <a:t> yang </a:t>
            </a:r>
            <a:r>
              <a:rPr lang="en-US" sz="1200" dirty="0" err="1"/>
              <a:t>berbeda</a:t>
            </a:r>
            <a:r>
              <a:rPr lang="en-US" sz="1200" dirty="0"/>
              <a:t>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mengidentifikasi</a:t>
            </a:r>
            <a:r>
              <a:rPr lang="en-US" sz="1200" dirty="0"/>
              <a:t> `</a:t>
            </a:r>
            <a:r>
              <a:rPr lang="en-US" sz="1200" dirty="0" err="1"/>
              <a:t>faktor-faktor</a:t>
            </a:r>
            <a:r>
              <a:rPr lang="en-US" sz="1200" dirty="0"/>
              <a:t> yang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kawasan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sukses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yang lain dan </a:t>
            </a:r>
            <a:r>
              <a:rPr lang="en-US" sz="1200" dirty="0" err="1"/>
              <a:t>menerapkan</a:t>
            </a:r>
            <a:r>
              <a:rPr lang="en-US" sz="1200" dirty="0"/>
              <a:t> strategi </a:t>
            </a:r>
            <a:r>
              <a:rPr lang="en-US" sz="1200" dirty="0" err="1"/>
              <a:t>serupa</a:t>
            </a:r>
            <a:r>
              <a:rPr lang="en-US" sz="1200" dirty="0"/>
              <a:t> di </a:t>
            </a:r>
            <a:r>
              <a:rPr lang="en-US" sz="1200" dirty="0" err="1"/>
              <a:t>kawasan</a:t>
            </a:r>
            <a:r>
              <a:rPr lang="en-US" sz="1200" dirty="0"/>
              <a:t> yang </a:t>
            </a:r>
            <a:r>
              <a:rPr lang="en-US" sz="1200" dirty="0" err="1"/>
              <a:t>berkinerja</a:t>
            </a:r>
            <a:r>
              <a:rPr lang="en-US" sz="1200" dirty="0"/>
              <a:t> </a:t>
            </a:r>
            <a:r>
              <a:rPr lang="en-US" sz="1200" dirty="0" err="1"/>
              <a:t>rendah</a:t>
            </a:r>
            <a:r>
              <a:rPr lang="en-US" sz="1200" dirty="0"/>
              <a:t>`.</a:t>
            </a:r>
          </a:p>
        </p:txBody>
      </p:sp>
    </p:spTree>
    <p:extLst>
      <p:ext uri="{BB962C8B-B14F-4D97-AF65-F5344CB8AC3E}">
        <p14:creationId xmlns:p14="http://schemas.microsoft.com/office/powerpoint/2010/main" val="267114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BA6C-C3F3-C212-58DF-AF3F02BD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n-NO" sz="2400" b="1" dirty="0">
                <a:latin typeface="Arial" panose="020B0604020202020204" pitchFamily="34" charset="0"/>
                <a:cs typeface="Arial" panose="020B0604020202020204" pitchFamily="34" charset="0"/>
              </a:rPr>
              <a:t>Destinasi Populer dan Ikonik di Tiga Kawasan Urban Bangkok: Vadhana, Khlong Toei, dan Huai Khwang</a:t>
            </a:r>
            <a:br>
              <a:rPr lang="nn-N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ity with many buildings&#10;&#10;Description automatically generated with medium confidence">
            <a:extLst>
              <a:ext uri="{FF2B5EF4-FFF2-40B4-BE49-F238E27FC236}">
                <a16:creationId xmlns:a16="http://schemas.microsoft.com/office/drawing/2014/main" id="{0E022A5C-506E-80AD-40DF-52D3B9F3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33" y="2255680"/>
            <a:ext cx="2243519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stage with a large screen and people sitting in front of it&#10;&#10;Description automatically generated">
            <a:extLst>
              <a:ext uri="{FF2B5EF4-FFF2-40B4-BE49-F238E27FC236}">
                <a16:creationId xmlns:a16="http://schemas.microsoft.com/office/drawing/2014/main" id="{610DA62F-9687-DF03-60C2-83C7EF11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09" y="2255680"/>
            <a:ext cx="2466975" cy="1836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group of people walking in a market&#10;&#10;Description automatically generated">
            <a:extLst>
              <a:ext uri="{FF2B5EF4-FFF2-40B4-BE49-F238E27FC236}">
                <a16:creationId xmlns:a16="http://schemas.microsoft.com/office/drawing/2014/main" id="{72390192-16CF-D538-CB9C-25972E64E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684" y="2310923"/>
            <a:ext cx="2391561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 descr="A bridge over a pond with trees and a city in the background&#10;&#10;Description automatically generated">
            <a:extLst>
              <a:ext uri="{FF2B5EF4-FFF2-40B4-BE49-F238E27FC236}">
                <a16:creationId xmlns:a16="http://schemas.microsoft.com/office/drawing/2014/main" id="{6896E0F9-3A96-F383-952D-593E824E1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63" y="2349459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AABC22-9B5A-7484-703A-A754A98DDF3A}"/>
              </a:ext>
            </a:extLst>
          </p:cNvPr>
          <p:cNvSpPr txBox="1"/>
          <p:nvPr/>
        </p:nvSpPr>
        <p:spPr>
          <a:xfrm>
            <a:off x="20834" y="1784193"/>
            <a:ext cx="206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Restoran</a:t>
            </a:r>
            <a:r>
              <a:rPr lang="en-US" dirty="0"/>
              <a:t>, </a:t>
            </a:r>
            <a:r>
              <a:rPr lang="en-US" dirty="0" err="1"/>
              <a:t>kafe</a:t>
            </a:r>
            <a:r>
              <a:rPr lang="en-US" dirty="0"/>
              <a:t>, bar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CFA77-23CE-5DA6-A033-316A28561051}"/>
              </a:ext>
            </a:extLst>
          </p:cNvPr>
          <p:cNvSpPr txBox="1"/>
          <p:nvPr/>
        </p:nvSpPr>
        <p:spPr>
          <a:xfrm>
            <a:off x="7229947" y="1782665"/>
            <a:ext cx="224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Pasar &amp; </a:t>
            </a:r>
            <a:r>
              <a:rPr lang="en-US" dirty="0" err="1"/>
              <a:t>kuliner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6AD99F-463A-C310-A352-E299F2F1BE78}"/>
              </a:ext>
            </a:extLst>
          </p:cNvPr>
          <p:cNvSpPr txBox="1"/>
          <p:nvPr/>
        </p:nvSpPr>
        <p:spPr>
          <a:xfrm>
            <a:off x="4832263" y="1782665"/>
            <a:ext cx="213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Tempat</a:t>
            </a:r>
            <a:r>
              <a:rPr lang="en-US" dirty="0"/>
              <a:t> acara </a:t>
            </a:r>
            <a:r>
              <a:rPr lang="en-US" dirty="0" err="1"/>
              <a:t>seni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289B54-F82F-F2F7-AD56-9E4D1202873A}"/>
              </a:ext>
            </a:extLst>
          </p:cNvPr>
          <p:cNvSpPr txBox="1"/>
          <p:nvPr/>
        </p:nvSpPr>
        <p:spPr>
          <a:xfrm>
            <a:off x="2820659" y="1782665"/>
            <a:ext cx="213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Taman </a:t>
            </a:r>
            <a:r>
              <a:rPr lang="en-US" dirty="0" err="1"/>
              <a:t>besar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F7899-42C5-7818-4CC7-B0CB107933B7}"/>
              </a:ext>
            </a:extLst>
          </p:cNvPr>
          <p:cNvSpPr txBox="1"/>
          <p:nvPr/>
        </p:nvSpPr>
        <p:spPr>
          <a:xfrm>
            <a:off x="451320" y="5481321"/>
            <a:ext cx="80450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Kawasan </a:t>
            </a:r>
            <a:r>
              <a:rPr lang="en-US" sz="1400" dirty="0" err="1"/>
              <a:t>tersebut</a:t>
            </a:r>
            <a:r>
              <a:rPr lang="en-US" sz="1400" dirty="0"/>
              <a:t> dan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daya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tarik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utama</a:t>
            </a:r>
            <a:r>
              <a:rPr lang="en-US" sz="1400" b="1" dirty="0">
                <a:solidFill>
                  <a:srgbClr val="733115"/>
                </a:solidFill>
              </a:rPr>
              <a:t> yang </a:t>
            </a:r>
            <a:r>
              <a:rPr lang="en-US" sz="1400" b="1" dirty="0" err="1">
                <a:solidFill>
                  <a:srgbClr val="733115"/>
                </a:solidFill>
              </a:rPr>
              <a:t>membuatnya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populer</a:t>
            </a:r>
            <a:r>
              <a:rPr lang="en-US" sz="1400" b="1" dirty="0">
                <a:solidFill>
                  <a:srgbClr val="733115"/>
                </a:solidFill>
              </a:rPr>
              <a:t> di </a:t>
            </a:r>
            <a:r>
              <a:rPr lang="en-US" sz="1400" b="1" dirty="0" err="1">
                <a:solidFill>
                  <a:srgbClr val="733115"/>
                </a:solidFill>
              </a:rPr>
              <a:t>kalangan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wisatawan</a:t>
            </a:r>
            <a:r>
              <a:rPr lang="en-US" sz="1400" b="1" dirty="0">
                <a:solidFill>
                  <a:srgbClr val="733115"/>
                </a:solidFill>
              </a:rPr>
              <a:t> dan </a:t>
            </a:r>
            <a:r>
              <a:rPr lang="en-US" sz="1400" b="1" dirty="0" err="1">
                <a:solidFill>
                  <a:srgbClr val="733115"/>
                </a:solidFill>
              </a:rPr>
              <a:t>penduduk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lokal</a:t>
            </a:r>
            <a:r>
              <a:rPr lang="en-US" sz="1400" dirty="0">
                <a:solidFill>
                  <a:srgbClr val="733115"/>
                </a:solidFill>
              </a:rPr>
              <a:t>, </a:t>
            </a:r>
            <a:r>
              <a:rPr lang="en-US" sz="1400" b="1" dirty="0" err="1">
                <a:solidFill>
                  <a:srgbClr val="733115"/>
                </a:solidFill>
              </a:rPr>
              <a:t>berdampak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secara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langsung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terhadap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jumlah</a:t>
            </a:r>
            <a:r>
              <a:rPr lang="en-US" sz="1400" b="1" dirty="0">
                <a:solidFill>
                  <a:srgbClr val="733115"/>
                </a:solidFill>
              </a:rPr>
              <a:t> listing dan Tingkat </a:t>
            </a:r>
            <a:r>
              <a:rPr lang="en-US" sz="1400" b="1" dirty="0" err="1">
                <a:solidFill>
                  <a:srgbClr val="733115"/>
                </a:solidFill>
              </a:rPr>
              <a:t>hunian</a:t>
            </a:r>
            <a:r>
              <a:rPr lang="en-US" sz="1400" b="1" dirty="0">
                <a:solidFill>
                  <a:srgbClr val="733115"/>
                </a:solidFill>
              </a:rPr>
              <a:t> Airbnb di Bangkok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10A420-7CD3-C9F6-39E5-08093E36DA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88" t="48198" r="40713" b="26219"/>
          <a:stretch/>
        </p:blipFill>
        <p:spPr>
          <a:xfrm>
            <a:off x="2820659" y="4261443"/>
            <a:ext cx="3407422" cy="1208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FF08627-D546-B8C0-A17F-7744AE761CD8}"/>
              </a:ext>
            </a:extLst>
          </p:cNvPr>
          <p:cNvCxnSpPr>
            <a:cxnSpLocks/>
            <a:stCxn id="32" idx="3"/>
            <a:endCxn id="10" idx="2"/>
          </p:cNvCxnSpPr>
          <p:nvPr/>
        </p:nvCxnSpPr>
        <p:spPr>
          <a:xfrm flipV="1">
            <a:off x="6228081" y="4053998"/>
            <a:ext cx="1937384" cy="8118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31A7714-86F0-18D5-EAF5-967EECA3666D}"/>
              </a:ext>
            </a:extLst>
          </p:cNvPr>
          <p:cNvCxnSpPr>
            <a:stCxn id="32" idx="1"/>
            <a:endCxn id="5" idx="2"/>
          </p:cNvCxnSpPr>
          <p:nvPr/>
        </p:nvCxnSpPr>
        <p:spPr>
          <a:xfrm rot="10800000">
            <a:off x="1051027" y="4103530"/>
            <a:ext cx="1769632" cy="76235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5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BA6C-C3F3-C212-58DF-AF3F02BD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n-NO" sz="2400" b="1" dirty="0">
                <a:latin typeface="Arial" panose="020B0604020202020204" pitchFamily="34" charset="0"/>
                <a:cs typeface="Arial" panose="020B0604020202020204" pitchFamily="34" charset="0"/>
              </a:rPr>
              <a:t>Destinasi Populer dan Ikonik di Tiga Rural Bangkok: Bang Bon, Nong Khaem, dan Bang Khun Tian</a:t>
            </a:r>
            <a:br>
              <a:rPr lang="nn-N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AABC22-9B5A-7484-703A-A754A98DDF3A}"/>
              </a:ext>
            </a:extLst>
          </p:cNvPr>
          <p:cNvSpPr txBox="1"/>
          <p:nvPr/>
        </p:nvSpPr>
        <p:spPr>
          <a:xfrm>
            <a:off x="214937" y="1601181"/>
            <a:ext cx="206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Kuil </a:t>
            </a:r>
            <a:r>
              <a:rPr lang="en-US" b="1" dirty="0" err="1"/>
              <a:t>lokal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CFA77-23CE-5DA6-A033-316A28561051}"/>
              </a:ext>
            </a:extLst>
          </p:cNvPr>
          <p:cNvSpPr txBox="1"/>
          <p:nvPr/>
        </p:nvSpPr>
        <p:spPr>
          <a:xfrm>
            <a:off x="7402667" y="1585658"/>
            <a:ext cx="1406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Pantai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6AD99F-463A-C310-A352-E299F2F1BE78}"/>
              </a:ext>
            </a:extLst>
          </p:cNvPr>
          <p:cNvSpPr txBox="1"/>
          <p:nvPr/>
        </p:nvSpPr>
        <p:spPr>
          <a:xfrm>
            <a:off x="4853647" y="1600483"/>
            <a:ext cx="2137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Hutan </a:t>
            </a:r>
            <a:r>
              <a:rPr lang="en-US" b="1" dirty="0" err="1"/>
              <a:t>bakau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289B54-F82F-F2F7-AD56-9E4D1202873A}"/>
              </a:ext>
            </a:extLst>
          </p:cNvPr>
          <p:cNvSpPr txBox="1"/>
          <p:nvPr/>
        </p:nvSpPr>
        <p:spPr>
          <a:xfrm>
            <a:off x="2578353" y="1605846"/>
            <a:ext cx="1863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Museum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F7899-42C5-7818-4CC7-B0CB107933B7}"/>
              </a:ext>
            </a:extLst>
          </p:cNvPr>
          <p:cNvSpPr txBox="1"/>
          <p:nvPr/>
        </p:nvSpPr>
        <p:spPr>
          <a:xfrm>
            <a:off x="451320" y="5481321"/>
            <a:ext cx="80450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Kawasan area rural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destinasi</a:t>
            </a:r>
            <a:r>
              <a:rPr lang="en-US" sz="1400" b="1" dirty="0">
                <a:solidFill>
                  <a:srgbClr val="733115"/>
                </a:solidFill>
              </a:rPr>
              <a:t> yang </a:t>
            </a:r>
            <a:r>
              <a:rPr lang="en-US" sz="1400" b="1" dirty="0" err="1">
                <a:solidFill>
                  <a:srgbClr val="733115"/>
                </a:solidFill>
              </a:rPr>
              <a:t>mencerminkan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keragaman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budaya</a:t>
            </a:r>
            <a:r>
              <a:rPr lang="en-US" sz="1400" b="1" dirty="0">
                <a:solidFill>
                  <a:srgbClr val="733115"/>
                </a:solidFill>
              </a:rPr>
              <a:t> dan </a:t>
            </a:r>
            <a:r>
              <a:rPr lang="en-US" sz="1400" b="1" dirty="0" err="1">
                <a:solidFill>
                  <a:srgbClr val="733115"/>
                </a:solidFill>
              </a:rPr>
              <a:t>keindahan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alam</a:t>
            </a:r>
            <a:r>
              <a:rPr lang="en-US" sz="1400" b="1" dirty="0">
                <a:solidFill>
                  <a:srgbClr val="733115"/>
                </a:solidFill>
              </a:rPr>
              <a:t> yang </a:t>
            </a:r>
            <a:r>
              <a:rPr lang="en-US" sz="1400" b="1" dirty="0" err="1">
                <a:solidFill>
                  <a:srgbClr val="733115"/>
                </a:solidFill>
              </a:rPr>
              <a:t>menawarkan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berbagai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pengalaman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mulai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dari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eksplorasi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alam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hingga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penjelajahan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sejarah</a:t>
            </a:r>
            <a:r>
              <a:rPr lang="en-US" sz="1400" b="1" dirty="0">
                <a:solidFill>
                  <a:srgbClr val="733115"/>
                </a:solidFill>
              </a:rPr>
              <a:t> dan </a:t>
            </a:r>
            <a:r>
              <a:rPr lang="en-US" sz="1400" b="1" dirty="0" err="1">
                <a:solidFill>
                  <a:srgbClr val="733115"/>
                </a:solidFill>
              </a:rPr>
              <a:t>budaya</a:t>
            </a:r>
            <a:r>
              <a:rPr lang="en-US" sz="1400" b="1" dirty="0">
                <a:solidFill>
                  <a:srgbClr val="733115"/>
                </a:solidFill>
              </a:rPr>
              <a:t> </a:t>
            </a:r>
            <a:r>
              <a:rPr lang="en-US" sz="1400" b="1" dirty="0" err="1">
                <a:solidFill>
                  <a:srgbClr val="733115"/>
                </a:solidFill>
              </a:rPr>
              <a:t>lokal</a:t>
            </a:r>
            <a:endParaRPr lang="en-US" sz="1400" b="1" dirty="0">
              <a:solidFill>
                <a:srgbClr val="733115"/>
              </a:solidFill>
            </a:endParaRPr>
          </a:p>
        </p:txBody>
      </p:sp>
      <p:pic>
        <p:nvPicPr>
          <p:cNvPr id="4" name="Picture 3" descr="A group of statues in a room&#10;&#10;Description automatically generated">
            <a:extLst>
              <a:ext uri="{FF2B5EF4-FFF2-40B4-BE49-F238E27FC236}">
                <a16:creationId xmlns:a16="http://schemas.microsoft.com/office/drawing/2014/main" id="{9A8CE6DD-BE91-4295-A569-D7D40B93D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740" y="2145665"/>
            <a:ext cx="2605061" cy="173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city with a tall tower and a body of water with lanterns in the sky&#10;&#10;Description automatically generated">
            <a:extLst>
              <a:ext uri="{FF2B5EF4-FFF2-40B4-BE49-F238E27FC236}">
                <a16:creationId xmlns:a16="http://schemas.microsoft.com/office/drawing/2014/main" id="{AFAF25E9-017A-1C5B-906F-8D6416021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05" y="2123004"/>
            <a:ext cx="2628900" cy="173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person riding a bicycle on a path with trees&#10;&#10;Description automatically generated">
            <a:extLst>
              <a:ext uri="{FF2B5EF4-FFF2-40B4-BE49-F238E27FC236}">
                <a16:creationId xmlns:a16="http://schemas.microsoft.com/office/drawing/2014/main" id="{A568DF88-0D3E-BF25-9C11-84C973DDC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00" y="2104590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long dock leading to a body of water&#10;&#10;Description automatically generated">
            <a:extLst>
              <a:ext uri="{FF2B5EF4-FFF2-40B4-BE49-F238E27FC236}">
                <a16:creationId xmlns:a16="http://schemas.microsoft.com/office/drawing/2014/main" id="{D5B029E4-E043-FEC6-1E23-35A1F40491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1"/>
          <a:stretch/>
        </p:blipFill>
        <p:spPr>
          <a:xfrm>
            <a:off x="6969684" y="2109353"/>
            <a:ext cx="2686824" cy="1733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7ECC5A-AE29-918A-2B08-460FC7B2D4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486" t="20993" r="5078" b="47984"/>
          <a:stretch/>
        </p:blipFill>
        <p:spPr>
          <a:xfrm>
            <a:off x="2578353" y="4004380"/>
            <a:ext cx="3822447" cy="1465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7423A7D-B7AD-AA1F-AE00-38EE77279279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 flipV="1">
            <a:off x="6400800" y="3842903"/>
            <a:ext cx="1912296" cy="89445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6836A4F-1311-3082-6DC2-63AAEC1FBEBD}"/>
              </a:ext>
            </a:extLst>
          </p:cNvPr>
          <p:cNvCxnSpPr>
            <a:cxnSpLocks/>
            <a:stCxn id="14" idx="1"/>
            <a:endCxn id="4" idx="2"/>
          </p:cNvCxnSpPr>
          <p:nvPr/>
        </p:nvCxnSpPr>
        <p:spPr>
          <a:xfrm rot="10800000">
            <a:off x="972791" y="3879215"/>
            <a:ext cx="1605562" cy="85813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989</Words>
  <Application>Microsoft Office PowerPoint</Application>
  <PresentationFormat>On-screen Show (4:3)</PresentationFormat>
  <Paragraphs>72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Arial-ItalicMT</vt:lpstr>
      <vt:lpstr>ArialMT</vt:lpstr>
      <vt:lpstr>Avenir Next LT Pro</vt:lpstr>
      <vt:lpstr>Calibri</vt:lpstr>
      <vt:lpstr>Consolas</vt:lpstr>
      <vt:lpstr>Office Theme</vt:lpstr>
      <vt:lpstr>Airbnb sebagai Online Vacation Rental di Bangkok</vt:lpstr>
      <vt:lpstr>Agenda</vt:lpstr>
      <vt:lpstr>Latar Belakang</vt:lpstr>
      <vt:lpstr>Rumusan Masalah</vt:lpstr>
      <vt:lpstr>Lokasi berdampak pada distribusi Listing Airbnb </vt:lpstr>
      <vt:lpstr>Wilayah Urban yang identik dengan gedung pencakar langit, pusat bisnis, dan fasilitas umum yang sangat berkembang didominasi oleh listing Airbnb</vt:lpstr>
      <vt:lpstr>Keseimbangan antara elemen tradisional dan modern berpengaruh pada Jumlah listing Airbnb</vt:lpstr>
      <vt:lpstr>Destinasi Populer dan Ikonik di Tiga Kawasan Urban Bangkok: Vadhana, Khlong Toei, dan Huai Khwang </vt:lpstr>
      <vt:lpstr>Destinasi Populer dan Ikonik di Tiga Rural Bangkok: Bang Bon, Nong Khaem, dan Bang Khun Tian </vt:lpstr>
      <vt:lpstr>"Entire Home/Apartment" menjadi pilihan paling populer di wilayah Urban</vt:lpstr>
      <vt:lpstr>‘Shared room’ menjadi akomodasi yang memiliki harga signifikan tinggi di Rural</vt:lpstr>
      <vt:lpstr>Khlong Toei menjadi daerah yang memiliki nilai omzet tertinggi untuk tipe kamar ‘Entire home/apt. </vt:lpstr>
      <vt:lpstr>Bung khun Thain menjadi daerah yang memiliki nilai average price tertinggi untuk tipe kamar ‘Shared room’. </vt:lpstr>
      <vt:lpstr>Jumlah wisatawan dan harga sangat berpengaruh pada Pendapatan Airbnb</vt:lpstr>
      <vt:lpstr>Top 10 Occupancy Rate %: representasi visual dari 10 tingkat hunian (occupancy rate) teratas, dengan segmen tertentu mencapai hingga 94%.</vt:lpstr>
      <vt:lpstr>Sebagian besar Neighbourhood berada di kisaran 60% hingga 80% dari rata-rata tarif</vt:lpstr>
      <vt:lpstr>Prioritas Strategis untuk Bisnis Airbnb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Irma Lusyana Manik</dc:creator>
  <cp:lastModifiedBy>Irma Lusyana Manik</cp:lastModifiedBy>
  <cp:revision>1</cp:revision>
  <dcterms:created xsi:type="dcterms:W3CDTF">2024-08-25T02:19:39Z</dcterms:created>
  <dcterms:modified xsi:type="dcterms:W3CDTF">2024-08-25T16:14:04Z</dcterms:modified>
</cp:coreProperties>
</file>