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33F002-C6AA-42CC-88F1-99F3FA573A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CEAD74-4675-495A-98A8-34E1DD665E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990720"/>
            <a:ext cx="82292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990720"/>
            <a:ext cx="82292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1" descr=""/>
          <p:cNvPicPr/>
          <p:nvPr/>
        </p:nvPicPr>
        <p:blipFill>
          <a:blip r:embed="rId2"/>
          <a:stretch/>
        </p:blipFill>
        <p:spPr>
          <a:xfrm>
            <a:off x="7754040" y="0"/>
            <a:ext cx="72720" cy="685764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3"/>
          <a:stretch/>
        </p:blipFill>
        <p:spPr>
          <a:xfrm>
            <a:off x="7810560" y="0"/>
            <a:ext cx="1333080" cy="685764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0" y="6630480"/>
            <a:ext cx="9143640" cy="228240"/>
            <a:chOff x="0" y="6630480"/>
            <a:chExt cx="9143640" cy="228240"/>
          </a:xfrm>
        </p:grpSpPr>
        <p:sp>
          <p:nvSpPr>
            <p:cNvPr id="4" name="CustomShape 3"/>
            <p:cNvSpPr/>
            <p:nvPr/>
          </p:nvSpPr>
          <p:spPr>
            <a:xfrm>
              <a:off x="7813080" y="6630480"/>
              <a:ext cx="1330560" cy="2282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4"/>
            <p:cNvSpPr/>
            <p:nvPr/>
          </p:nvSpPr>
          <p:spPr>
            <a:xfrm>
              <a:off x="6134040" y="6630480"/>
              <a:ext cx="1609200" cy="22824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5"/>
            <p:cNvSpPr/>
            <p:nvPr/>
          </p:nvSpPr>
          <p:spPr>
            <a:xfrm>
              <a:off x="0" y="6630480"/>
              <a:ext cx="6095520" cy="22824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1371600"/>
            <a:ext cx="6781320" cy="1069560"/>
          </a:xfrm>
          <a:prstGeom prst="rect">
            <a:avLst/>
          </a:prstGeom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3f3f4d"/>
                </a:solidFill>
                <a:latin typeface="Calibri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/>
          </p:nvPr>
        </p:nvSpPr>
        <p:spPr>
          <a:xfrm>
            <a:off x="6210360" y="6610320"/>
            <a:ext cx="152352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2D6F46-E939-4808-91B2-62B54ADD12AB}" type="datetime">
              <a:rPr b="0" lang="en-US" sz="900" spc="-1" strike="noStrike">
                <a:solidFill>
                  <a:srgbClr val="000000"/>
                </a:solidFill>
                <a:latin typeface="Calibri"/>
              </a:rPr>
              <a:t>8/22/18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7924680" y="6610320"/>
            <a:ext cx="119844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6ACE6A-4711-4076-9117-F82285D9F407}" type="slidenum">
              <a:rPr b="0" lang="en-US" sz="9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ftr"/>
          </p:nvPr>
        </p:nvSpPr>
        <p:spPr>
          <a:xfrm>
            <a:off x="457200" y="6611040"/>
            <a:ext cx="560052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0" y="6631200"/>
            <a:ext cx="9143640" cy="228240"/>
            <a:chOff x="0" y="6631200"/>
            <a:chExt cx="9143640" cy="228240"/>
          </a:xfrm>
        </p:grpSpPr>
        <p:sp>
          <p:nvSpPr>
            <p:cNvPr id="50" name="CustomShape 3"/>
            <p:cNvSpPr/>
            <p:nvPr/>
          </p:nvSpPr>
          <p:spPr>
            <a:xfrm>
              <a:off x="8763120" y="6631200"/>
              <a:ext cx="380520" cy="22824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7142400" y="6631200"/>
              <a:ext cx="1581480" cy="22824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0" y="6631200"/>
              <a:ext cx="7101360" cy="22824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3" name="Picture 12" descr=""/>
          <p:cNvPicPr/>
          <p:nvPr/>
        </p:nvPicPr>
        <p:blipFill>
          <a:blip r:embed="rId2"/>
          <a:stretch/>
        </p:blipFill>
        <p:spPr>
          <a:xfrm>
            <a:off x="0" y="403920"/>
            <a:ext cx="9143640" cy="52920"/>
          </a:xfrm>
          <a:prstGeom prst="rect">
            <a:avLst/>
          </a:prstGeom>
          <a:ln>
            <a:noFill/>
          </a:ln>
        </p:spPr>
      </p:pic>
      <p:pic>
        <p:nvPicPr>
          <p:cNvPr id="54" name="Picture 9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403560"/>
          </a:xfrm>
          <a:prstGeom prst="rect">
            <a:avLst/>
          </a:prstGeom>
          <a:ln>
            <a:noFill/>
          </a:ln>
        </p:spPr>
      </p:pic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0808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f3f4d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3f3f4d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marL="16002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7162920" y="6610320"/>
            <a:ext cx="152352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F4C697-28B2-4A1E-B9AB-290B0CADB24A}" type="datetime">
              <a:rPr b="0" lang="en-US" sz="900" spc="-1" strike="noStrike">
                <a:solidFill>
                  <a:srgbClr val="000000"/>
                </a:solidFill>
                <a:latin typeface="Calibri"/>
              </a:rPr>
              <a:t>8/22/18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8742600" y="6610320"/>
            <a:ext cx="38052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112F16-E223-46B1-8A25-6AD2E1B2D8B1}" type="slidenum">
              <a:rPr b="0" lang="en-US" sz="9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ftr"/>
          </p:nvPr>
        </p:nvSpPr>
        <p:spPr>
          <a:xfrm>
            <a:off x="457200" y="6610320"/>
            <a:ext cx="662904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371600"/>
            <a:ext cx="6781320" cy="106956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3f3f4d"/>
                </a:solidFill>
                <a:latin typeface="Calibri"/>
              </a:rPr>
              <a:t>An approximation to e</a:t>
            </a:r>
            <a:r>
              <a:rPr b="0" lang="en-US" sz="42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2438280"/>
            <a:ext cx="6781320" cy="761760"/>
          </a:xfrm>
          <a:prstGeom prst="rect">
            <a:avLst/>
          </a:prstGeom>
          <a:noFill/>
          <a:ln>
            <a:noFill/>
          </a:ln>
        </p:spPr>
        <p:txBody>
          <a:bodyPr lIns="0" rIns="0" tIns="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MTH 125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Infinite Series for e</a:t>
            </a:r>
            <a:r>
              <a:rPr b="0" lang="en-US" sz="36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latin typeface="Calibri"/>
              </a:rPr>
              <a:t> 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Compute Using Partial Sums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2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57200" y="2377080"/>
            <a:ext cx="8229240" cy="414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latin typeface="Calibri"/>
              </a:rPr>
              <a:t> 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Partial Sums continued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909080"/>
            <a:ext cx="8229240" cy="414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latin typeface="Calibri"/>
              </a:rPr>
              <a:t> 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Program to Approximate e</a:t>
            </a:r>
            <a:r>
              <a:rPr b="0" lang="en-US" sz="36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To write a program to approximate the value of e</a:t>
            </a:r>
            <a:r>
              <a:rPr b="0" lang="en-US" sz="20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, we will need to ask the user for the value of x and the value of epsilon.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Then we need the value of the partial sum we are on – let’s call that E and initialize it to ______.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NextTerm will be the next term that we add to E, if it is not smaller than epsilon.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NextTerm = ???????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Checking if NextTerm is too small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Using a while loop we can first check if NextTerm is less than or equal to epsilon before we add it to E.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We must use fabs(NextTerm) though since, depending on the value of x, NextTerm could be negative, and a negative number is ALWAYS less than or equal to a positive epsilon.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If we use fabs, we must include the library header, cmath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#include &lt;cmath&gt;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Complete Program to Approximate e</a:t>
            </a:r>
            <a:r>
              <a:rPr b="0" lang="en-US" sz="36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#include &lt;iostream&gt;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#include &lt;cmath&gt;  // to use fabs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/*  The purpose of this program is to approximate e^x by a partial series */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int main()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// declare and initialize all variables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x, epsilon;  // will be initialized by user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E = 1.;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NextTerm = 1.;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n = 1.;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count &lt;&lt; “Please enter values for x and epsilon: “;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cin &gt;&gt; x &gt;&gt; epsilon;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// echo the values that were inputted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cout &lt;&lt; “x = “ &lt;&lt;  x &lt;&lt; “ epsilon = “ &lt;&lt; epsilon &lt;&lt; endl;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// while loop to approximate E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while (fabs(NextTerm) &gt; epsilon)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NextTerm = NextTerm * x / n;     // compute the next term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E = E + NextTerm;       // update the approximation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cout &lt;&lt; “E = “ &lt;&lt; E &lt;&lt; “ n = “ &lt;&lt; n &lt;&lt; endl;     // output the current approx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n++;    // increase n by 1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}   // end of while loop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return 0;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}   // end of main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Test Run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We need to test our program, so why don’t we use a value of x = 1, so that we get an approximation for e itself.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Also use epsilon = 0.0000001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We should see E = 2.718281828, which is the value of e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46</TotalTime>
  <Application>LibreOffice/6.0.3.2$Linux_X86_64 LibreOffice_project/00m0$Build-2</Application>
  <Words>567</Words>
  <Paragraphs>81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2012-08-19T21:36:46Z</dcterms:created>
  <dc:creator>Starkey</dc:creator>
  <dc:description/>
  <dc:language>en-US</dc:language>
  <cp:lastModifiedBy/>
  <dcterms:modified xsi:type="dcterms:W3CDTF">2018-08-22T21:25:28Z</dcterms:modified>
  <cp:revision>8</cp:revision>
  <dc:subject/>
  <dc:title>An approximation to ex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