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55" autoAdjust="0"/>
  </p:normalViewPr>
  <p:slideViewPr>
    <p:cSldViewPr>
      <p:cViewPr>
        <p:scale>
          <a:sx n="40" d="100"/>
          <a:sy n="40" d="100"/>
        </p:scale>
        <p:origin x="-39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4890D-7E4A-4879-B446-2A5CD9FEE407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C761-6CD9-499A-957F-1506AA2D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BC761-6CD9-499A-957F-1506AA2D8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0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should </a:t>
            </a:r>
            <a:r>
              <a:rPr lang="en-US" dirty="0" err="1" smtClean="0"/>
              <a:t>NextTerm</a:t>
            </a:r>
            <a:r>
              <a:rPr lang="en-US" dirty="0" smtClean="0"/>
              <a:t> be?</a:t>
            </a:r>
          </a:p>
          <a:p>
            <a:r>
              <a:rPr lang="en-US" dirty="0" smtClean="0"/>
              <a:t>To get from 1 to x, multiply by x/1</a:t>
            </a:r>
          </a:p>
          <a:p>
            <a:r>
              <a:rPr lang="en-US" dirty="0" smtClean="0"/>
              <a:t>To get from x to x^2/2, multiply by x/2</a:t>
            </a:r>
          </a:p>
          <a:p>
            <a:r>
              <a:rPr lang="en-US" dirty="0" smtClean="0"/>
              <a:t>To get from x^2/2 to x^3/6,multiply by x/3</a:t>
            </a:r>
          </a:p>
          <a:p>
            <a:r>
              <a:rPr lang="en-US" dirty="0" smtClean="0"/>
              <a:t>Etc…</a:t>
            </a:r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NextTerm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NextTerm</a:t>
            </a:r>
            <a:r>
              <a:rPr lang="en-US" baseline="0" dirty="0" smtClean="0"/>
              <a:t> *x / 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BC761-6CD9-499A-957F-1506AA2D8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0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F47AED13-6B69-43DC-AA80-19662AC5436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8DDA8C00-476B-4716-B330-E2CF7EEC19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approximation to e</a:t>
            </a:r>
            <a:r>
              <a:rPr lang="en-US" baseline="30000" dirty="0" smtClean="0"/>
              <a:t>x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test our program, so why don’t we use a value of x = 1, so that we get an approximation for e itself.</a:t>
            </a:r>
          </a:p>
          <a:p>
            <a:endParaRPr lang="en-US" dirty="0"/>
          </a:p>
          <a:p>
            <a:r>
              <a:rPr lang="en-US" dirty="0" smtClean="0"/>
              <a:t>Also use epsilon = 0.0000001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should see E = 2.718281828, which is </a:t>
            </a:r>
            <a:r>
              <a:rPr lang="en-US" smtClean="0"/>
              <a:t>the value </a:t>
            </a:r>
            <a:r>
              <a:rPr lang="en-US" dirty="0" smtClean="0"/>
              <a:t>of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5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Series for e</a:t>
            </a:r>
            <a:r>
              <a:rPr lang="en-US" baseline="30000" dirty="0" smtClean="0"/>
              <a:t>x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sz="2800" dirty="0" smtClean="0"/>
                  <a:t>The infinite series for the exponential function is:</a:t>
                </a:r>
              </a:p>
              <a:p>
                <a:pPr marL="0" indent="0">
                  <a:buNone/>
                </a:pPr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=1+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8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</a:t>
            </a:r>
            <a:r>
              <a:rPr lang="en-US" dirty="0" smtClean="0"/>
              <a:t>Using Partial Sums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can approximate e</a:t>
                </a:r>
                <a:r>
                  <a:rPr lang="en-US" baseline="30000" dirty="0" smtClean="0"/>
                  <a:t>x</a:t>
                </a:r>
                <a:r>
                  <a:rPr lang="en-US" dirty="0" smtClean="0"/>
                  <a:t> using partial sums: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But how do we know when to stop?  Or how many terms to take?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4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Sums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One way to know how many terms to use is to keep adding the terms of the series until the last term we add is suitably small, say 0.000001.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=0.000001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Thus n will be the smallest value for which the above inequality holds.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70" t="-132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Approximate e</a:t>
            </a:r>
            <a:r>
              <a:rPr lang="en-US" baseline="30000" dirty="0" smtClean="0"/>
              <a:t>x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write a program to approximate the value of e</a:t>
            </a:r>
            <a:r>
              <a:rPr lang="en-US" baseline="30000" dirty="0" smtClean="0"/>
              <a:t>x</a:t>
            </a:r>
            <a:r>
              <a:rPr lang="en-US" dirty="0" smtClean="0"/>
              <a:t>, we will need to ask the user for the value of x and the value of epsilon.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we need the value of the partial sum we are on – let’s call that E and initialize it to ______.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NextTerm</a:t>
            </a:r>
            <a:r>
              <a:rPr lang="en-US" dirty="0" smtClean="0"/>
              <a:t> will be the next term that we add to E, if it is not smaller than epsilon.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NextTerm</a:t>
            </a:r>
            <a:r>
              <a:rPr lang="en-US" dirty="0" smtClean="0"/>
              <a:t> = ???????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3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Next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</a:t>
            </a:r>
            <a:r>
              <a:rPr lang="en-US" dirty="0" err="1" smtClean="0"/>
              <a:t>NextTerm</a:t>
            </a:r>
            <a:r>
              <a:rPr lang="en-US" dirty="0" smtClean="0"/>
              <a:t> is too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a while loop we can first check if </a:t>
            </a:r>
            <a:r>
              <a:rPr lang="en-US" dirty="0" err="1" smtClean="0"/>
              <a:t>NextTerm</a:t>
            </a:r>
            <a:r>
              <a:rPr lang="en-US" dirty="0" smtClean="0"/>
              <a:t> is less than or equal to epsilon before we add it to E.</a:t>
            </a:r>
          </a:p>
          <a:p>
            <a:endParaRPr lang="en-US" dirty="0"/>
          </a:p>
          <a:p>
            <a:r>
              <a:rPr lang="en-US" dirty="0" smtClean="0"/>
              <a:t>We must use </a:t>
            </a:r>
            <a:r>
              <a:rPr lang="en-US" dirty="0" err="1" smtClean="0"/>
              <a:t>fabs</a:t>
            </a:r>
            <a:r>
              <a:rPr lang="en-US" dirty="0" smtClean="0"/>
              <a:t>(</a:t>
            </a:r>
            <a:r>
              <a:rPr lang="en-US" dirty="0" err="1" smtClean="0"/>
              <a:t>NextTerm</a:t>
            </a:r>
            <a:r>
              <a:rPr lang="en-US" dirty="0" smtClean="0"/>
              <a:t>) though since, depending on the value of x, </a:t>
            </a:r>
            <a:r>
              <a:rPr lang="en-US" dirty="0" err="1" smtClean="0"/>
              <a:t>NextTerm</a:t>
            </a:r>
            <a:r>
              <a:rPr lang="en-US" dirty="0" smtClean="0"/>
              <a:t> could be negative, and a negative number is ALWAYS less than or equal to a positive epsilon.</a:t>
            </a:r>
          </a:p>
          <a:p>
            <a:endParaRPr lang="en-US" dirty="0"/>
          </a:p>
          <a:p>
            <a:r>
              <a:rPr lang="en-US" dirty="0" smtClean="0"/>
              <a:t>If we use </a:t>
            </a:r>
            <a:r>
              <a:rPr lang="en-US" dirty="0" err="1" smtClean="0"/>
              <a:t>fabs</a:t>
            </a:r>
            <a:r>
              <a:rPr lang="en-US" dirty="0" smtClean="0"/>
              <a:t>, we must include the library header, </a:t>
            </a:r>
            <a:r>
              <a:rPr lang="en-US" dirty="0" err="1" smtClean="0"/>
              <a:t>cmath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#include &lt;</a:t>
            </a:r>
            <a:r>
              <a:rPr lang="en-US" dirty="0" err="1" smtClean="0"/>
              <a:t>cmath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 to Approximate e</a:t>
            </a:r>
            <a:r>
              <a:rPr lang="en-US" baseline="30000" dirty="0" smtClean="0"/>
              <a:t>x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cmath</a:t>
            </a:r>
            <a:r>
              <a:rPr lang="en-US" dirty="0" smtClean="0"/>
              <a:t>&gt;  // to use </a:t>
            </a:r>
            <a:r>
              <a:rPr lang="en-US" dirty="0" err="1" smtClean="0"/>
              <a:t>fabs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 The purpose of this program is to approximate </a:t>
            </a:r>
            <a:r>
              <a:rPr lang="en-US" dirty="0" err="1" smtClean="0"/>
              <a:t>e^x</a:t>
            </a:r>
            <a:r>
              <a:rPr lang="en-US" dirty="0" smtClean="0"/>
              <a:t> by a partial series */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declare and initialize all variables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double x, epsilon;  // will be initialized by user</a:t>
            </a:r>
          </a:p>
          <a:p>
            <a:pPr marL="0" indent="0">
              <a:buNone/>
            </a:pPr>
            <a:r>
              <a:rPr lang="en-US" dirty="0" smtClean="0"/>
              <a:t>   double E = 1.;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double </a:t>
            </a:r>
            <a:r>
              <a:rPr lang="en-US" dirty="0" err="1" smtClean="0"/>
              <a:t>NextTerm</a:t>
            </a:r>
            <a:r>
              <a:rPr lang="en-US" dirty="0" smtClean="0"/>
              <a:t> = 1.;</a:t>
            </a:r>
          </a:p>
          <a:p>
            <a:pPr marL="0" indent="0">
              <a:buNone/>
            </a:pPr>
            <a:r>
              <a:rPr lang="en-US" dirty="0" smtClean="0"/>
              <a:t>   double n = 1.;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0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count &lt;&lt; “Please enter values for x and epsilon: “;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 &gt;&gt; x &gt;&gt; epsilon;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echo the values that were inputted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“x = “ &lt;&lt;  x &lt;&lt; “ epsilon = “ &lt;&lt; epsilon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while loop to approximate 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(</a:t>
            </a:r>
            <a:r>
              <a:rPr lang="en-US" dirty="0" err="1" smtClean="0"/>
              <a:t>fabs</a:t>
            </a:r>
            <a:r>
              <a:rPr lang="en-US" dirty="0" smtClean="0"/>
              <a:t>(</a:t>
            </a:r>
            <a:r>
              <a:rPr lang="en-US" dirty="0" err="1" smtClean="0"/>
              <a:t>NextTerm</a:t>
            </a:r>
            <a:r>
              <a:rPr lang="en-US" dirty="0" smtClean="0"/>
              <a:t>) &gt; epsilon)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NextTerm</a:t>
            </a:r>
            <a:r>
              <a:rPr lang="en-US" dirty="0" smtClean="0"/>
              <a:t> = </a:t>
            </a:r>
            <a:r>
              <a:rPr lang="en-US" dirty="0" err="1" smtClean="0"/>
              <a:t>NextTerm</a:t>
            </a:r>
            <a:r>
              <a:rPr lang="en-US" dirty="0" smtClean="0"/>
              <a:t> * x / n;     // compute the next term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 = E + </a:t>
            </a:r>
            <a:r>
              <a:rPr lang="en-US" dirty="0" err="1" smtClean="0"/>
              <a:t>NextTerm</a:t>
            </a:r>
            <a:r>
              <a:rPr lang="en-US" dirty="0" smtClean="0"/>
              <a:t>;       // update the approximation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“E = “ &lt;&lt; E &lt;&lt; “ n = “ &lt;&lt; n &lt;&lt; </a:t>
            </a:r>
            <a:r>
              <a:rPr lang="en-US" dirty="0" err="1" smtClean="0"/>
              <a:t>endl</a:t>
            </a:r>
            <a:r>
              <a:rPr lang="en-US" dirty="0" smtClean="0"/>
              <a:t>;     // output the current </a:t>
            </a:r>
            <a:r>
              <a:rPr lang="en-US" dirty="0" err="1" smtClean="0"/>
              <a:t>approx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n++;    </a:t>
            </a:r>
            <a:r>
              <a:rPr lang="en-US" smtClean="0"/>
              <a:t>// increase n by 1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   // end of while loop</a:t>
            </a:r>
          </a:p>
          <a:p>
            <a:pPr marL="0" indent="0">
              <a:buNone/>
            </a:pPr>
            <a:r>
              <a:rPr lang="en-US" dirty="0" smtClean="0"/>
              <a:t>   return 0;</a:t>
            </a:r>
          </a:p>
          <a:p>
            <a:pPr marL="0" indent="0">
              <a:buNone/>
            </a:pPr>
            <a:r>
              <a:rPr lang="en-US" dirty="0" smtClean="0"/>
              <a:t>}   // end of main</a:t>
            </a:r>
          </a:p>
        </p:txBody>
      </p:sp>
    </p:spTree>
    <p:extLst>
      <p:ext uri="{BB962C8B-B14F-4D97-AF65-F5344CB8AC3E}">
        <p14:creationId xmlns:p14="http://schemas.microsoft.com/office/powerpoint/2010/main" val="2129590424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45</TotalTime>
  <Words>567</Words>
  <Application>Microsoft Office PowerPoint</Application>
  <PresentationFormat>On-screen Show (4:3)</PresentationFormat>
  <Paragraphs>81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Macro</vt:lpstr>
      <vt:lpstr>An approximation to ex</vt:lpstr>
      <vt:lpstr>Infinite Series for ex</vt:lpstr>
      <vt:lpstr>Compute Using Partial Sums</vt:lpstr>
      <vt:lpstr>Partial Sums continued</vt:lpstr>
      <vt:lpstr>Program to Approximate ex</vt:lpstr>
      <vt:lpstr>Finding the Next Term</vt:lpstr>
      <vt:lpstr>Checking if NextTerm is too small</vt:lpstr>
      <vt:lpstr>Complete Program to Approximate ex</vt:lpstr>
      <vt:lpstr>PowerPoint Presentation</vt:lpstr>
      <vt:lpstr>Test Run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approximation to ex</dc:title>
  <dc:creator>Starkey</dc:creator>
  <cp:lastModifiedBy>Michele Starkey</cp:lastModifiedBy>
  <cp:revision>7</cp:revision>
  <dcterms:created xsi:type="dcterms:W3CDTF">2012-08-19T21:36:46Z</dcterms:created>
  <dcterms:modified xsi:type="dcterms:W3CDTF">2012-08-24T15:49:22Z</dcterms:modified>
</cp:coreProperties>
</file>