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6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1A8A398-2D27-42B3-9E6A-E795DC36CFC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5CBCC5-BBB4-4437-A270-C68DA4673E08}" type="datetimeFigureOut">
              <a:rPr lang="en-US" smtClean="0"/>
              <a:t>9/7/2012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of C++ Functions</a:t>
            </a:r>
            <a:endParaRPr lang="en-US" dirty="0"/>
          </a:p>
          <a:p>
            <a:r>
              <a:rPr lang="en-US" dirty="0"/>
              <a:t>MTH 125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for Rectangle Rule  Function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19400" y="1828800"/>
            <a:ext cx="22764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17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dirty="0" smtClean="0"/>
              <a:t>Rectangle Rule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3340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/**  Computes the rectangle rule approximation to the integral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of a function</a:t>
            </a:r>
          </a:p>
          <a:p>
            <a:pPr marL="114300" indent="0">
              <a:buNone/>
            </a:pPr>
            <a:r>
              <a:rPr lang="en-US" dirty="0" smtClean="0"/>
              <a:t>        @</a:t>
            </a:r>
            <a:r>
              <a:rPr lang="en-US" dirty="0" err="1" smtClean="0"/>
              <a:t>param</a:t>
            </a:r>
            <a:r>
              <a:rPr lang="en-US" dirty="0" smtClean="0"/>
              <a:t> a  the left endpoint of the integral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@</a:t>
            </a:r>
            <a:r>
              <a:rPr lang="en-US" dirty="0" err="1" smtClean="0"/>
              <a:t>param</a:t>
            </a:r>
            <a:r>
              <a:rPr lang="en-US" dirty="0" smtClean="0"/>
              <a:t> b  the right endpoint of the integral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@</a:t>
            </a:r>
            <a:r>
              <a:rPr lang="en-US" dirty="0" err="1" smtClean="0"/>
              <a:t>param</a:t>
            </a:r>
            <a:r>
              <a:rPr lang="en-US" dirty="0" smtClean="0"/>
              <a:t> n  the number of rectangles used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@return  the approximation of the integral</a:t>
            </a:r>
          </a:p>
          <a:p>
            <a:pPr marL="114300" indent="0">
              <a:buNone/>
            </a:pPr>
            <a:r>
              <a:rPr lang="en-US" dirty="0" smtClean="0"/>
              <a:t>*/</a:t>
            </a:r>
          </a:p>
          <a:p>
            <a:pPr marL="114300" indent="0">
              <a:buNone/>
            </a:pPr>
            <a:r>
              <a:rPr lang="en-US" dirty="0" smtClean="0"/>
              <a:t>double rectangle(double a, double b,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marL="114300" indent="0">
              <a:buNone/>
            </a:pPr>
            <a:r>
              <a:rPr lang="en-US" dirty="0" smtClean="0"/>
              <a:t>{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double h = (b – a)/(n + 1);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double x = a;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double value = f(x);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x = x + h;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value = value + f(x);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return value * h;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17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cmath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/*  This program will approximate an integral by using more and more points in the rectangle rule.  It requires a function program for the integrand, the interval (</a:t>
            </a:r>
            <a:r>
              <a:rPr lang="en-US" dirty="0" err="1" smtClean="0"/>
              <a:t>a,b</a:t>
            </a:r>
            <a:r>
              <a:rPr lang="en-US" dirty="0" smtClean="0"/>
              <a:t>) of integration, an initial number of points n0 for the approximation, and a convergence parameter epsilon  */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/**  function to be integrated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@</a:t>
            </a:r>
            <a:r>
              <a:rPr lang="en-US" dirty="0" err="1" smtClean="0"/>
              <a:t>param</a:t>
            </a:r>
            <a:r>
              <a:rPr lang="en-US" dirty="0" smtClean="0"/>
              <a:t> x  the value at which to evaluate f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@return the value of f(x)</a:t>
            </a:r>
          </a:p>
          <a:p>
            <a:pPr marL="114300" indent="0">
              <a:buNone/>
            </a:pPr>
            <a:r>
              <a:rPr lang="en-US" dirty="0" smtClean="0"/>
              <a:t>*/</a:t>
            </a:r>
          </a:p>
          <a:p>
            <a:pPr marL="114300" indent="0">
              <a:buNone/>
            </a:pPr>
            <a:r>
              <a:rPr lang="en-US" dirty="0" smtClean="0"/>
              <a:t>double f(double x)</a:t>
            </a:r>
          </a:p>
          <a:p>
            <a:pPr marL="114300" indent="0">
              <a:buNone/>
            </a:pPr>
            <a:r>
              <a:rPr lang="en-US" dirty="0" smtClean="0"/>
              <a:t>{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return x / (1. + x*x);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18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/**  Computes the rectangle rule approximation to the integral </a:t>
            </a:r>
          </a:p>
          <a:p>
            <a:pPr marL="114300" indent="0">
              <a:buNone/>
            </a:pPr>
            <a:r>
              <a:rPr lang="en-US" dirty="0"/>
              <a:t>        of a function</a:t>
            </a:r>
          </a:p>
          <a:p>
            <a:pPr marL="114300" indent="0">
              <a:buNone/>
            </a:pPr>
            <a:r>
              <a:rPr lang="en-US" dirty="0"/>
              <a:t>        @</a:t>
            </a:r>
            <a:r>
              <a:rPr lang="en-US" dirty="0" err="1"/>
              <a:t>param</a:t>
            </a:r>
            <a:r>
              <a:rPr lang="en-US" dirty="0"/>
              <a:t> a  the left endpoint of the integral</a:t>
            </a:r>
          </a:p>
          <a:p>
            <a:pPr marL="114300" indent="0">
              <a:buNone/>
            </a:pPr>
            <a:r>
              <a:rPr lang="en-US" dirty="0"/>
              <a:t>        @</a:t>
            </a:r>
            <a:r>
              <a:rPr lang="en-US" dirty="0" err="1"/>
              <a:t>param</a:t>
            </a:r>
            <a:r>
              <a:rPr lang="en-US" dirty="0"/>
              <a:t> b  the right endpoint of the integral</a:t>
            </a:r>
          </a:p>
          <a:p>
            <a:pPr marL="114300" indent="0">
              <a:buNone/>
            </a:pPr>
            <a:r>
              <a:rPr lang="en-US" dirty="0"/>
              <a:t>        @</a:t>
            </a:r>
            <a:r>
              <a:rPr lang="en-US" dirty="0" err="1"/>
              <a:t>param</a:t>
            </a:r>
            <a:r>
              <a:rPr lang="en-US" dirty="0"/>
              <a:t> n  the number of rectangles used</a:t>
            </a:r>
          </a:p>
          <a:p>
            <a:pPr marL="114300" indent="0">
              <a:buNone/>
            </a:pPr>
            <a:r>
              <a:rPr lang="en-US" dirty="0"/>
              <a:t>        @return  the approximation of the integral</a:t>
            </a:r>
          </a:p>
          <a:p>
            <a:pPr marL="114300" indent="0">
              <a:buNone/>
            </a:pPr>
            <a:r>
              <a:rPr lang="en-US" dirty="0"/>
              <a:t>*/</a:t>
            </a:r>
          </a:p>
          <a:p>
            <a:pPr marL="114300" indent="0">
              <a:buNone/>
            </a:pPr>
            <a:r>
              <a:rPr lang="en-US" dirty="0"/>
              <a:t>double rectangle(double a, double b,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double h = (b – a)/(n + 1);</a:t>
            </a:r>
          </a:p>
          <a:p>
            <a:pPr marL="114300" indent="0">
              <a:buNone/>
            </a:pPr>
            <a:r>
              <a:rPr lang="en-US" dirty="0"/>
              <a:t>   double x = a;</a:t>
            </a:r>
          </a:p>
          <a:p>
            <a:pPr marL="114300" indent="0">
              <a:buNone/>
            </a:pPr>
            <a:r>
              <a:rPr lang="en-US" dirty="0"/>
              <a:t>   double value = f(x);</a:t>
            </a:r>
          </a:p>
          <a:p>
            <a:pPr marL="114300" indent="0">
              <a:buNone/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n; n++)</a:t>
            </a:r>
          </a:p>
          <a:p>
            <a:pPr marL="114300" indent="0">
              <a:buNone/>
            </a:pPr>
            <a:r>
              <a:rPr lang="en-US" dirty="0"/>
              <a:t>   {</a:t>
            </a:r>
          </a:p>
          <a:p>
            <a:pPr marL="114300" indent="0">
              <a:buNone/>
            </a:pPr>
            <a:r>
              <a:rPr lang="en-US" dirty="0"/>
              <a:t>      x = x + h;</a:t>
            </a:r>
          </a:p>
          <a:p>
            <a:pPr marL="114300" indent="0">
              <a:buNone/>
            </a:pPr>
            <a:r>
              <a:rPr lang="en-US" dirty="0"/>
              <a:t>      value = value + f(x);</a:t>
            </a:r>
          </a:p>
          <a:p>
            <a:pPr marL="114300" indent="0">
              <a:buNone/>
            </a:pPr>
            <a:r>
              <a:rPr lang="en-US" dirty="0"/>
              <a:t>   }</a:t>
            </a:r>
          </a:p>
          <a:p>
            <a:pPr marL="114300" indent="0">
              <a:buNone/>
            </a:pPr>
            <a:r>
              <a:rPr lang="en-US" dirty="0"/>
              <a:t>   return value * h;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8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620000" cy="57150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114300" indent="0">
              <a:buNone/>
            </a:pPr>
            <a:r>
              <a:rPr lang="en-US" dirty="0" smtClean="0"/>
              <a:t>{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n0;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double a, b, epsilon;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// prompt for input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“Please enter values for a, b, n0, and epsilon: “;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cin</a:t>
            </a:r>
            <a:r>
              <a:rPr lang="en-US" dirty="0" smtClean="0"/>
              <a:t> &gt;&gt; a &gt;&gt; b &gt;&gt; n0 &gt;&gt; epsilon;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// echo the input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“a = “ &lt;&lt; a &lt;&lt; “ b = “ &lt;&lt; b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“n0 = “ &lt;&lt; n0 &lt;&lt; “ epsilon = “ &lt;&lt; epsilon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 smtClean="0"/>
              <a:t>   // compute the first two approximations to the integral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double RC;  // will hold the current approximation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RC = rectangle(a, b, n0);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60960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   // double the number of rectangles</a:t>
            </a:r>
          </a:p>
          <a:p>
            <a:pPr marL="11430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n = 2. * n0;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double RN;   // will hold the next approximation of the integral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RN = rectangle(a, b, n);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// repeat integral approximations until converge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while (</a:t>
            </a:r>
            <a:r>
              <a:rPr lang="en-US" dirty="0" err="1" smtClean="0"/>
              <a:t>fabs</a:t>
            </a:r>
            <a:r>
              <a:rPr lang="en-US" dirty="0" smtClean="0"/>
              <a:t>(RN – RC) &gt; epsilon)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n = 2. * n;  // double n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RC = RN;   // save current approximation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RN = rectangle(a, b, n);   // compute next approximation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// display result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“Integral = “ &lt;&lt; RN &lt;&lt; “ for n = “ &lt;&lt; n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return 0;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3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>
                    <a:latin typeface="Cambria Math"/>
                  </a:rPr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=0, 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=2,</m:t>
                    </m:r>
                  </m:oMath>
                </a14:m>
                <a:r>
                  <a:rPr lang="en-US" dirty="0" smtClean="0">
                    <a:latin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=0.001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marL="114300" indent="0">
                  <a:buNone/>
                </a:pPr>
                <a:endParaRPr lang="en-US" dirty="0">
                  <a:latin typeface="Cambria Math"/>
                </a:endParaRPr>
              </a:p>
              <a:p>
                <a:pPr marL="114300" indent="0">
                  <a:buNone/>
                </a:pPr>
                <a:endParaRPr lang="en-US" dirty="0" smtClean="0"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latin typeface="Cambria Math"/>
                  </a:rPr>
                  <a:t>The exact solution to the integral is 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dx</m:t>
                      </m:r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47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Midpoint Rule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Trapezoid Rule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Simpson’s Rule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50102" y="952500"/>
            <a:ext cx="12573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71800" y="2971800"/>
            <a:ext cx="12382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1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relatively simple but important problem that arises in many areas of science and engineering is the numerical approximation of an integral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In Calculus, we learn to integrate certain functions exactly.  For example: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15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most functions in real applications cannot be integrated in this “closed form,” and the integral must be approximated.</a:t>
                </a:r>
              </a:p>
              <a:p>
                <a:endParaRPr lang="en-US" dirty="0"/>
              </a:p>
              <a:p>
                <a:r>
                  <a:rPr lang="en-US" dirty="0" smtClean="0"/>
                  <a:t>In many applications, there may not even be an explicit formula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; rather, there may only be a table of function values at certain points in the interval, or there may be a computer program that can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the interval.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08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a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integral may be interpreted as the area under the curve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 approximation to the integral can be obtained by introducing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, as shown, and then approximating the integral on each subinterval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by the area of an approximating rectangle or other simple geometric figure.</a:t>
                </a: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 r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08312" y="2286000"/>
            <a:ext cx="56578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8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 (Left Endpoint)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area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can be approximated by a rectangle with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 smtClean="0"/>
                  <a:t>The integral on the whole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is then approximated by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3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simplicity, we will assume that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equally spaced with spacing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. 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Thus the Rectangle Rule becomes: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 smtClean="0"/>
                  <a:t>The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is, the smaller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will be, and the more closely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should approximate the integral.  In fact, under mild assumptions on the integrand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it can be proved that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as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→∞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)→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93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to use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360" b="-1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the outset, we will usually not know how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should be to obtain a suitable approximation of the integral.  </a:t>
                </a:r>
              </a:p>
              <a:p>
                <a:endParaRPr lang="en-US" dirty="0"/>
              </a:p>
              <a:p>
                <a:r>
                  <a:rPr lang="en-US" dirty="0" smtClean="0"/>
                  <a:t>Thus, we will choose some suitable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,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then double the number of points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) for the next approximation.  </a:t>
                </a:r>
              </a:p>
              <a:p>
                <a:endParaRPr lang="en-US" dirty="0"/>
              </a:p>
              <a:p>
                <a:r>
                  <a:rPr lang="en-US" dirty="0" smtClean="0"/>
                  <a:t>We continue doubling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until two successive approximations are within epsilon of each other</a:t>
                </a:r>
              </a:p>
              <a:p>
                <a:endParaRPr lang="en-US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762" r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45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7848600" cy="4800600"/>
              </a:xfrm>
            </p:spPr>
            <p:txBody>
              <a:bodyPr/>
              <a:lstStyle/>
              <a:p>
                <a:r>
                  <a:rPr lang="en-US" dirty="0" smtClean="0"/>
                  <a:t>Write a program to approximate an integral, using the rectangle rule.</a:t>
                </a:r>
              </a:p>
              <a:p>
                <a:endParaRPr lang="en-US" dirty="0"/>
              </a:p>
              <a:p>
                <a:pPr lvl="1"/>
                <a:r>
                  <a:rPr lang="en-US" u="sng" dirty="0" smtClean="0"/>
                  <a:t>Inputs</a:t>
                </a:r>
                <a:r>
                  <a:rPr lang="en-US" dirty="0" smtClean="0"/>
                  <a:t>:	the integrand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which will be given as a C++ function</a:t>
                </a:r>
              </a:p>
              <a:p>
                <a:pPr marL="41148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the endpoints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41148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the value of epsilon</a:t>
                </a:r>
              </a:p>
              <a:p>
                <a:pPr marL="41148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initial number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1148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u="sng" dirty="0" smtClean="0"/>
                  <a:t>Output</a:t>
                </a:r>
                <a:r>
                  <a:rPr lang="en-US" dirty="0" smtClean="0"/>
                  <a:t>:	successive approximations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7848600" cy="4800600"/>
              </a:xfrm>
              <a:blipFill rotWithShape="1">
                <a:blip r:embed="rId2"/>
                <a:stretch>
                  <a:fillRect t="-762" r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67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for Main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4400" y="1905000"/>
            <a:ext cx="56578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29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209</TotalTime>
  <Words>1309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Numerical Integration</vt:lpstr>
      <vt:lpstr>Introduction</vt:lpstr>
      <vt:lpstr>Introduction</vt:lpstr>
      <vt:lpstr>Area Under a Curve</vt:lpstr>
      <vt:lpstr>Rectangle (Left Endpoint) Rule</vt:lpstr>
      <vt:lpstr>Rectangle Rule</vt:lpstr>
      <vt:lpstr>What n to use</vt:lpstr>
      <vt:lpstr>Program</vt:lpstr>
      <vt:lpstr>Flow Chart for Main Program</vt:lpstr>
      <vt:lpstr>Flow Chart for Rectangle Rule  Function</vt:lpstr>
      <vt:lpstr>Rectangle Rule Function</vt:lpstr>
      <vt:lpstr>The Program</vt:lpstr>
      <vt:lpstr>PowerPoint Presentation</vt:lpstr>
      <vt:lpstr>PowerPoint Presentation</vt:lpstr>
      <vt:lpstr>PowerPoint Presentation</vt:lpstr>
      <vt:lpstr>Test Run</vt:lpstr>
      <vt:lpstr>Other Rules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</dc:title>
  <dc:creator>Starkey</dc:creator>
  <cp:lastModifiedBy>Michele Starkey</cp:lastModifiedBy>
  <cp:revision>17</cp:revision>
  <dcterms:created xsi:type="dcterms:W3CDTF">2012-08-25T22:56:21Z</dcterms:created>
  <dcterms:modified xsi:type="dcterms:W3CDTF">2012-09-07T19:15:12Z</dcterms:modified>
</cp:coreProperties>
</file>