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9/24/2020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9/24/2020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9/24/2020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9/24/2020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9/24/2020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smtClean="0"/>
          </a:p>
          <a:p>
            <a:pPr algn="ctr"/>
            <a:r>
              <a:rPr lang="en-US" b="1" u="sng" dirty="0" smtClean="0">
                <a:solidFill>
                  <a:srgbClr val="002060"/>
                </a:solidFill>
              </a:rPr>
              <a:t>PRESENTATION ON WEB GENERATION</a:t>
            </a:r>
            <a:endParaRPr lang="en-US" b="1" u="sng" dirty="0">
              <a:solidFill>
                <a:srgbClr val="00206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295275"/>
            <a:ext cx="8825658" cy="4777379"/>
          </a:xfrm>
          <a:prstGeom prst="rect">
            <a:avLst/>
          </a:prstGeom>
        </p:spPr>
      </p:pic>
    </p:spTree>
    <p:extLst>
      <p:ext uri="{BB962C8B-B14F-4D97-AF65-F5344CB8AC3E}">
        <p14:creationId xmlns:p14="http://schemas.microsoft.com/office/powerpoint/2010/main" val="12711516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chemeClr val="tx1">
                    <a:lumMod val="65000"/>
                  </a:schemeClr>
                </a:solidFill>
              </a:rPr>
              <a:t>Web Generation</a:t>
            </a:r>
            <a:endParaRPr lang="en-US" b="1" dirty="0">
              <a:solidFill>
                <a:schemeClr val="tx1">
                  <a:lumMod val="65000"/>
                </a:schemeClr>
              </a:solidFill>
            </a:endParaRPr>
          </a:p>
        </p:txBody>
      </p:sp>
      <p:sp>
        <p:nvSpPr>
          <p:cNvPr id="3" name="Content Placeholder 2"/>
          <p:cNvSpPr>
            <a:spLocks noGrp="1"/>
          </p:cNvSpPr>
          <p:nvPr>
            <p:ph idx="1"/>
          </p:nvPr>
        </p:nvSpPr>
        <p:spPr>
          <a:xfrm>
            <a:off x="779462" y="2052919"/>
            <a:ext cx="3744913" cy="3338232"/>
          </a:xfrm>
        </p:spPr>
        <p:txBody>
          <a:bodyPr/>
          <a:lstStyle/>
          <a:p>
            <a:r>
              <a:rPr lang="en-US" b="1" dirty="0"/>
              <a:t>Web 1.0, web 2.0, web 3.0 and web 4.0 were described as four generations of the web. The characteristics of the generations are introduced and compared.</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375" y="2052919"/>
            <a:ext cx="6981825" cy="3814127"/>
          </a:xfrm>
          <a:prstGeom prst="rect">
            <a:avLst/>
          </a:prstGeom>
        </p:spPr>
      </p:pic>
    </p:spTree>
    <p:extLst>
      <p:ext uri="{BB962C8B-B14F-4D97-AF65-F5344CB8AC3E}">
        <p14:creationId xmlns:p14="http://schemas.microsoft.com/office/powerpoint/2010/main" val="22021615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What is Web 1.0 and example?</a:t>
            </a:r>
            <a:endParaRPr lang="en-US" sz="3600" b="1" dirty="0"/>
          </a:p>
        </p:txBody>
      </p:sp>
      <p:sp>
        <p:nvSpPr>
          <p:cNvPr id="3" name="Content Placeholder 2"/>
          <p:cNvSpPr>
            <a:spLocks noGrp="1"/>
          </p:cNvSpPr>
          <p:nvPr>
            <p:ph idx="1"/>
          </p:nvPr>
        </p:nvSpPr>
        <p:spPr>
          <a:xfrm>
            <a:off x="1103312" y="2052918"/>
            <a:ext cx="3325813" cy="4195481"/>
          </a:xfrm>
        </p:spPr>
        <p:txBody>
          <a:bodyPr/>
          <a:lstStyle/>
          <a:p>
            <a:pPr algn="ctr"/>
            <a:r>
              <a:rPr lang="en-US" b="1" dirty="0"/>
              <a:t>An example might be a personal Web page that gives information about the site's owner, but never changes. A Web 2.0 version might be a blog or </a:t>
            </a:r>
            <a:r>
              <a:rPr lang="en-US" b="1" dirty="0" err="1"/>
              <a:t>MySpace</a:t>
            </a:r>
            <a:r>
              <a:rPr lang="en-US" b="1" dirty="0"/>
              <a:t> account that owners can frequently update.</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9125" y="1581150"/>
            <a:ext cx="7505700" cy="4324350"/>
          </a:xfrm>
          <a:prstGeom prst="rect">
            <a:avLst/>
          </a:prstGeom>
        </p:spPr>
      </p:pic>
    </p:spTree>
    <p:extLst>
      <p:ext uri="{BB962C8B-B14F-4D97-AF65-F5344CB8AC3E}">
        <p14:creationId xmlns:p14="http://schemas.microsoft.com/office/powerpoint/2010/main" val="17086194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web generation benefits</a:t>
            </a:r>
          </a:p>
        </p:txBody>
      </p:sp>
      <p:sp>
        <p:nvSpPr>
          <p:cNvPr id="3" name="Content Placeholder 2"/>
          <p:cNvSpPr>
            <a:spLocks noGrp="1"/>
          </p:cNvSpPr>
          <p:nvPr>
            <p:ph idx="1"/>
          </p:nvPr>
        </p:nvSpPr>
        <p:spPr>
          <a:xfrm>
            <a:off x="2181224" y="1853248"/>
            <a:ext cx="6591301" cy="4195481"/>
          </a:xfrm>
        </p:spPr>
        <p:txBody>
          <a:bodyPr/>
          <a:lstStyle/>
          <a:p>
            <a:pPr marL="0" indent="0" algn="ctr">
              <a:buNone/>
            </a:pPr>
            <a:r>
              <a:rPr lang="en-US" b="1" dirty="0"/>
              <a:t>The flexibility allows them to develop and build up their personal libraries, bookmarks, and search engines. Web 2.0 makes communication easier with each other, generating and spreading content, knowledge, and ideas between peers and creating expert professional networks.</a:t>
            </a:r>
            <a:endParaRPr lang="en-US" b="1" dirty="0"/>
          </a:p>
        </p:txBody>
      </p:sp>
    </p:spTree>
    <p:extLst>
      <p:ext uri="{BB962C8B-B14F-4D97-AF65-F5344CB8AC3E}">
        <p14:creationId xmlns:p14="http://schemas.microsoft.com/office/powerpoint/2010/main" val="303280623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t>web generation advantages and disadvantages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776413"/>
            <a:ext cx="5438775" cy="41957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1776414"/>
            <a:ext cx="5953125" cy="4195762"/>
          </a:xfrm>
          <a:prstGeom prst="rect">
            <a:avLst/>
          </a:prstGeom>
        </p:spPr>
      </p:pic>
    </p:spTree>
    <p:extLst>
      <p:ext uri="{BB962C8B-B14F-4D97-AF65-F5344CB8AC3E}">
        <p14:creationId xmlns:p14="http://schemas.microsoft.com/office/powerpoint/2010/main" val="25664787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What are the three types of web?</a:t>
            </a:r>
            <a:endParaRPr lang="en-US" sz="3600" b="1" dirty="0"/>
          </a:p>
        </p:txBody>
      </p:sp>
      <p:sp>
        <p:nvSpPr>
          <p:cNvPr id="3" name="Content Placeholder 2"/>
          <p:cNvSpPr>
            <a:spLocks noGrp="1"/>
          </p:cNvSpPr>
          <p:nvPr>
            <p:ph idx="1"/>
          </p:nvPr>
        </p:nvSpPr>
        <p:spPr>
          <a:xfrm>
            <a:off x="646111" y="1929093"/>
            <a:ext cx="4116389" cy="4195481"/>
          </a:xfrm>
        </p:spPr>
        <p:txBody>
          <a:bodyPr/>
          <a:lstStyle/>
          <a:p>
            <a:pPr algn="ctr"/>
            <a:r>
              <a:rPr lang="en-US" b="1" dirty="0"/>
              <a:t>They identified three typical web environments that represented different levels of information sincerity: hoaxes, weaker sincere sites, and stronger sincere sites</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2500" y="1334433"/>
            <a:ext cx="7162800" cy="5384800"/>
          </a:xfrm>
          <a:prstGeom prst="rect">
            <a:avLst/>
          </a:prstGeom>
        </p:spPr>
      </p:pic>
    </p:spTree>
    <p:extLst>
      <p:ext uri="{BB962C8B-B14F-4D97-AF65-F5344CB8AC3E}">
        <p14:creationId xmlns:p14="http://schemas.microsoft.com/office/powerpoint/2010/main" val="8367758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330" y="114300"/>
            <a:ext cx="8825658" cy="3329581"/>
          </a:xfrm>
        </p:spPr>
        <p:txBody>
          <a:bodyPr/>
          <a:lstStyle/>
          <a:p>
            <a:pPr algn="ctr"/>
            <a:r>
              <a:rPr lang="en-US" b="1" u="sng" dirty="0" smtClean="0">
                <a:solidFill>
                  <a:schemeClr val="accent6">
                    <a:lumMod val="75000"/>
                  </a:schemeClr>
                </a:solidFill>
              </a:rPr>
              <a:t>THE END</a:t>
            </a:r>
            <a:endParaRPr lang="en-US" b="1" u="sng" dirty="0">
              <a:solidFill>
                <a:schemeClr val="accent6">
                  <a:lumMod val="75000"/>
                </a:schemeClr>
              </a:solidFill>
            </a:endParaRPr>
          </a:p>
        </p:txBody>
      </p:sp>
      <p:sp>
        <p:nvSpPr>
          <p:cNvPr id="3" name="Subtitle 2"/>
          <p:cNvSpPr>
            <a:spLocks noGrp="1"/>
          </p:cNvSpPr>
          <p:nvPr>
            <p:ph type="subTitle" idx="1"/>
          </p:nvPr>
        </p:nvSpPr>
        <p:spPr>
          <a:xfrm>
            <a:off x="1488330" y="3672480"/>
            <a:ext cx="8825658" cy="861420"/>
          </a:xfrm>
        </p:spPr>
        <p:txBody>
          <a:bodyPr/>
          <a:lstStyle/>
          <a:p>
            <a:pPr algn="ctr"/>
            <a:r>
              <a:rPr lang="en-US" b="1" u="sng" dirty="0" smtClean="0"/>
              <a:t>PRESENTED BY FATIMA IMDAD</a:t>
            </a:r>
            <a:endParaRPr lang="en-US" b="1" u="sng" dirty="0"/>
          </a:p>
        </p:txBody>
      </p:sp>
    </p:spTree>
    <p:extLst>
      <p:ext uri="{BB962C8B-B14F-4D97-AF65-F5344CB8AC3E}">
        <p14:creationId xmlns:p14="http://schemas.microsoft.com/office/powerpoint/2010/main" val="29053125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TotalTime>
  <Words>58</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PowerPoint Presentation</vt:lpstr>
      <vt:lpstr>Web Generation</vt:lpstr>
      <vt:lpstr>What is Web 1.0 and example?</vt:lpstr>
      <vt:lpstr>web generation benefits</vt:lpstr>
      <vt:lpstr>web generation advantages and disadvantages</vt:lpstr>
      <vt:lpstr>What are the three types of web?</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4</cp:revision>
  <dcterms:created xsi:type="dcterms:W3CDTF">2020-09-24T15:40:21Z</dcterms:created>
  <dcterms:modified xsi:type="dcterms:W3CDTF">2020-09-24T16:23:35Z</dcterms:modified>
</cp:coreProperties>
</file>