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9797"/>
    <a:srgbClr val="CE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C9C0-DF45-49D4-8B9B-B7C3638BCBDD}" type="datetimeFigureOut">
              <a:rPr lang="id-ID" smtClean="0"/>
              <a:t>03/05/2017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A196-7A56-4679-8C34-8F1682187C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285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C9C0-DF45-49D4-8B9B-B7C3638BCBDD}" type="datetimeFigureOut">
              <a:rPr lang="id-ID" smtClean="0"/>
              <a:t>03/05/2017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A196-7A56-4679-8C34-8F1682187C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666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C9C0-DF45-49D4-8B9B-B7C3638BCBDD}" type="datetimeFigureOut">
              <a:rPr lang="id-ID" smtClean="0"/>
              <a:t>03/05/2017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A196-7A56-4679-8C34-8F1682187C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589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C9C0-DF45-49D4-8B9B-B7C3638BCBDD}" type="datetimeFigureOut">
              <a:rPr lang="id-ID" smtClean="0"/>
              <a:t>03/05/2017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A196-7A56-4679-8C34-8F1682187C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695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C9C0-DF45-49D4-8B9B-B7C3638BCBDD}" type="datetimeFigureOut">
              <a:rPr lang="id-ID" smtClean="0"/>
              <a:t>03/05/2017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A196-7A56-4679-8C34-8F1682187C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2572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C9C0-DF45-49D4-8B9B-B7C3638BCBDD}" type="datetimeFigureOut">
              <a:rPr lang="id-ID" smtClean="0"/>
              <a:t>03/05/2017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A196-7A56-4679-8C34-8F1682187C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20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C9C0-DF45-49D4-8B9B-B7C3638BCBDD}" type="datetimeFigureOut">
              <a:rPr lang="id-ID" smtClean="0"/>
              <a:t>03/05/2017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A196-7A56-4679-8C34-8F1682187C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487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C9C0-DF45-49D4-8B9B-B7C3638BCBDD}" type="datetimeFigureOut">
              <a:rPr lang="id-ID" smtClean="0"/>
              <a:t>03/05/2017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A196-7A56-4679-8C34-8F1682187C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8003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C9C0-DF45-49D4-8B9B-B7C3638BCBDD}" type="datetimeFigureOut">
              <a:rPr lang="id-ID" smtClean="0"/>
              <a:t>03/05/2017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A196-7A56-4679-8C34-8F1682187C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486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C9C0-DF45-49D4-8B9B-B7C3638BCBDD}" type="datetimeFigureOut">
              <a:rPr lang="id-ID" smtClean="0"/>
              <a:t>03/05/2017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A196-7A56-4679-8C34-8F1682187C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921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C9C0-DF45-49D4-8B9B-B7C3638BCBDD}" type="datetimeFigureOut">
              <a:rPr lang="id-ID" smtClean="0"/>
              <a:t>03/05/2017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A196-7A56-4679-8C34-8F1682187C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8385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CC9C0-DF45-49D4-8B9B-B7C3638BCBDD}" type="datetimeFigureOut">
              <a:rPr lang="id-ID" smtClean="0"/>
              <a:t>03/05/2017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5A196-7A56-4679-8C34-8F1682187C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577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1426" y="1547366"/>
            <a:ext cx="9144000" cy="2387600"/>
          </a:xfrm>
        </p:spPr>
        <p:txBody>
          <a:bodyPr>
            <a:normAutofit/>
          </a:bodyPr>
          <a:lstStyle/>
          <a:p>
            <a:r>
              <a:rPr lang="id-ID" sz="3200" b="1" dirty="0" smtClean="0">
                <a:latin typeface="+mn-lt"/>
              </a:rPr>
              <a:t>Diagram UML</a:t>
            </a:r>
            <a:r>
              <a:rPr lang="id-ID" sz="7200" b="1" dirty="0" smtClean="0">
                <a:latin typeface="+mn-lt"/>
              </a:rPr>
              <a:t/>
            </a:r>
            <a:br>
              <a:rPr lang="id-ID" sz="7200" b="1" dirty="0" smtClean="0">
                <a:latin typeface="+mn-lt"/>
              </a:rPr>
            </a:br>
            <a:r>
              <a:rPr lang="id-ID" sz="7200" b="1" dirty="0" smtClean="0">
                <a:latin typeface="+mn-lt"/>
              </a:rPr>
              <a:t>Minimarket</a:t>
            </a:r>
            <a:endParaRPr lang="id-ID" sz="7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835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749" y="1003873"/>
            <a:ext cx="9099601" cy="56461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92353" y="154548"/>
            <a:ext cx="4636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000" b="1" dirty="0" smtClean="0"/>
              <a:t>Class Diagram</a:t>
            </a:r>
            <a:endParaRPr lang="id-ID" sz="4000" b="1" dirty="0"/>
          </a:p>
        </p:txBody>
      </p:sp>
    </p:spTree>
    <p:extLst>
      <p:ext uri="{BB962C8B-B14F-4D97-AF65-F5344CB8AC3E}">
        <p14:creationId xmlns:p14="http://schemas.microsoft.com/office/powerpoint/2010/main" val="281507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0" y="1617586"/>
            <a:ext cx="11176251" cy="4208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51538" y="309092"/>
            <a:ext cx="5679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000" b="1" dirty="0" smtClean="0"/>
              <a:t>Sequence Diagram</a:t>
            </a:r>
            <a:endParaRPr lang="id-ID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56250" y="917172"/>
            <a:ext cx="5679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/>
              <a:t>Pemasukan Barang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113046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904" y="1785051"/>
            <a:ext cx="8478849" cy="3807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51538" y="309092"/>
            <a:ext cx="5679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000" b="1" dirty="0" smtClean="0"/>
              <a:t>Sequence Diagram</a:t>
            </a:r>
            <a:endParaRPr lang="id-ID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56250" y="917172"/>
            <a:ext cx="5679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/>
              <a:t>Pembelian Produk</a:t>
            </a:r>
            <a:endParaRPr lang="id-ID" sz="2000" dirty="0"/>
          </a:p>
        </p:txBody>
      </p:sp>
      <p:sp>
        <p:nvSpPr>
          <p:cNvPr id="2" name="Rectangle 1"/>
          <p:cNvSpPr/>
          <p:nvPr/>
        </p:nvSpPr>
        <p:spPr>
          <a:xfrm>
            <a:off x="2116299" y="2382591"/>
            <a:ext cx="1304346" cy="154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>
                <a:solidFill>
                  <a:srgbClr val="979797"/>
                </a:solidFill>
              </a:rPr>
              <a:t>Customer</a:t>
            </a:r>
            <a:endParaRPr lang="id-ID" sz="1200" dirty="0">
              <a:solidFill>
                <a:srgbClr val="9797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327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55" y="1797930"/>
            <a:ext cx="9249284" cy="3807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51538" y="309092"/>
            <a:ext cx="5679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000" b="1" dirty="0" smtClean="0"/>
              <a:t>Sequence Diagram</a:t>
            </a:r>
            <a:endParaRPr lang="id-ID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56250" y="917172"/>
            <a:ext cx="5679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/>
              <a:t>Pembuatan Laporan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689360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17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Diagram UML Minimarket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UML Minimarket</dc:title>
  <dc:creator>Rima Yuliana</dc:creator>
  <cp:lastModifiedBy>Rima Yuliana</cp:lastModifiedBy>
  <cp:revision>6</cp:revision>
  <dcterms:created xsi:type="dcterms:W3CDTF">2017-05-02T23:45:26Z</dcterms:created>
  <dcterms:modified xsi:type="dcterms:W3CDTF">2017-05-03T01:49:18Z</dcterms:modified>
</cp:coreProperties>
</file>