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85" r:id="rId5"/>
    <p:sldId id="260" r:id="rId6"/>
    <p:sldId id="265" r:id="rId7"/>
    <p:sldId id="307" r:id="rId8"/>
    <p:sldId id="295" r:id="rId9"/>
    <p:sldId id="262" r:id="rId10"/>
    <p:sldId id="308" r:id="rId11"/>
    <p:sldId id="298" r:id="rId12"/>
    <p:sldId id="301" r:id="rId13"/>
    <p:sldId id="263" r:id="rId14"/>
    <p:sldId id="293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#2" loCatId="icon" qsTypeId="urn:microsoft.com/office/officeart/2005/8/quickstyle/simple1" qsCatId="simple" csTypeId="urn:microsoft.com/office/officeart/2018/5/colors/Iconchunking_neutralbg_colorful5" csCatId="colorful" phldr="1"/>
      <dgm:spPr/>
      <dgm:t>
        <a:bodyPr rtlCol="0"/>
        <a:lstStyle/>
        <a:p>
          <a:pPr rtl="0"/>
          <a:endParaRPr lang="en-US"/>
        </a:p>
      </dgm:t>
    </dgm:pt>
    <dgm:pt modelId="{30269CC2-8DD6-4402-82F3-18F164A732FF}">
      <dgm:prSet custT="1"/>
      <dgm:spPr/>
      <dgm:t>
        <a:bodyPr rtlCol="0"/>
        <a:lstStyle/>
        <a:p>
          <a:pPr rtl="0"/>
          <a:r>
            <a:rPr lang="fr-FR" sz="2400" noProof="0" dirty="0">
              <a:solidFill>
                <a:schemeClr val="bg1"/>
              </a:solidFill>
            </a:rPr>
            <a:t>Présentation du projet</a:t>
          </a:r>
        </a:p>
      </dgm:t>
    </dgm:pt>
    <dgm:pt modelId="{4A8A3B18-A3DE-475C-8BF1-FB4B84DDA43B}" type="parTrans" cxnId="{813C1BD6-5A4A-43F4-8BF7-0645F72381AA}">
      <dgm:prSet/>
      <dgm:spPr/>
      <dgm:t>
        <a:bodyPr rtlCol="0"/>
        <a:lstStyle/>
        <a:p>
          <a:pPr rtl="0"/>
          <a:endParaRPr lang="fr-FR" noProof="0" dirty="0"/>
        </a:p>
      </dgm:t>
    </dgm:pt>
    <dgm:pt modelId="{2DAA2C1D-14F6-4BCA-B047-0B53ADD46F43}" type="sibTrans" cxnId="{813C1BD6-5A4A-43F4-8BF7-0645F72381AA}">
      <dgm:prSet/>
      <dgm:spPr/>
      <dgm:t>
        <a:bodyPr rtlCol="0"/>
        <a:lstStyle/>
        <a:p>
          <a:pPr rtl="0"/>
          <a:endParaRPr lang="fr-FR" noProof="0" dirty="0"/>
        </a:p>
      </dgm:t>
    </dgm:pt>
    <dgm:pt modelId="{2B87ECDB-C552-42F6-9B52-6548A18B206B}">
      <dgm:prSet custT="1"/>
      <dgm:spPr/>
      <dgm:t>
        <a:bodyPr rtlCol="0"/>
        <a:lstStyle/>
        <a:p>
          <a:pPr rtl="0"/>
          <a:r>
            <a:rPr lang="fr-FR" sz="2400" noProof="0" dirty="0">
              <a:solidFill>
                <a:schemeClr val="bg1"/>
              </a:solidFill>
            </a:rPr>
            <a:t>Outils / technologies utilisés &amp; contraintes </a:t>
          </a:r>
        </a:p>
      </dgm:t>
    </dgm:pt>
    <dgm:pt modelId="{0DC560D9-C62C-41BA-8D68-CB78933BFF0C}" type="parTrans" cxnId="{91AFA996-5E3B-401C-B400-E70DBD4A4AB6}">
      <dgm:prSet/>
      <dgm:spPr/>
      <dgm:t>
        <a:bodyPr rtlCol="0"/>
        <a:lstStyle/>
        <a:p>
          <a:pPr rtl="0"/>
          <a:endParaRPr lang="fr-FR" noProof="0" dirty="0"/>
        </a:p>
      </dgm:t>
    </dgm:pt>
    <dgm:pt modelId="{80EFB54F-1AC8-40D9-981D-4C85160A5799}" type="sibTrans" cxnId="{91AFA996-5E3B-401C-B400-E70DBD4A4AB6}">
      <dgm:prSet/>
      <dgm:spPr/>
      <dgm:t>
        <a:bodyPr rtlCol="0"/>
        <a:lstStyle/>
        <a:p>
          <a:pPr rtl="0"/>
          <a:endParaRPr lang="fr-FR" noProof="0" dirty="0"/>
        </a:p>
      </dgm:t>
    </dgm:pt>
    <dgm:pt modelId="{1B1E513F-BEB7-483A-8F12-A8210AEF19E9}">
      <dgm:prSet custT="1"/>
      <dgm:spPr/>
      <dgm:t>
        <a:bodyPr rtlCol="0"/>
        <a:lstStyle/>
        <a:p>
          <a:pPr rtl="0"/>
          <a:r>
            <a:rPr lang="fr-FR" sz="2400" noProof="0" dirty="0">
              <a:solidFill>
                <a:schemeClr val="bg1"/>
              </a:solidFill>
            </a:rPr>
            <a:t>Organisation du projet</a:t>
          </a:r>
        </a:p>
      </dgm:t>
    </dgm:pt>
    <dgm:pt modelId="{DB284026-3063-4705-B72C-ADE04469BE6D}" type="parTrans" cxnId="{9CD469EF-CF99-411A-B4B3-5B2C59AF684C}">
      <dgm:prSet/>
      <dgm:spPr/>
      <dgm:t>
        <a:bodyPr rtlCol="0"/>
        <a:lstStyle/>
        <a:p>
          <a:pPr rtl="0"/>
          <a:endParaRPr lang="fr-FR" noProof="0" dirty="0"/>
        </a:p>
      </dgm:t>
    </dgm:pt>
    <dgm:pt modelId="{D99C9B80-BA48-46B7-8B67-372E2AFD9E86}" type="sibTrans" cxnId="{9CD469EF-CF99-411A-B4B3-5B2C59AF684C}">
      <dgm:prSet/>
      <dgm:spPr/>
      <dgm:t>
        <a:bodyPr rtlCol="0"/>
        <a:lstStyle/>
        <a:p>
          <a:pPr rtl="0"/>
          <a:endParaRPr lang="fr-FR" noProof="0" dirty="0"/>
        </a:p>
      </dgm:t>
    </dgm:pt>
    <dgm:pt modelId="{F4A56385-3827-49D1-B533-953BA75136B7}">
      <dgm:prSet custT="1"/>
      <dgm:spPr/>
      <dgm:t>
        <a:bodyPr rtlCol="0"/>
        <a:lstStyle/>
        <a:p>
          <a:pPr rtl="0"/>
          <a:r>
            <a:rPr lang="fr-FR" sz="2400" noProof="0" dirty="0">
              <a:solidFill>
                <a:schemeClr val="bg1"/>
              </a:solidFill>
            </a:rPr>
            <a:t>Conclusion</a:t>
          </a:r>
        </a:p>
      </dgm:t>
    </dgm:pt>
    <dgm:pt modelId="{5C6E35C5-B6D6-42D4-9FF2-63E3FEC1E45F}" type="parTrans" cxnId="{D572C096-14C8-487B-ABCD-6354192B80BA}">
      <dgm:prSet/>
      <dgm:spPr/>
      <dgm:t>
        <a:bodyPr rtlCol="0"/>
        <a:lstStyle/>
        <a:p>
          <a:pPr rtl="0"/>
          <a:endParaRPr lang="fr-FR" noProof="0" dirty="0"/>
        </a:p>
      </dgm:t>
    </dgm:pt>
    <dgm:pt modelId="{E866DA3A-B427-429E-A892-4812B432ED79}" type="sibTrans" cxnId="{D572C096-14C8-487B-ABCD-6354192B80BA}">
      <dgm:prSet/>
      <dgm:spPr/>
      <dgm:t>
        <a:bodyPr rtlCol="0"/>
        <a:lstStyle/>
        <a:p>
          <a:pPr rtl="0"/>
          <a:endParaRPr lang="fr-FR" noProof="0" dirty="0"/>
        </a:p>
      </dgm:t>
    </dgm:pt>
    <dgm:pt modelId="{419DF63C-9792-4EF5-9125-1EEF4D07C33F}">
      <dgm:prSet/>
      <dgm:spPr/>
      <dgm:t>
        <a:bodyPr rtlCol="0"/>
        <a:lstStyle/>
        <a:p>
          <a:pPr rtl="0"/>
          <a:endParaRPr lang="fr-FR" noProof="0" dirty="0">
            <a:solidFill>
              <a:schemeClr val="bg1"/>
            </a:solidFill>
          </a:endParaRPr>
        </a:p>
      </dgm:t>
    </dgm:pt>
    <dgm:pt modelId="{EA8773AB-BB82-4BF6-944E-80CD2086CE93}" type="sibTrans" cxnId="{024B121E-3EE5-42C9-97D1-5E0D27C29DC3}">
      <dgm:prSet/>
      <dgm:spPr/>
      <dgm:t>
        <a:bodyPr rtlCol="0"/>
        <a:lstStyle/>
        <a:p>
          <a:pPr rtl="0"/>
          <a:endParaRPr lang="fr-FR" noProof="0" dirty="0"/>
        </a:p>
      </dgm:t>
    </dgm:pt>
    <dgm:pt modelId="{2B95E8EF-82FE-4F54-970D-D55C9AD8EC00}" type="parTrans" cxnId="{024B121E-3EE5-42C9-97D1-5E0D27C29DC3}">
      <dgm:prSet/>
      <dgm:spPr/>
      <dgm:t>
        <a:bodyPr rtlCol="0"/>
        <a:lstStyle/>
        <a:p>
          <a:pPr rtl="0"/>
          <a:endParaRPr lang="fr-FR" noProof="0" dirty="0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 custScaleY="88135" custLinFactNeighborY="-7119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 custLinFactNeighborX="-2237" custLinFactNeighborY="-469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 custScaleY="88135" custLinFactNeighborY="-28637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 custLinFactNeighborY="-5155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 custLinFactNeighborX="-2547" custLinFactNeighborY="-27761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 custScaleY="88135" custLinFactNeighborY="-47472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 custLinFactY="14468" custLinFactNeighborX="-1016" custLinFactNeighborY="100000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 custLinFactY="18542" custLinFactNeighborX="24633" custLinFactNeighborY="100000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 custScaleY="88135" custLinFactNeighborX="-16860" custLinFactNeighborY="-76351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 custLinFactY="-116522" custLinFactNeighborX="-7661" custLinFactNeighborY="-2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 custLinFactY="-73089" custLinFactNeighborX="-3030" custLinFactNeighborY="-100000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 custScaleY="82790" custLinFactY="-8927" custLinFactNeighborX="0" custLinFactNeighborY="-100000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 custLinFactY="-96880" custLinFactNeighborX="-1016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 custLinFactY="-12008" custLinFactNeighborX="-1957" custLinFactNeighborY="-100000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#2"/>
    <dgm:cxn modelId="{C9B7BD43-67DC-4CD4-86B0-92B8BFA59068}" type="presOf" srcId="{2B87ECDB-C552-42F6-9B52-6548A18B206B}" destId="{AC018808-9CEA-4C61-8875-3E922AA167D7}" srcOrd="0" destOrd="0" presId="urn:microsoft.com/office/officeart/2018/2/layout/IconVerticalSolidList#2"/>
    <dgm:cxn modelId="{92648A4D-7D0D-48F5-96E4-BF8EC541B3A9}" type="presOf" srcId="{419DF63C-9792-4EF5-9125-1EEF4D07C33F}" destId="{8409F791-340A-4625-9294-3E680D66DB63}" srcOrd="0" destOrd="0" presId="urn:microsoft.com/office/officeart/2018/2/layout/IconVerticalSolidList#2"/>
    <dgm:cxn modelId="{DF18896F-7F42-4500-8AD0-6181E8694E28}" type="presOf" srcId="{F4A56385-3827-49D1-B533-953BA75136B7}" destId="{9260EF14-C09B-4543-88B7-7F45704CBA36}" srcOrd="0" destOrd="0" presId="urn:microsoft.com/office/officeart/2018/2/layout/IconVerticalSolidList#2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#2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#2"/>
    <dgm:cxn modelId="{B6784D09-C55E-4568-A257-9A4C076E72A2}" type="presParOf" srcId="{05261D3E-3CC7-4C85-9E09-D67FC777908C}" destId="{25C6FE9B-AED9-47D9-807F-76A517615FC1}" srcOrd="0" destOrd="0" presId="urn:microsoft.com/office/officeart/2018/2/layout/IconVerticalSolidList#2"/>
    <dgm:cxn modelId="{918FF3CA-876D-40FA-841A-AB5A28A77ED2}" type="presParOf" srcId="{25C6FE9B-AED9-47D9-807F-76A517615FC1}" destId="{99698387-9DF3-4127-A7DE-FCE3F05A3470}" srcOrd="0" destOrd="0" presId="urn:microsoft.com/office/officeart/2018/2/layout/IconVerticalSolidList#2"/>
    <dgm:cxn modelId="{9E8C0B32-A7B3-460A-83CF-493652F6403A}" type="presParOf" srcId="{25C6FE9B-AED9-47D9-807F-76A517615FC1}" destId="{B52E1101-E263-4511-8D8F-5A215C912C41}" srcOrd="1" destOrd="0" presId="urn:microsoft.com/office/officeart/2018/2/layout/IconVerticalSolidList#2"/>
    <dgm:cxn modelId="{BF3562AE-51B6-4827-AC2A-02A6C7EE6F5E}" type="presParOf" srcId="{25C6FE9B-AED9-47D9-807F-76A517615FC1}" destId="{18EFBBAF-BD9F-4030-B8A4-57CCEB350921}" srcOrd="2" destOrd="0" presId="urn:microsoft.com/office/officeart/2018/2/layout/IconVerticalSolidList#2"/>
    <dgm:cxn modelId="{04E3ADEA-CCED-42DB-834F-C02041D4F81B}" type="presParOf" srcId="{25C6FE9B-AED9-47D9-807F-76A517615FC1}" destId="{F113ED77-1650-49A8-987A-A13C2A50CEA5}" srcOrd="3" destOrd="0" presId="urn:microsoft.com/office/officeart/2018/2/layout/IconVerticalSolidList#2"/>
    <dgm:cxn modelId="{F6438E6C-D016-4A64-9005-13CAA2685ADD}" type="presParOf" srcId="{05261D3E-3CC7-4C85-9E09-D67FC777908C}" destId="{084D1940-F8FF-48AA-A0CA-908C7645C951}" srcOrd="1" destOrd="0" presId="urn:microsoft.com/office/officeart/2018/2/layout/IconVerticalSolidList#2"/>
    <dgm:cxn modelId="{CEB88A46-381C-4FB3-B5C2-36F0205865FC}" type="presParOf" srcId="{05261D3E-3CC7-4C85-9E09-D67FC777908C}" destId="{922A9066-91F0-4494-8CF8-01F8511B6028}" srcOrd="2" destOrd="0" presId="urn:microsoft.com/office/officeart/2018/2/layout/IconVerticalSolidList#2"/>
    <dgm:cxn modelId="{D1B45BFC-BE7D-41A5-ACF1-DDC855C4E453}" type="presParOf" srcId="{922A9066-91F0-4494-8CF8-01F8511B6028}" destId="{FA3369E0-5B38-4FDD-A9F5-22B9810A03F7}" srcOrd="0" destOrd="0" presId="urn:microsoft.com/office/officeart/2018/2/layout/IconVerticalSolidList#2"/>
    <dgm:cxn modelId="{4643A976-3E27-4CAA-B7FC-B0B83CAF8B1F}" type="presParOf" srcId="{922A9066-91F0-4494-8CF8-01F8511B6028}" destId="{FADE9C4E-BFE3-4374-BE2C-676ED238ACF2}" srcOrd="1" destOrd="0" presId="urn:microsoft.com/office/officeart/2018/2/layout/IconVerticalSolidList#2"/>
    <dgm:cxn modelId="{D766C06F-7B8D-459C-9FB9-C58229C29760}" type="presParOf" srcId="{922A9066-91F0-4494-8CF8-01F8511B6028}" destId="{7000F0F2-143F-4CAE-BA6B-E9C401E5437A}" srcOrd="2" destOrd="0" presId="urn:microsoft.com/office/officeart/2018/2/layout/IconVerticalSolidList#2"/>
    <dgm:cxn modelId="{150742EF-413B-4B94-8C6E-7E0DC782FB81}" type="presParOf" srcId="{922A9066-91F0-4494-8CF8-01F8511B6028}" destId="{AC018808-9CEA-4C61-8875-3E922AA167D7}" srcOrd="3" destOrd="0" presId="urn:microsoft.com/office/officeart/2018/2/layout/IconVerticalSolidList#2"/>
    <dgm:cxn modelId="{8C73B2A2-55AA-4BE8-A101-760B33AD8140}" type="presParOf" srcId="{05261D3E-3CC7-4C85-9E09-D67FC777908C}" destId="{CE46B6BD-FA9F-4C65-8E75-D8C24C71657B}" srcOrd="3" destOrd="0" presId="urn:microsoft.com/office/officeart/2018/2/layout/IconVerticalSolidList#2"/>
    <dgm:cxn modelId="{18BE3019-0E90-4C32-A988-157009864AD2}" type="presParOf" srcId="{05261D3E-3CC7-4C85-9E09-D67FC777908C}" destId="{B12160B6-4EC8-4B4D-A1B2-F7F5F2795F75}" srcOrd="4" destOrd="0" presId="urn:microsoft.com/office/officeart/2018/2/layout/IconVerticalSolidList#2"/>
    <dgm:cxn modelId="{2EEC68C7-29BF-4C02-91C1-17C5C78737B5}" type="presParOf" srcId="{B12160B6-4EC8-4B4D-A1B2-F7F5F2795F75}" destId="{DB8ABDAA-976A-4A84-A3C3-277080E19DCA}" srcOrd="0" destOrd="0" presId="urn:microsoft.com/office/officeart/2018/2/layout/IconVerticalSolidList#2"/>
    <dgm:cxn modelId="{F1D89C2A-76D1-4569-963D-1C92D0A16E1C}" type="presParOf" srcId="{B12160B6-4EC8-4B4D-A1B2-F7F5F2795F75}" destId="{D335376E-740A-4A47-BC5B-3381DE731CE0}" srcOrd="1" destOrd="0" presId="urn:microsoft.com/office/officeart/2018/2/layout/IconVerticalSolidList#2"/>
    <dgm:cxn modelId="{4E76AE4D-E418-463B-994D-6DDD4BE738C0}" type="presParOf" srcId="{B12160B6-4EC8-4B4D-A1B2-F7F5F2795F75}" destId="{BCDE90E0-E45B-4C79-BE60-A53702208276}" srcOrd="2" destOrd="0" presId="urn:microsoft.com/office/officeart/2018/2/layout/IconVerticalSolidList#2"/>
    <dgm:cxn modelId="{A3104C94-C425-4DC0-8A01-7FDFF0F35AAA}" type="presParOf" srcId="{B12160B6-4EC8-4B4D-A1B2-F7F5F2795F75}" destId="{8409F791-340A-4625-9294-3E680D66DB63}" srcOrd="3" destOrd="0" presId="urn:microsoft.com/office/officeart/2018/2/layout/IconVerticalSolidList#2"/>
    <dgm:cxn modelId="{605473B3-8AA5-4EE0-BFBA-3AB749038A35}" type="presParOf" srcId="{05261D3E-3CC7-4C85-9E09-D67FC777908C}" destId="{D4892BA4-47FA-499C-84FA-3A971E9AFE41}" srcOrd="5" destOrd="0" presId="urn:microsoft.com/office/officeart/2018/2/layout/IconVerticalSolidList#2"/>
    <dgm:cxn modelId="{CC9F31C5-774B-4FC3-9646-7E0EFDB54727}" type="presParOf" srcId="{05261D3E-3CC7-4C85-9E09-D67FC777908C}" destId="{390D1410-0CB7-44D5-903C-C35615DE86E1}" srcOrd="6" destOrd="0" presId="urn:microsoft.com/office/officeart/2018/2/layout/IconVerticalSolidList#2"/>
    <dgm:cxn modelId="{34A9E1BF-6D83-4701-9E7B-CBCD8074AEAA}" type="presParOf" srcId="{390D1410-0CB7-44D5-903C-C35615DE86E1}" destId="{C2FCE80A-DCA0-4D7F-8F72-19CB2337E588}" srcOrd="0" destOrd="0" presId="urn:microsoft.com/office/officeart/2018/2/layout/IconVerticalSolidList#2"/>
    <dgm:cxn modelId="{2682A58B-536A-49D1-A507-E48E245F1609}" type="presParOf" srcId="{390D1410-0CB7-44D5-903C-C35615DE86E1}" destId="{1B0B9210-632F-4BB5-B140-1FA20D3CF123}" srcOrd="1" destOrd="0" presId="urn:microsoft.com/office/officeart/2018/2/layout/IconVerticalSolidList#2"/>
    <dgm:cxn modelId="{59D669F7-8B16-4888-95F6-5986C0AFE631}" type="presParOf" srcId="{390D1410-0CB7-44D5-903C-C35615DE86E1}" destId="{E9B85894-F3EF-4216-9DD4-962DCF409217}" srcOrd="2" destOrd="0" presId="urn:microsoft.com/office/officeart/2018/2/layout/IconVerticalSolidList#2"/>
    <dgm:cxn modelId="{BD8D7B70-D5A5-475A-9EAE-2DF74A65E7A7}" type="presParOf" srcId="{390D1410-0CB7-44D5-903C-C35615DE86E1}" destId="{3CBA7321-E2AC-48FD-B351-CE3C9A4CE924}" srcOrd="3" destOrd="0" presId="urn:microsoft.com/office/officeart/2018/2/layout/IconVerticalSolidList#2"/>
    <dgm:cxn modelId="{A54D5403-F787-4964-8489-63C75BE2EFB6}" type="presParOf" srcId="{05261D3E-3CC7-4C85-9E09-D67FC777908C}" destId="{5E25F319-BBA5-4820-B2FC-14F8D56BF078}" srcOrd="7" destOrd="0" presId="urn:microsoft.com/office/officeart/2018/2/layout/IconVerticalSolidList#2"/>
    <dgm:cxn modelId="{B5AAF852-AE2E-40BE-BC22-1382A2AD5A44}" type="presParOf" srcId="{05261D3E-3CC7-4C85-9E09-D67FC777908C}" destId="{A9DA4473-F7AD-4D05-A89E-4317469C9CAC}" srcOrd="8" destOrd="0" presId="urn:microsoft.com/office/officeart/2018/2/layout/IconVerticalSolidList#2"/>
    <dgm:cxn modelId="{80161854-1670-4BD7-9912-A0DFE5201001}" type="presParOf" srcId="{A9DA4473-F7AD-4D05-A89E-4317469C9CAC}" destId="{343A76ED-9DD6-4B0A-830E-16ED952B3D06}" srcOrd="0" destOrd="0" presId="urn:microsoft.com/office/officeart/2018/2/layout/IconVerticalSolidList#2"/>
    <dgm:cxn modelId="{17AEC66B-BBFF-4EF5-B894-6B5A992F362F}" type="presParOf" srcId="{A9DA4473-F7AD-4D05-A89E-4317469C9CAC}" destId="{C21BED67-1F13-4312-815B-B5C34DAA27F9}" srcOrd="1" destOrd="0" presId="urn:microsoft.com/office/officeart/2018/2/layout/IconVerticalSolidList#2"/>
    <dgm:cxn modelId="{D35FF1B4-6B78-4ECE-976F-17DFD749DB9F}" type="presParOf" srcId="{A9DA4473-F7AD-4D05-A89E-4317469C9CAC}" destId="{8854FDB6-04FD-4DEB-9AB6-DDB7E532A353}" srcOrd="2" destOrd="0" presId="urn:microsoft.com/office/officeart/2018/2/layout/IconVerticalSolidList#2"/>
    <dgm:cxn modelId="{00C148E5-B634-4CBF-973D-0F5A3C5E09C8}" type="presParOf" srcId="{A9DA4473-F7AD-4D05-A89E-4317469C9CAC}" destId="{9260EF14-C09B-4543-88B7-7F45704CBA36}" srcOrd="3" destOrd="0" presId="urn:microsoft.com/office/officeart/2018/2/layout/IconVerticalSolid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sz="4000" b="1" noProof="0" dirty="0">
              <a:solidFill>
                <a:schemeClr val="bg1"/>
              </a:solidFill>
            </a:rPr>
            <a:t>PRESENTATION DU PROJET</a:t>
          </a:r>
        </a:p>
      </dgm:t>
    </dgm:pt>
    <dgm:pt modelId="{68E16295-5968-427D-8FEC-140904115879}" type="parTrans" cxnId="{1514D9C3-0364-4D35-B599-B493CBB9F80D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C8FD5B74-EA17-4780-8EAB-5CC8C9F831ED}" type="sibTrans" cxnId="{1514D9C3-0364-4D35-B599-B493CBB9F80D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5395F473-4B00-496B-B453-6451BF799B09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endParaRPr lang="fr-FR" sz="2800" noProof="0" dirty="0">
            <a:solidFill>
              <a:schemeClr val="bg1"/>
            </a:solidFill>
          </a:endParaRPr>
        </a:p>
      </dgm:t>
    </dgm:pt>
    <dgm:pt modelId="{9C1152B7-4D34-4CA0-9DDC-F21FD4AEAD28}" type="parTrans" cxnId="{5982C12B-3881-4E5F-910B-CA265FD5E102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169C7AF9-916F-47C4-A9C3-3ACADEA4D272}" type="sibTrans" cxnId="{5982C12B-3881-4E5F-910B-CA265FD5E102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X="133170" custScaleY="60987" custLinFactNeighborX="-92832" custLinFactNeighborY="-359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0ECF89-2783-4E78-A209-A16EF114A1AA}" type="doc">
      <dgm:prSet loTypeId="urn:microsoft.com/office/officeart/2016/7/layout/LinProcess3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 rtlCol="0"/>
        <a:lstStyle/>
        <a:p>
          <a:pPr rtl="0"/>
          <a:endParaRPr lang="en-US"/>
        </a:p>
      </dgm:t>
    </dgm:pt>
    <dgm:pt modelId="{FFB58190-E438-47AF-86F3-FAEC2813ACF1}">
      <dgm:prSet custT="1"/>
      <dgm:spPr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>
          <a:noFill/>
        </a:ln>
      </dgm:spPr>
      <dgm:t>
        <a:bodyPr rtlCol="0"/>
        <a:lstStyle/>
        <a:p>
          <a:pPr rtl="0"/>
          <a:endParaRPr lang="fr-FR" sz="1600" noProof="1">
            <a:solidFill>
              <a:schemeClr val="bg1"/>
            </a:solidFill>
          </a:endParaRPr>
        </a:p>
      </dgm:t>
    </dgm:pt>
    <dgm:pt modelId="{A40BCF22-228C-4E6F-A028-7BBDE5C12E5A}" type="parTrans" cxnId="{8FB3CA80-DD34-4F68-B118-EAE12645570F}">
      <dgm:prSet/>
      <dgm:spPr/>
      <dgm:t>
        <a:bodyPr rtlCol="0"/>
        <a:lstStyle/>
        <a:p>
          <a:pPr rtl="0"/>
          <a:endParaRPr lang="fr-FR" dirty="0"/>
        </a:p>
      </dgm:t>
    </dgm:pt>
    <dgm:pt modelId="{547F8894-C324-4B84-95BE-A51E4FE0FA16}" type="sibTrans" cxnId="{8FB3CA80-DD34-4F68-B118-EAE12645570F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 rtlCol="0"/>
        <a:lstStyle/>
        <a:p>
          <a:pPr rtl="0"/>
          <a:endParaRPr lang="fr-FR" dirty="0"/>
        </a:p>
      </dgm:t>
    </dgm:pt>
    <dgm:pt modelId="{CE11A269-561D-4BA1-BC45-87F6759FD368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rtlCol="0" anchor="t" anchorCtr="0"/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4A66CBC3-2E89-46E5-B2EA-1705F05E6FDD}" type="parTrans" cxnId="{2E9E5A02-0CE8-4569-9B67-05EE24CE2438}">
      <dgm:prSet/>
      <dgm:spPr/>
      <dgm:t>
        <a:bodyPr rtlCol="0"/>
        <a:lstStyle/>
        <a:p>
          <a:pPr rtl="0"/>
          <a:endParaRPr lang="fr-FR" dirty="0"/>
        </a:p>
      </dgm:t>
    </dgm:pt>
    <dgm:pt modelId="{C9DED455-19B5-45BA-AEF1-572CA46E947B}" type="sibTrans" cxnId="{2E9E5A02-0CE8-4569-9B67-05EE24CE2438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 rtlCol="0"/>
        <a:lstStyle/>
        <a:p>
          <a:pPr rtl="0"/>
          <a:endParaRPr lang="fr-FR" dirty="0"/>
        </a:p>
      </dgm:t>
    </dgm:pt>
    <dgm:pt modelId="{C2A3EC29-44BC-4E51-92DE-E27BF9CD4489}">
      <dgm:prSet custT="1"/>
      <dgm:spPr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256199" tIns="330200" rIns="256199" bIns="330200" numCol="1" spcCol="1270" rtlCol="0" anchor="t" anchorCtr="0"/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gm:t>
    </dgm:pt>
    <dgm:pt modelId="{CE6B5045-A42D-4562-9588-2342D0E47934}" type="parTrans" cxnId="{B49FD08F-C9D7-4FC0-B446-ED9717719A00}">
      <dgm:prSet/>
      <dgm:spPr/>
      <dgm:t>
        <a:bodyPr rtlCol="0"/>
        <a:lstStyle/>
        <a:p>
          <a:pPr rtl="0"/>
          <a:endParaRPr lang="fr-FR" dirty="0"/>
        </a:p>
      </dgm:t>
    </dgm:pt>
    <dgm:pt modelId="{10254594-A53F-49FE-B0F2-BC233EE7109F}" type="sibTrans" cxnId="{B49FD08F-C9D7-4FC0-B446-ED9717719A00}">
      <dgm:prSet/>
      <dgm:spPr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  <dgm:t>
        <a:bodyPr rtlCol="0"/>
        <a:lstStyle/>
        <a:p>
          <a:pPr rtl="0"/>
          <a:endParaRPr lang="fr-FR" dirty="0"/>
        </a:p>
      </dgm:t>
    </dgm:pt>
    <dgm:pt modelId="{ACE795D8-4182-4DF1-B098-DD0AD48044C8}" type="pres">
      <dgm:prSet presAssocID="{BB0ECF89-2783-4E78-A209-A16EF114A1AA}" presName="Name0" presStyleCnt="0">
        <dgm:presLayoutVars>
          <dgm:animLvl val="lvl"/>
          <dgm:resizeHandles val="exact"/>
        </dgm:presLayoutVars>
      </dgm:prSet>
      <dgm:spPr/>
    </dgm:pt>
    <dgm:pt modelId="{01457034-7B47-4E8B-B040-E0565D08290C}" type="pres">
      <dgm:prSet presAssocID="{FFB58190-E438-47AF-86F3-FAEC2813ACF1}" presName="compositeNode" presStyleCnt="0">
        <dgm:presLayoutVars>
          <dgm:bulletEnabled val="1"/>
        </dgm:presLayoutVars>
      </dgm:prSet>
      <dgm:spPr/>
    </dgm:pt>
    <dgm:pt modelId="{39A872F9-A5B8-4211-9FCD-79722E167124}" type="pres">
      <dgm:prSet presAssocID="{FFB58190-E438-47AF-86F3-FAEC2813ACF1}" presName="bgRect" presStyleLbl="bgAccFollowNode1" presStyleIdx="0" presStyleCnt="3" custScaleX="50794" custLinFactNeighborX="-16212"/>
      <dgm:spPr/>
    </dgm:pt>
    <dgm:pt modelId="{8157E768-0524-44F1-8F00-7DF53576D2D6}" type="pres">
      <dgm:prSet presAssocID="{547F8894-C324-4B84-95BE-A51E4FE0FA16}" presName="sibTransNodeCircle" presStyleLbl="alignNode1" presStyleIdx="0" presStyleCnt="6" custLinFactNeighborX="-40161" custLinFactNeighborY="-3187">
        <dgm:presLayoutVars>
          <dgm:chMax val="0"/>
          <dgm:bulletEnabled/>
        </dgm:presLayoutVars>
      </dgm:prSet>
      <dgm:spPr>
        <a:xfrm>
          <a:off x="990361" y="435133"/>
          <a:ext cx="1305401" cy="1305401"/>
        </a:xfrm>
        <a:prstGeom prst="rect">
          <a:avLst/>
        </a:prstGeom>
      </dgm:spPr>
    </dgm:pt>
    <dgm:pt modelId="{676D607A-85D2-4EAF-B264-A9D94B61A4FF}" type="pres">
      <dgm:prSet presAssocID="{FFB58190-E438-47AF-86F3-FAEC2813ACF1}" presName="bottomLine" presStyleLbl="alignNode1" presStyleIdx="1" presStyleCnt="6">
        <dgm:presLayoutVars/>
      </dgm:prSet>
      <dgm:spPr/>
    </dgm:pt>
    <dgm:pt modelId="{3DFCE59B-AEDE-4DE2-8B09-D05F047AB42F}" type="pres">
      <dgm:prSet presAssocID="{FFB58190-E438-47AF-86F3-FAEC2813ACF1}" presName="nodeText" presStyleLbl="bgAccFollowNode1" presStyleIdx="0" presStyleCnt="3">
        <dgm:presLayoutVars>
          <dgm:bulletEnabled val="1"/>
        </dgm:presLayoutVars>
      </dgm:prSet>
      <dgm:spPr/>
    </dgm:pt>
    <dgm:pt modelId="{AD65492C-54BB-4101-B1E0-86F57716A25E}" type="pres">
      <dgm:prSet presAssocID="{547F8894-C324-4B84-95BE-A51E4FE0FA16}" presName="sibTrans" presStyleCnt="0"/>
      <dgm:spPr/>
    </dgm:pt>
    <dgm:pt modelId="{9A0277E3-55B2-4FAA-BDD3-FFC27311B05B}" type="pres">
      <dgm:prSet presAssocID="{CE11A269-561D-4BA1-BC45-87F6759FD368}" presName="compositeNode" presStyleCnt="0">
        <dgm:presLayoutVars>
          <dgm:bulletEnabled val="1"/>
        </dgm:presLayoutVars>
      </dgm:prSet>
      <dgm:spPr/>
    </dgm:pt>
    <dgm:pt modelId="{AE95CEBE-1AD7-41D4-9CEE-5BA77CA8C01E}" type="pres">
      <dgm:prSet presAssocID="{CE11A269-561D-4BA1-BC45-87F6759FD368}" presName="bgRect" presStyleLbl="bgAccFollowNode1" presStyleIdx="1" presStyleCnt="3" custScaleX="50916" custLinFactNeighborX="-58565"/>
      <dgm:spPr>
        <a:xfrm>
          <a:off x="3614737" y="0"/>
          <a:ext cx="3286125" cy="4351338"/>
        </a:xfrm>
        <a:prstGeom prst="rect">
          <a:avLst/>
        </a:prstGeom>
      </dgm:spPr>
    </dgm:pt>
    <dgm:pt modelId="{AFA09309-0DCE-4477-82D3-AAF980A85A37}" type="pres">
      <dgm:prSet presAssocID="{C9DED455-19B5-45BA-AEF1-572CA46E947B}" presName="sibTransNodeCircle" presStyleLbl="alignNode1" presStyleIdx="2" presStyleCnt="6" custLinFactX="-53779" custLinFactNeighborX="-100000" custLinFactNeighborY="217">
        <dgm:presLayoutVars>
          <dgm:chMax val="0"/>
          <dgm:bulletEnabled/>
        </dgm:presLayoutVars>
      </dgm:prSet>
      <dgm:spPr>
        <a:xfrm>
          <a:off x="4605099" y="435133"/>
          <a:ext cx="1305401" cy="1305401"/>
        </a:xfrm>
        <a:prstGeom prst="rect">
          <a:avLst/>
        </a:prstGeom>
      </dgm:spPr>
    </dgm:pt>
    <dgm:pt modelId="{70685E0F-5EC9-4D84-80D5-F2F78DC3CFFC}" type="pres">
      <dgm:prSet presAssocID="{CE11A269-561D-4BA1-BC45-87F6759FD368}" presName="bottomLine" presStyleLbl="alignNode1" presStyleIdx="3" presStyleCnt="6">
        <dgm:presLayoutVars/>
      </dgm:prSet>
      <dgm:spPr/>
    </dgm:pt>
    <dgm:pt modelId="{E8E0C55E-232A-41CA-87BA-45B86ABED6ED}" type="pres">
      <dgm:prSet presAssocID="{CE11A269-561D-4BA1-BC45-87F6759FD368}" presName="nodeText" presStyleLbl="bgAccFollowNode1" presStyleIdx="1" presStyleCnt="3">
        <dgm:presLayoutVars>
          <dgm:bulletEnabled val="1"/>
        </dgm:presLayoutVars>
      </dgm:prSet>
      <dgm:spPr/>
    </dgm:pt>
    <dgm:pt modelId="{556726A2-0416-41E0-99B4-BCA6885784BC}" type="pres">
      <dgm:prSet presAssocID="{C9DED455-19B5-45BA-AEF1-572CA46E947B}" presName="sibTrans" presStyleCnt="0"/>
      <dgm:spPr/>
    </dgm:pt>
    <dgm:pt modelId="{F4C4AEC7-6D64-4C71-ADC5-0F5CC45360C6}" type="pres">
      <dgm:prSet presAssocID="{C2A3EC29-44BC-4E51-92DE-E27BF9CD4489}" presName="compositeNode" presStyleCnt="0">
        <dgm:presLayoutVars>
          <dgm:bulletEnabled val="1"/>
        </dgm:presLayoutVars>
      </dgm:prSet>
      <dgm:spPr/>
    </dgm:pt>
    <dgm:pt modelId="{3AF3868F-681F-4EF9-8B83-F3B0F354A4C4}" type="pres">
      <dgm:prSet presAssocID="{C2A3EC29-44BC-4E51-92DE-E27BF9CD4489}" presName="bgRect" presStyleLbl="bgAccFollowNode1" presStyleIdx="2" presStyleCnt="3" custScaleX="53858" custLinFactX="-4424" custLinFactNeighborX="-100000"/>
      <dgm:spPr>
        <a:xfrm>
          <a:off x="7229475" y="0"/>
          <a:ext cx="3286125" cy="4351338"/>
        </a:xfrm>
        <a:prstGeom prst="rect">
          <a:avLst/>
        </a:prstGeom>
      </dgm:spPr>
    </dgm:pt>
    <dgm:pt modelId="{9718E67E-2C8C-4093-AB5F-E3BEFAAEA31B}" type="pres">
      <dgm:prSet presAssocID="{10254594-A53F-49FE-B0F2-BC233EE7109F}" presName="sibTransNodeCircle" presStyleLbl="alignNode1" presStyleIdx="4" presStyleCnt="6" custLinFactX="-100000" custLinFactNeighborX="-170820" custLinFactNeighborY="5089">
        <dgm:presLayoutVars>
          <dgm:chMax val="0"/>
          <dgm:bulletEnabled/>
        </dgm:presLayoutVars>
      </dgm:prSet>
      <dgm:spPr>
        <a:xfrm>
          <a:off x="8219836" y="435133"/>
          <a:ext cx="1305401" cy="1305401"/>
        </a:xfrm>
        <a:prstGeom prst="rect">
          <a:avLst/>
        </a:prstGeom>
      </dgm:spPr>
    </dgm:pt>
    <dgm:pt modelId="{13CAC05E-7817-4F00-94BF-9DC0F20DF1D8}" type="pres">
      <dgm:prSet presAssocID="{C2A3EC29-44BC-4E51-92DE-E27BF9CD4489}" presName="bottomLine" presStyleLbl="alignNode1" presStyleIdx="5" presStyleCnt="6">
        <dgm:presLayoutVars/>
      </dgm:prSet>
      <dgm:spPr/>
    </dgm:pt>
    <dgm:pt modelId="{90A7E684-CAA3-435E-B654-85F1BA7D2B87}" type="pres">
      <dgm:prSet presAssocID="{C2A3EC29-44BC-4E51-92DE-E27BF9CD448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E9E5A02-0CE8-4569-9B67-05EE24CE2438}" srcId="{BB0ECF89-2783-4E78-A209-A16EF114A1AA}" destId="{CE11A269-561D-4BA1-BC45-87F6759FD368}" srcOrd="1" destOrd="0" parTransId="{4A66CBC3-2E89-46E5-B2EA-1705F05E6FDD}" sibTransId="{C9DED455-19B5-45BA-AEF1-572CA46E947B}"/>
    <dgm:cxn modelId="{D2545B17-F0FC-41C0-8AE6-C63C564398B0}" type="presOf" srcId="{CE11A269-561D-4BA1-BC45-87F6759FD368}" destId="{AE95CEBE-1AD7-41D4-9CEE-5BA77CA8C01E}" srcOrd="0" destOrd="0" presId="urn:microsoft.com/office/officeart/2016/7/layout/LinProcess3"/>
    <dgm:cxn modelId="{36884E1A-39D3-4491-AFD6-BCBC6392A59E}" type="presOf" srcId="{CE11A269-561D-4BA1-BC45-87F6759FD368}" destId="{E8E0C55E-232A-41CA-87BA-45B86ABED6ED}" srcOrd="1" destOrd="0" presId="urn:microsoft.com/office/officeart/2016/7/layout/LinProcess3"/>
    <dgm:cxn modelId="{2229DB1B-DE4F-469E-8FA0-07BEC5B5F9D6}" type="presOf" srcId="{10254594-A53F-49FE-B0F2-BC233EE7109F}" destId="{9718E67E-2C8C-4093-AB5F-E3BEFAAEA31B}" srcOrd="0" destOrd="0" presId="urn:microsoft.com/office/officeart/2016/7/layout/LinProcess3"/>
    <dgm:cxn modelId="{0C140A6B-1B4A-4553-81FF-5591D9487696}" type="presOf" srcId="{C2A3EC29-44BC-4E51-92DE-E27BF9CD4489}" destId="{3AF3868F-681F-4EF9-8B83-F3B0F354A4C4}" srcOrd="0" destOrd="0" presId="urn:microsoft.com/office/officeart/2016/7/layout/LinProcess3"/>
    <dgm:cxn modelId="{025C3756-4F90-42F6-B826-13223FDABED0}" type="presOf" srcId="{547F8894-C324-4B84-95BE-A51E4FE0FA16}" destId="{8157E768-0524-44F1-8F00-7DF53576D2D6}" srcOrd="0" destOrd="0" presId="urn:microsoft.com/office/officeart/2016/7/layout/LinProcess3"/>
    <dgm:cxn modelId="{8FB3CA80-DD34-4F68-B118-EAE12645570F}" srcId="{BB0ECF89-2783-4E78-A209-A16EF114A1AA}" destId="{FFB58190-E438-47AF-86F3-FAEC2813ACF1}" srcOrd="0" destOrd="0" parTransId="{A40BCF22-228C-4E6F-A028-7BBDE5C12E5A}" sibTransId="{547F8894-C324-4B84-95BE-A51E4FE0FA16}"/>
    <dgm:cxn modelId="{B49FD08F-C9D7-4FC0-B446-ED9717719A00}" srcId="{BB0ECF89-2783-4E78-A209-A16EF114A1AA}" destId="{C2A3EC29-44BC-4E51-92DE-E27BF9CD4489}" srcOrd="2" destOrd="0" parTransId="{CE6B5045-A42D-4562-9588-2342D0E47934}" sibTransId="{10254594-A53F-49FE-B0F2-BC233EE7109F}"/>
    <dgm:cxn modelId="{469CA3A1-2EC0-458C-B828-8121A2D4750A}" type="presOf" srcId="{BB0ECF89-2783-4E78-A209-A16EF114A1AA}" destId="{ACE795D8-4182-4DF1-B098-DD0AD48044C8}" srcOrd="0" destOrd="0" presId="urn:microsoft.com/office/officeart/2016/7/layout/LinProcess3"/>
    <dgm:cxn modelId="{C8A4ECC3-0B95-497F-8D57-1124DFD9842C}" type="presOf" srcId="{C2A3EC29-44BC-4E51-92DE-E27BF9CD4489}" destId="{90A7E684-CAA3-435E-B654-85F1BA7D2B87}" srcOrd="1" destOrd="0" presId="urn:microsoft.com/office/officeart/2016/7/layout/LinProcess3"/>
    <dgm:cxn modelId="{13094BE1-4993-450F-9A18-CF0E62019EF7}" type="presOf" srcId="{FFB58190-E438-47AF-86F3-FAEC2813ACF1}" destId="{39A872F9-A5B8-4211-9FCD-79722E167124}" srcOrd="0" destOrd="0" presId="urn:microsoft.com/office/officeart/2016/7/layout/LinProcess3"/>
    <dgm:cxn modelId="{8A5C10EE-3A87-49FC-9945-C0118988EF8D}" type="presOf" srcId="{C9DED455-19B5-45BA-AEF1-572CA46E947B}" destId="{AFA09309-0DCE-4477-82D3-AAF980A85A37}" srcOrd="0" destOrd="0" presId="urn:microsoft.com/office/officeart/2016/7/layout/LinProcess3"/>
    <dgm:cxn modelId="{D24113F0-9FAB-4A26-B7AA-17C02606FE1D}" type="presOf" srcId="{FFB58190-E438-47AF-86F3-FAEC2813ACF1}" destId="{3DFCE59B-AEDE-4DE2-8B09-D05F047AB42F}" srcOrd="1" destOrd="0" presId="urn:microsoft.com/office/officeart/2016/7/layout/LinProcess3"/>
    <dgm:cxn modelId="{76481A27-79A5-48E5-BA29-16004448893C}" type="presParOf" srcId="{ACE795D8-4182-4DF1-B098-DD0AD48044C8}" destId="{01457034-7B47-4E8B-B040-E0565D08290C}" srcOrd="0" destOrd="0" presId="urn:microsoft.com/office/officeart/2016/7/layout/LinProcess3"/>
    <dgm:cxn modelId="{86BEA9C1-5DDA-42C2-937D-A7130110FF74}" type="presParOf" srcId="{01457034-7B47-4E8B-B040-E0565D08290C}" destId="{39A872F9-A5B8-4211-9FCD-79722E167124}" srcOrd="0" destOrd="0" presId="urn:microsoft.com/office/officeart/2016/7/layout/LinProcess3"/>
    <dgm:cxn modelId="{7DC5639C-5BDF-4F6D-A737-811AEFB16C12}" type="presParOf" srcId="{01457034-7B47-4E8B-B040-E0565D08290C}" destId="{8157E768-0524-44F1-8F00-7DF53576D2D6}" srcOrd="1" destOrd="0" presId="urn:microsoft.com/office/officeart/2016/7/layout/LinProcess3"/>
    <dgm:cxn modelId="{9BE7A881-53AA-46A4-B4D9-5952CA3DDD83}" type="presParOf" srcId="{01457034-7B47-4E8B-B040-E0565D08290C}" destId="{676D607A-85D2-4EAF-B264-A9D94B61A4FF}" srcOrd="2" destOrd="0" presId="urn:microsoft.com/office/officeart/2016/7/layout/LinProcess3"/>
    <dgm:cxn modelId="{3CDC6E8B-95DF-4144-9A43-8F1F01D9B5EA}" type="presParOf" srcId="{01457034-7B47-4E8B-B040-E0565D08290C}" destId="{3DFCE59B-AEDE-4DE2-8B09-D05F047AB42F}" srcOrd="3" destOrd="0" presId="urn:microsoft.com/office/officeart/2016/7/layout/LinProcess3"/>
    <dgm:cxn modelId="{050D0D46-967C-45EE-A82A-AD10E04485C1}" type="presParOf" srcId="{ACE795D8-4182-4DF1-B098-DD0AD48044C8}" destId="{AD65492C-54BB-4101-B1E0-86F57716A25E}" srcOrd="1" destOrd="0" presId="urn:microsoft.com/office/officeart/2016/7/layout/LinProcess3"/>
    <dgm:cxn modelId="{C5C3B0C4-18DC-4916-ABAF-6A287C00BAA9}" type="presParOf" srcId="{ACE795D8-4182-4DF1-B098-DD0AD48044C8}" destId="{9A0277E3-55B2-4FAA-BDD3-FFC27311B05B}" srcOrd="2" destOrd="0" presId="urn:microsoft.com/office/officeart/2016/7/layout/LinProcess3"/>
    <dgm:cxn modelId="{FA398688-6697-4B8B-A789-FF729FC50671}" type="presParOf" srcId="{9A0277E3-55B2-4FAA-BDD3-FFC27311B05B}" destId="{AE95CEBE-1AD7-41D4-9CEE-5BA77CA8C01E}" srcOrd="0" destOrd="0" presId="urn:microsoft.com/office/officeart/2016/7/layout/LinProcess3"/>
    <dgm:cxn modelId="{67EE8417-B6AF-43C7-AA8C-3B90AB6AE1FE}" type="presParOf" srcId="{9A0277E3-55B2-4FAA-BDD3-FFC27311B05B}" destId="{AFA09309-0DCE-4477-82D3-AAF980A85A37}" srcOrd="1" destOrd="0" presId="urn:microsoft.com/office/officeart/2016/7/layout/LinProcess3"/>
    <dgm:cxn modelId="{5CE89ECF-B3C2-499B-BBDE-19538F56547F}" type="presParOf" srcId="{9A0277E3-55B2-4FAA-BDD3-FFC27311B05B}" destId="{70685E0F-5EC9-4D84-80D5-F2F78DC3CFFC}" srcOrd="2" destOrd="0" presId="urn:microsoft.com/office/officeart/2016/7/layout/LinProcess3"/>
    <dgm:cxn modelId="{D77D220A-12C7-4499-9660-B4B666A87129}" type="presParOf" srcId="{9A0277E3-55B2-4FAA-BDD3-FFC27311B05B}" destId="{E8E0C55E-232A-41CA-87BA-45B86ABED6ED}" srcOrd="3" destOrd="0" presId="urn:microsoft.com/office/officeart/2016/7/layout/LinProcess3"/>
    <dgm:cxn modelId="{F3EEB326-7683-4D4B-BE0D-D7CC3EE67CB3}" type="presParOf" srcId="{ACE795D8-4182-4DF1-B098-DD0AD48044C8}" destId="{556726A2-0416-41E0-99B4-BCA6885784BC}" srcOrd="3" destOrd="0" presId="urn:microsoft.com/office/officeart/2016/7/layout/LinProcess3"/>
    <dgm:cxn modelId="{1694C3CA-CE7E-4D7A-B769-94D0C473B6D9}" type="presParOf" srcId="{ACE795D8-4182-4DF1-B098-DD0AD48044C8}" destId="{F4C4AEC7-6D64-4C71-ADC5-0F5CC45360C6}" srcOrd="4" destOrd="0" presId="urn:microsoft.com/office/officeart/2016/7/layout/LinProcess3"/>
    <dgm:cxn modelId="{01DA811B-E595-4B26-916D-A5B9420780B1}" type="presParOf" srcId="{F4C4AEC7-6D64-4C71-ADC5-0F5CC45360C6}" destId="{3AF3868F-681F-4EF9-8B83-F3B0F354A4C4}" srcOrd="0" destOrd="0" presId="urn:microsoft.com/office/officeart/2016/7/layout/LinProcess3"/>
    <dgm:cxn modelId="{65C50157-4E89-44E0-ADFE-2CDCD946EC0C}" type="presParOf" srcId="{F4C4AEC7-6D64-4C71-ADC5-0F5CC45360C6}" destId="{9718E67E-2C8C-4093-AB5F-E3BEFAAEA31B}" srcOrd="1" destOrd="0" presId="urn:microsoft.com/office/officeart/2016/7/layout/LinProcess3"/>
    <dgm:cxn modelId="{03312845-43B9-45C8-960A-3A8CADC652DB}" type="presParOf" srcId="{F4C4AEC7-6D64-4C71-ADC5-0F5CC45360C6}" destId="{13CAC05E-7817-4F00-94BF-9DC0F20DF1D8}" srcOrd="2" destOrd="0" presId="urn:microsoft.com/office/officeart/2016/7/layout/LinProcess3"/>
    <dgm:cxn modelId="{D7A81CCE-E542-4242-8542-3C297BE2D6C9}" type="presParOf" srcId="{F4C4AEC7-6D64-4C71-ADC5-0F5CC45360C6}" destId="{90A7E684-CAA3-435E-B654-85F1BA7D2B87}" srcOrd="3" destOrd="0" presId="urn:microsoft.com/office/officeart/2016/7/layout/Lin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92402E-D48E-4A20-9102-4558291961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7A49DF98-867D-48FD-8C6A-11619CC54E26}">
      <dgm:prSet custT="1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fr-FR" sz="2800" b="1" noProof="0" dirty="0">
              <a:solidFill>
                <a:schemeClr val="bg1"/>
              </a:solidFill>
            </a:rPr>
            <a:t>DEMO DU SITE</a:t>
          </a:r>
        </a:p>
      </dgm:t>
    </dgm:pt>
    <dgm:pt modelId="{68E16295-5968-427D-8FEC-140904115879}" type="parTrans" cxnId="{1514D9C3-0364-4D35-B599-B493CBB9F80D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C8FD5B74-EA17-4780-8EAB-5CC8C9F831ED}" type="sibTrans" cxnId="{1514D9C3-0364-4D35-B599-B493CBB9F80D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5395F473-4B00-496B-B453-6451BF799B09}">
      <dgm:prSet custT="1"/>
      <dgm:spPr>
        <a:noFill/>
        <a:ln>
          <a:noFill/>
        </a:ln>
      </dgm:spPr>
      <dgm:t>
        <a:bodyPr rtlCol="0"/>
        <a:lstStyle/>
        <a:p>
          <a:pPr rtl="0">
            <a:buClr>
              <a:schemeClr val="accent2"/>
            </a:buClr>
            <a:buFont typeface="Wingdings" panose="05000000000000000000" pitchFamily="2" charset="2"/>
            <a:buChar char="§"/>
          </a:pPr>
          <a:endParaRPr lang="fr-FR" sz="2800" noProof="0" dirty="0">
            <a:solidFill>
              <a:schemeClr val="bg1"/>
            </a:solidFill>
          </a:endParaRPr>
        </a:p>
      </dgm:t>
    </dgm:pt>
    <dgm:pt modelId="{9C1152B7-4D34-4CA0-9DDC-F21FD4AEAD28}" type="parTrans" cxnId="{5982C12B-3881-4E5F-910B-CA265FD5E102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169C7AF9-916F-47C4-A9C3-3ACADEA4D272}" type="sibTrans" cxnId="{5982C12B-3881-4E5F-910B-CA265FD5E102}">
      <dgm:prSet/>
      <dgm:spPr/>
      <dgm:t>
        <a:bodyPr rtlCol="0"/>
        <a:lstStyle/>
        <a:p>
          <a:pPr rtl="0"/>
          <a:endParaRPr lang="fr-FR" sz="2800" noProof="0" dirty="0"/>
        </a:p>
      </dgm:t>
    </dgm:pt>
    <dgm:pt modelId="{48838873-4431-4954-9171-1238775AC576}" type="pres">
      <dgm:prSet presAssocID="{B192402E-D48E-4A20-9102-455829196172}" presName="linear" presStyleCnt="0">
        <dgm:presLayoutVars>
          <dgm:dir/>
          <dgm:animLvl val="lvl"/>
          <dgm:resizeHandles val="exact"/>
        </dgm:presLayoutVars>
      </dgm:prSet>
      <dgm:spPr/>
    </dgm:pt>
    <dgm:pt modelId="{ADA60600-5F4A-49C6-91D8-2B4F4EF7F0C5}" type="pres">
      <dgm:prSet presAssocID="{7A49DF98-867D-48FD-8C6A-11619CC54E26}" presName="parentLin" presStyleCnt="0"/>
      <dgm:spPr/>
    </dgm:pt>
    <dgm:pt modelId="{47D332B7-C90F-4055-8376-68DED81340C7}" type="pres">
      <dgm:prSet presAssocID="{7A49DF98-867D-48FD-8C6A-11619CC54E26}" presName="parentLeftMargin" presStyleLbl="node1" presStyleIdx="0" presStyleCnt="1"/>
      <dgm:spPr/>
    </dgm:pt>
    <dgm:pt modelId="{8EFCDC49-2431-44A7-9E88-01190BAF5B19}" type="pres">
      <dgm:prSet presAssocID="{7A49DF98-867D-48FD-8C6A-11619CC54E26}" presName="parentText" presStyleLbl="node1" presStyleIdx="0" presStyleCnt="1" custScaleX="124206" custScaleY="46848" custLinFactX="-814" custLinFactNeighborX="-100000" custLinFactNeighborY="-359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95C0667-9363-47DF-A653-E9673BF14A41}" type="pres">
      <dgm:prSet presAssocID="{7A49DF98-867D-48FD-8C6A-11619CC54E26}" presName="negativeSpace" presStyleCnt="0"/>
      <dgm:spPr/>
    </dgm:pt>
    <dgm:pt modelId="{A7174219-EC9E-4267-A04D-B18EE847387A}" type="pres">
      <dgm:prSet presAssocID="{7A49DF98-867D-48FD-8C6A-11619CC54E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60CC718-1C19-4A58-B25E-4613464E2BCD}" type="presOf" srcId="{B192402E-D48E-4A20-9102-455829196172}" destId="{48838873-4431-4954-9171-1238775AC576}" srcOrd="0" destOrd="0" presId="urn:microsoft.com/office/officeart/2005/8/layout/list1"/>
    <dgm:cxn modelId="{5982C12B-3881-4E5F-910B-CA265FD5E102}" srcId="{7A49DF98-867D-48FD-8C6A-11619CC54E26}" destId="{5395F473-4B00-496B-B453-6451BF799B09}" srcOrd="0" destOrd="0" parTransId="{9C1152B7-4D34-4CA0-9DDC-F21FD4AEAD28}" sibTransId="{169C7AF9-916F-47C4-A9C3-3ACADEA4D272}"/>
    <dgm:cxn modelId="{323B659E-DBBB-459D-BAA9-704ADD5267A5}" type="presOf" srcId="{7A49DF98-867D-48FD-8C6A-11619CC54E26}" destId="{8EFCDC49-2431-44A7-9E88-01190BAF5B19}" srcOrd="1" destOrd="0" presId="urn:microsoft.com/office/officeart/2005/8/layout/list1"/>
    <dgm:cxn modelId="{90F473B2-165C-42F0-BB66-183652D2B743}" type="presOf" srcId="{5395F473-4B00-496B-B453-6451BF799B09}" destId="{A7174219-EC9E-4267-A04D-B18EE847387A}" srcOrd="0" destOrd="0" presId="urn:microsoft.com/office/officeart/2005/8/layout/list1"/>
    <dgm:cxn modelId="{1514D9C3-0364-4D35-B599-B493CBB9F80D}" srcId="{B192402E-D48E-4A20-9102-455829196172}" destId="{7A49DF98-867D-48FD-8C6A-11619CC54E26}" srcOrd="0" destOrd="0" parTransId="{68E16295-5968-427D-8FEC-140904115879}" sibTransId="{C8FD5B74-EA17-4780-8EAB-5CC8C9F831ED}"/>
    <dgm:cxn modelId="{50E4AAED-ECDC-4575-BA45-A3C06AC70654}" type="presOf" srcId="{7A49DF98-867D-48FD-8C6A-11619CC54E26}" destId="{47D332B7-C90F-4055-8376-68DED81340C7}" srcOrd="0" destOrd="0" presId="urn:microsoft.com/office/officeart/2005/8/layout/list1"/>
    <dgm:cxn modelId="{D78A3A74-3735-46A5-AE53-D5DBFCE60B3C}" type="presParOf" srcId="{48838873-4431-4954-9171-1238775AC576}" destId="{ADA60600-5F4A-49C6-91D8-2B4F4EF7F0C5}" srcOrd="0" destOrd="0" presId="urn:microsoft.com/office/officeart/2005/8/layout/list1"/>
    <dgm:cxn modelId="{0BA1AE4E-38D2-4A37-B0B8-E3322BED4927}" type="presParOf" srcId="{ADA60600-5F4A-49C6-91D8-2B4F4EF7F0C5}" destId="{47D332B7-C90F-4055-8376-68DED81340C7}" srcOrd="0" destOrd="0" presId="urn:microsoft.com/office/officeart/2005/8/layout/list1"/>
    <dgm:cxn modelId="{D5C3BD72-4785-4C45-A8D6-1E2106C5A127}" type="presParOf" srcId="{ADA60600-5F4A-49C6-91D8-2B4F4EF7F0C5}" destId="{8EFCDC49-2431-44A7-9E88-01190BAF5B19}" srcOrd="1" destOrd="0" presId="urn:microsoft.com/office/officeart/2005/8/layout/list1"/>
    <dgm:cxn modelId="{0EF623F6-C99C-4198-8F44-98A4197C3E57}" type="presParOf" srcId="{48838873-4431-4954-9171-1238775AC576}" destId="{F95C0667-9363-47DF-A653-E9673BF14A41}" srcOrd="1" destOrd="0" presId="urn:microsoft.com/office/officeart/2005/8/layout/list1"/>
    <dgm:cxn modelId="{FC6441F3-3646-434B-8813-D41E2442279A}" type="presParOf" srcId="{48838873-4431-4954-9171-1238775AC576}" destId="{A7174219-EC9E-4267-A04D-B18EE847387A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0"/>
          <a:ext cx="6791323" cy="977238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35411" y="254684"/>
          <a:ext cx="609838" cy="6098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7386" y="5"/>
          <a:ext cx="5510662" cy="1108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17348" bIns="117348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solidFill>
                <a:schemeClr val="bg1"/>
              </a:solidFill>
            </a:rPr>
            <a:t>Présentation du projet</a:t>
          </a:r>
        </a:p>
      </dsp:txBody>
      <dsp:txXfrm>
        <a:off x="1157386" y="5"/>
        <a:ext cx="5510662" cy="1108796"/>
      </dsp:txXfrm>
    </dsp:sp>
    <dsp:sp modelId="{FA3369E0-5B38-4FDD-A9F5-22B9810A03F7}">
      <dsp:nvSpPr>
        <dsp:cNvPr id="0" name=""/>
        <dsp:cNvSpPr/>
      </dsp:nvSpPr>
      <dsp:spPr>
        <a:xfrm>
          <a:off x="0" y="1139454"/>
          <a:ext cx="6791323" cy="977238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35411" y="1326266"/>
          <a:ext cx="609838" cy="60983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40303" y="1083388"/>
          <a:ext cx="5510662" cy="1108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17348" bIns="117348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solidFill>
                <a:schemeClr val="bg1"/>
              </a:solidFill>
            </a:rPr>
            <a:t>Outils / technologies utilisés &amp; contraintes </a:t>
          </a:r>
        </a:p>
      </dsp:txBody>
      <dsp:txXfrm>
        <a:off x="1140303" y="1083388"/>
        <a:ext cx="5510662" cy="1108796"/>
      </dsp:txXfrm>
    </dsp:sp>
    <dsp:sp modelId="{DB8ABDAA-976A-4A84-A3C3-277080E19DCA}">
      <dsp:nvSpPr>
        <dsp:cNvPr id="0" name=""/>
        <dsp:cNvSpPr/>
      </dsp:nvSpPr>
      <dsp:spPr>
        <a:xfrm>
          <a:off x="0" y="2316608"/>
          <a:ext cx="6791323" cy="977238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29215" y="3724746"/>
          <a:ext cx="609838" cy="60983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280660" y="4091587"/>
          <a:ext cx="5510662" cy="1108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17348" bIns="117348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 noProof="0" dirty="0">
            <a:solidFill>
              <a:schemeClr val="bg1"/>
            </a:solidFill>
          </a:endParaRPr>
        </a:p>
      </dsp:txBody>
      <dsp:txXfrm>
        <a:off x="1280660" y="4091587"/>
        <a:ext cx="5510662" cy="1108796"/>
      </dsp:txXfrm>
    </dsp:sp>
    <dsp:sp modelId="{C2FCE80A-DCA0-4D7F-8F72-19CB2337E588}">
      <dsp:nvSpPr>
        <dsp:cNvPr id="0" name=""/>
        <dsp:cNvSpPr/>
      </dsp:nvSpPr>
      <dsp:spPr>
        <a:xfrm>
          <a:off x="0" y="3382395"/>
          <a:ext cx="6791323" cy="977238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288691" y="2482400"/>
          <a:ext cx="609838" cy="60983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13687" y="2243988"/>
          <a:ext cx="5510662" cy="1108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17348" bIns="117348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solidFill>
                <a:schemeClr val="bg1"/>
              </a:solidFill>
            </a:rPr>
            <a:t>Organisation du projet</a:t>
          </a:r>
        </a:p>
      </dsp:txBody>
      <dsp:txXfrm>
        <a:off x="1113687" y="2243988"/>
        <a:ext cx="5510662" cy="1108796"/>
      </dsp:txXfrm>
    </dsp:sp>
    <dsp:sp modelId="{343A76ED-9DD6-4B0A-830E-16ED952B3D06}">
      <dsp:nvSpPr>
        <dsp:cNvPr id="0" name=""/>
        <dsp:cNvSpPr/>
      </dsp:nvSpPr>
      <dsp:spPr>
        <a:xfrm>
          <a:off x="0" y="4436822"/>
          <a:ext cx="6791323" cy="917972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29215" y="4598019"/>
          <a:ext cx="609838" cy="6098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72816" y="4307248"/>
          <a:ext cx="5510662" cy="1108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17348" bIns="117348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>
              <a:solidFill>
                <a:schemeClr val="bg1"/>
              </a:solidFill>
            </a:rPr>
            <a:t>Conclusion</a:t>
          </a:r>
        </a:p>
      </dsp:txBody>
      <dsp:txXfrm>
        <a:off x="1172816" y="4307248"/>
        <a:ext cx="5510662" cy="1108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2278846"/>
          <a:ext cx="6156323" cy="1638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rtlCol="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endParaRPr lang="fr-FR" sz="2800" kern="1200" noProof="0" dirty="0">
            <a:solidFill>
              <a:schemeClr val="bg1"/>
            </a:solidFill>
          </a:endParaRPr>
        </a:p>
      </dsp:txBody>
      <dsp:txXfrm>
        <a:off x="0" y="2278846"/>
        <a:ext cx="6156323" cy="1638000"/>
      </dsp:txXfrm>
    </dsp:sp>
    <dsp:sp modelId="{8EFCDC49-2431-44A7-9E88-01190BAF5B19}">
      <dsp:nvSpPr>
        <dsp:cNvPr id="0" name=""/>
        <dsp:cNvSpPr/>
      </dsp:nvSpPr>
      <dsp:spPr>
        <a:xfrm>
          <a:off x="22064" y="1999066"/>
          <a:ext cx="5738862" cy="1170218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rtlCol="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1" kern="1200" noProof="0" dirty="0">
              <a:solidFill>
                <a:schemeClr val="bg1"/>
              </a:solidFill>
            </a:rPr>
            <a:t>PRESENTATION DU PROJET</a:t>
          </a:r>
        </a:p>
      </dsp:txBody>
      <dsp:txXfrm>
        <a:off x="22064" y="1999066"/>
        <a:ext cx="5738862" cy="1170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872F9-A5B8-4211-9FCD-79722E167124}">
      <dsp:nvSpPr>
        <dsp:cNvPr id="0" name=""/>
        <dsp:cNvSpPr/>
      </dsp:nvSpPr>
      <dsp:spPr>
        <a:xfrm>
          <a:off x="275738" y="0"/>
          <a:ext cx="1669154" cy="4351338"/>
        </a:xfrm>
        <a:prstGeom prst="rect">
          <a:avLst/>
        </a:prstGeom>
        <a:gradFill rotWithShape="0">
          <a:gsLst>
            <a:gs pos="1000">
              <a:schemeClr val="tx1">
                <a:lumMod val="85000"/>
                <a:lumOff val="15000"/>
              </a:schemeClr>
            </a:gs>
            <a:gs pos="100000">
              <a:schemeClr val="accent2">
                <a:lumMod val="50000"/>
              </a:scheme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noProof="1">
            <a:solidFill>
              <a:schemeClr val="bg1"/>
            </a:solidFill>
          </a:endParaRPr>
        </a:p>
      </dsp:txBody>
      <dsp:txXfrm>
        <a:off x="275738" y="1653508"/>
        <a:ext cx="1669154" cy="2610802"/>
      </dsp:txXfrm>
    </dsp:sp>
    <dsp:sp modelId="{8157E768-0524-44F1-8F00-7DF53576D2D6}">
      <dsp:nvSpPr>
        <dsp:cNvPr id="0" name=""/>
        <dsp:cNvSpPr/>
      </dsp:nvSpPr>
      <dsp:spPr>
        <a:xfrm>
          <a:off x="466099" y="393530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</dsp:txBody>
      <dsp:txXfrm>
        <a:off x="466099" y="393530"/>
        <a:ext cx="1305401" cy="1305401"/>
      </dsp:txXfrm>
    </dsp:sp>
    <dsp:sp modelId="{676D607A-85D2-4EAF-B264-A9D94B61A4FF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CEBE-1AD7-41D4-9CEE-5BA77CA8C01E}">
      <dsp:nvSpPr>
        <dsp:cNvPr id="0" name=""/>
        <dsp:cNvSpPr/>
      </dsp:nvSpPr>
      <dsp:spPr>
        <a:xfrm>
          <a:off x="2496699" y="0"/>
          <a:ext cx="1673163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2496699" y="1653508"/>
        <a:ext cx="1673163" cy="2610802"/>
      </dsp:txXfrm>
    </dsp:sp>
    <dsp:sp modelId="{AFA09309-0DCE-4477-82D3-AAF980A85A37}">
      <dsp:nvSpPr>
        <dsp:cNvPr id="0" name=""/>
        <dsp:cNvSpPr/>
      </dsp:nvSpPr>
      <dsp:spPr>
        <a:xfrm>
          <a:off x="2597666" y="437966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</dsp:txBody>
      <dsp:txXfrm>
        <a:off x="2597666" y="437966"/>
        <a:ext cx="1305401" cy="1305401"/>
      </dsp:txXfrm>
    </dsp:sp>
    <dsp:sp modelId="{70685E0F-5EC9-4D84-80D5-F2F78DC3CFFC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3868F-681F-4EF9-8B83-F3B0F354A4C4}">
      <dsp:nvSpPr>
        <dsp:cNvPr id="0" name=""/>
        <dsp:cNvSpPr/>
      </dsp:nvSpPr>
      <dsp:spPr>
        <a:xfrm>
          <a:off x="4556113" y="0"/>
          <a:ext cx="1769841" cy="4351338"/>
        </a:xfrm>
        <a:prstGeom prst="rect">
          <a:avLst/>
        </a:prstGeom>
        <a:gradFill rotWithShape="0">
          <a:gsLst>
            <a:gs pos="1000">
              <a:srgbClr val="000000">
                <a:lumMod val="85000"/>
                <a:lumOff val="15000"/>
              </a:srgbClr>
            </a:gs>
            <a:gs pos="100000">
              <a:srgbClr val="17B2D1">
                <a:lumMod val="50000"/>
              </a:srgbClr>
            </a:gs>
          </a:gsLst>
          <a:lin ang="126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>
            <a:solidFill>
              <a:srgbClr val="FFFFFF"/>
            </a:solidFill>
            <a:latin typeface="Calibri"/>
            <a:ea typeface="+mn-ea"/>
            <a:cs typeface="+mn-cs"/>
          </a:endParaRPr>
        </a:p>
      </dsp:txBody>
      <dsp:txXfrm>
        <a:off x="4556113" y="1653508"/>
        <a:ext cx="1769841" cy="2610802"/>
      </dsp:txXfrm>
    </dsp:sp>
    <dsp:sp modelId="{9718E67E-2C8C-4093-AB5F-E3BEFAAEA31B}">
      <dsp:nvSpPr>
        <dsp:cNvPr id="0" name=""/>
        <dsp:cNvSpPr/>
      </dsp:nvSpPr>
      <dsp:spPr>
        <a:xfrm>
          <a:off x="4684548" y="501565"/>
          <a:ext cx="1305401" cy="1305401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rtlCol="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800" kern="1200" dirty="0"/>
        </a:p>
      </dsp:txBody>
      <dsp:txXfrm>
        <a:off x="4684548" y="501565"/>
        <a:ext cx="1305401" cy="1305401"/>
      </dsp:txXfrm>
    </dsp:sp>
    <dsp:sp modelId="{13CAC05E-7817-4F00-94BF-9DC0F20DF1D8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4219-EC9E-4267-A04D-B18EE847387A}">
      <dsp:nvSpPr>
        <dsp:cNvPr id="0" name=""/>
        <dsp:cNvSpPr/>
      </dsp:nvSpPr>
      <dsp:spPr>
        <a:xfrm>
          <a:off x="0" y="2173437"/>
          <a:ext cx="6156323" cy="16380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7799" tIns="1353820" rIns="477799" bIns="199136" numCol="1" spcCol="1270" rtlCol="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accent2"/>
            </a:buClr>
            <a:buFont typeface="Wingdings" panose="05000000000000000000" pitchFamily="2" charset="2"/>
            <a:buChar char="§"/>
          </a:pPr>
          <a:endParaRPr lang="fr-FR" sz="2800" kern="1200" noProof="0" dirty="0">
            <a:solidFill>
              <a:schemeClr val="bg1"/>
            </a:solidFill>
          </a:endParaRPr>
        </a:p>
      </dsp:txBody>
      <dsp:txXfrm>
        <a:off x="0" y="2173437"/>
        <a:ext cx="6156323" cy="1638000"/>
      </dsp:txXfrm>
    </dsp:sp>
    <dsp:sp modelId="{8EFCDC49-2431-44A7-9E88-01190BAF5B19}">
      <dsp:nvSpPr>
        <dsp:cNvPr id="0" name=""/>
        <dsp:cNvSpPr/>
      </dsp:nvSpPr>
      <dsp:spPr>
        <a:xfrm>
          <a:off x="0" y="2164956"/>
          <a:ext cx="5352565" cy="898919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886" tIns="0" rIns="162886" bIns="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noProof="0" dirty="0">
              <a:solidFill>
                <a:schemeClr val="bg1"/>
              </a:solidFill>
            </a:rPr>
            <a:t>DEMO DU SITE</a:t>
          </a:r>
        </a:p>
      </dsp:txBody>
      <dsp:txXfrm>
        <a:off x="0" y="2164956"/>
        <a:ext cx="5352565" cy="898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#2">
  <dgm:title val="Liste verticale d’icônes à éléments pleins"/>
  <dgm:desc val="Permet de représenter une série d’éléments visuels de haut en bas avec du texte de Niveau 1 ou de Niveau 1 et de Niveau 2 groupé dans une forme. Fonctionne de manière optimale avec des icônes ou de petites images avec de plus longues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Process3">
  <dgm:title val="Processus linéaire de base"/>
  <dgm:desc val=""/>
  <dgm:catLst>
    <dgm:cat type="list" pri="500"/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416927-5E9C-4E77-85FE-EE4C81C1DE39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89B6C8-888A-401B-9F9B-D41D36B6C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798B7E-6604-4F74-86DB-B30627D56244}" type="datetimeFigureOut">
              <a:rPr lang="fr-FR" noProof="0" smtClean="0"/>
              <a:t>07/09/2023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F28A1F-3E69-47E5-AE93-E7F2155A242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771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9470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926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167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8381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86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092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523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747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975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87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06318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3826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682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 STYLE DU TEXTE DU MASQUE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 STYLE DU TEXTE DU MASQUE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Espace réservé d’image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votre image ici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62738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large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votre image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303301"/>
            <a:ext cx="4695825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 de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horizontau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horizontaux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horizontaux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84360"/>
            <a:ext cx="3923999" cy="2436592"/>
          </a:xfrm>
        </p:spPr>
        <p:txBody>
          <a:bodyPr rtlCol="0"/>
          <a:lstStyle/>
          <a:p>
            <a:pPr rtl="0"/>
            <a:r>
              <a:rPr lang="fr-FR" dirty="0"/>
              <a:t>RAPPORT PROJET</a:t>
            </a:r>
            <a:br>
              <a:rPr lang="fr-FR" dirty="0"/>
            </a:br>
            <a:r>
              <a:rPr lang="fr-FR" sz="6000" u="sng" dirty="0"/>
              <a:t>Paris</a:t>
            </a:r>
            <a:endParaRPr lang="fr-FR" u="sng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612" y="4611900"/>
            <a:ext cx="2078652" cy="137252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BENLALAM Yanis</a:t>
            </a:r>
          </a:p>
          <a:p>
            <a:pPr rtl="0"/>
            <a:r>
              <a:rPr lang="fr-FR" dirty="0"/>
              <a:t>TILLOCHER Jim</a:t>
            </a:r>
          </a:p>
          <a:p>
            <a:pPr rtl="0"/>
            <a:r>
              <a:rPr lang="fr-FR" dirty="0"/>
              <a:t>PENCOLE Yoann</a:t>
            </a:r>
          </a:p>
          <a:p>
            <a:pPr rtl="0"/>
            <a:r>
              <a:rPr lang="fr-FR" dirty="0"/>
              <a:t>BENHAMADI Irma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69A4D7F-10D2-DDFC-5D2D-1CADB8DB6B0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" r="812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8"/>
            <a:ext cx="5570074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dirty="0"/>
              <a:t>ORGANISATION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A22BF3-E132-6F2A-53E4-6926510C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Trello – Gestion de projet  </a:t>
            </a:r>
          </a:p>
          <a:p>
            <a:pPr lvl="1"/>
            <a:r>
              <a:rPr lang="fr-FR" sz="2200" dirty="0"/>
              <a:t>Organiser les tâches </a:t>
            </a:r>
          </a:p>
          <a:p>
            <a:endParaRPr lang="fr-FR" sz="2400" dirty="0"/>
          </a:p>
          <a:p>
            <a:r>
              <a:rPr lang="fr-FR" sz="2400" dirty="0"/>
              <a:t>Git - Système de gestion de versions </a:t>
            </a:r>
          </a:p>
          <a:p>
            <a:pPr lvl="1"/>
            <a:r>
              <a:rPr lang="fr-FR" sz="2200" dirty="0"/>
              <a:t>Gérer conflits</a:t>
            </a:r>
          </a:p>
          <a:p>
            <a:pPr lvl="1"/>
            <a:r>
              <a:rPr lang="fr-FR" sz="2200" dirty="0"/>
              <a:t>Garder un historique</a:t>
            </a:r>
          </a:p>
          <a:p>
            <a:pPr lvl="1"/>
            <a:r>
              <a:rPr lang="fr-FR" sz="2200" dirty="0"/>
              <a:t>Partager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C94290-EC5F-5F74-FAAE-C6ADE3DB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49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  <a:t>explique simplement le fonctionnement de git, afin que j'explique son utilisation lors de la présentation lors de la partie sur notre organisaiton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4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es Progressive Web Apps (PWA) : pour quels projets ?">
            <a:extLst>
              <a:ext uri="{FF2B5EF4-FFF2-40B4-BE49-F238E27FC236}">
                <a16:creationId xmlns:a16="http://schemas.microsoft.com/office/drawing/2014/main" id="{60560CBA-F1E8-B964-AA6F-E8605B13E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902" y="309561"/>
            <a:ext cx="9753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Espace réservé du contenu 2" descr="Espace réservé du contenu de liste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571262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50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636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13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D240A71-50B0-4BEA-D70C-44FB8E29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29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863B31-6429-468C-9624-0D0BBDBA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2400" dirty="0"/>
              <a:t>Axes d’amélioration :</a:t>
            </a:r>
          </a:p>
          <a:p>
            <a:pPr lvl="1"/>
            <a:r>
              <a:rPr lang="fr-FR" sz="2200" dirty="0"/>
              <a:t>Plus de communication</a:t>
            </a:r>
          </a:p>
          <a:p>
            <a:pPr lvl="1"/>
            <a:r>
              <a:rPr lang="fr-FR" sz="2200" dirty="0"/>
              <a:t>Mise en commun de la pratique de code </a:t>
            </a:r>
          </a:p>
          <a:p>
            <a:pPr lvl="1"/>
            <a:endParaRPr lang="fr-FR" sz="2200" dirty="0"/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4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03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 rtlCol="0"/>
          <a:lstStyle/>
          <a:p>
            <a:pPr algn="r" rtl="0"/>
            <a:r>
              <a:rPr lang="fr-FR" dirty="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10" name="Espace réservé du contenu 2" descr="Espace réservé du contenu de liste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978558"/>
              </p:ext>
            </p:extLst>
          </p:nvPr>
        </p:nvGraphicFramePr>
        <p:xfrm>
          <a:off x="4562476" y="1"/>
          <a:ext cx="6791323" cy="666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E5A4D-A01B-2D32-24DE-C19DEBF0F370}"/>
              </a:ext>
            </a:extLst>
          </p:cNvPr>
          <p:cNvSpPr/>
          <p:nvPr/>
        </p:nvSpPr>
        <p:spPr>
          <a:xfrm>
            <a:off x="4891693" y="3518447"/>
            <a:ext cx="609838" cy="609838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757888"/>
              <a:satOff val="-337"/>
              <a:lumOff val="352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4920566-D83B-1BB3-046F-364EAF1E7C42}"/>
              </a:ext>
            </a:extLst>
          </p:cNvPr>
          <p:cNvSpPr txBox="1"/>
          <p:nvPr/>
        </p:nvSpPr>
        <p:spPr>
          <a:xfrm>
            <a:off x="5735276" y="3638700"/>
            <a:ext cx="1909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Démo du site </a:t>
            </a:r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ce réservé du contenu 2" descr="Espace réservé du contenu de liste">
            <a:extLst>
              <a:ext uri="{FF2B5EF4-FFF2-40B4-BE49-F238E27FC236}">
                <a16:creationId xmlns:a16="http://schemas.microsoft.com/office/drawing/2014/main" id="{00DD6853-7971-494B-A148-546DF3F15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298026"/>
              </p:ext>
            </p:extLst>
          </p:nvPr>
        </p:nvGraphicFramePr>
        <p:xfrm>
          <a:off x="838200" y="365124"/>
          <a:ext cx="6156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978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3300"/>
            <a:ext cx="5602358" cy="1449216"/>
          </a:xfrm>
        </p:spPr>
        <p:txBody>
          <a:bodyPr rtlCol="0"/>
          <a:lstStyle/>
          <a:p>
            <a:pPr rtl="0"/>
            <a:r>
              <a:rPr lang="fr-FR" b="1" dirty="0"/>
              <a:t>PRESENTATION DU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dirty="0"/>
              <a:t>PAGE 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D445E3-83B0-6298-46F5-687A7689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27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03301"/>
            <a:ext cx="5673919" cy="1449216"/>
          </a:xfrm>
        </p:spPr>
        <p:txBody>
          <a:bodyPr rtlCol="0"/>
          <a:lstStyle/>
          <a:p>
            <a:pPr rtl="0"/>
            <a:r>
              <a:rPr lang="fr-FR" b="1" dirty="0"/>
              <a:t>PRESENTATION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2800" dirty="0"/>
              <a:t>Réalisation d’un site WEB inspiré de l’office de tourisme de Paris </a:t>
            </a:r>
          </a:p>
          <a:p>
            <a:pPr rtl="0"/>
            <a:r>
              <a:rPr lang="fr-FR" sz="2800" noProof="1"/>
              <a:t>Demandes du cahier des charges </a:t>
            </a:r>
          </a:p>
          <a:p>
            <a:pPr lvl="1"/>
            <a:r>
              <a:rPr lang="fr-FR" sz="2000" noProof="1"/>
              <a:t>Affichage liste des lieux et détails et évenement s’y déroulant</a:t>
            </a:r>
          </a:p>
          <a:p>
            <a:pPr lvl="1"/>
            <a:r>
              <a:rPr lang="fr-FR" sz="2000" noProof="1"/>
              <a:t>Affichage liste des évenements et détails </a:t>
            </a:r>
          </a:p>
          <a:p>
            <a:pPr lvl="1"/>
            <a:r>
              <a:rPr lang="fr-FR" sz="2000" noProof="1"/>
              <a:t>Fonction de recherche de lieu/evenement par nom/transport/date.</a:t>
            </a:r>
            <a:endParaRPr lang="fr-FR" sz="2800" dirty="0"/>
          </a:p>
          <a:p>
            <a:r>
              <a:rPr lang="fr-FR" sz="2800" dirty="0"/>
              <a:t>Gestion des lieux/évènement par l’admin (ajout/suppression) </a:t>
            </a:r>
          </a:p>
          <a:p>
            <a:pPr lvl="1"/>
            <a:endParaRPr lang="fr-FR" sz="2000" noProof="1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dirty="0"/>
              <a:t>PAGE 4</a:t>
            </a:r>
          </a:p>
        </p:txBody>
      </p:sp>
    </p:spTree>
    <p:extLst>
      <p:ext uri="{BB962C8B-B14F-4D97-AF65-F5344CB8AC3E}">
        <p14:creationId xmlns:p14="http://schemas.microsoft.com/office/powerpoint/2010/main" val="216983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Quels sont les logiciels les plus utilisés et les plus populaires ?">
            <a:extLst>
              <a:ext uri="{FF2B5EF4-FFF2-40B4-BE49-F238E27FC236}">
                <a16:creationId xmlns:a16="http://schemas.microsoft.com/office/drawing/2014/main" id="{B2A6FDA5-31CF-C577-5CE0-9DF3310EA889}"/>
              </a:ext>
            </a:extLst>
          </p:cNvPr>
          <p:cNvPicPr>
            <a:picLocks noGrp="1" noChangeAspect="1" noChangeArrowheads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9" r="18729"/>
          <a:stretch>
            <a:fillRect/>
          </a:stretch>
        </p:blipFill>
        <p:spPr bwMode="auto">
          <a:xfrm>
            <a:off x="0" y="-7938"/>
            <a:ext cx="6305550" cy="672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39" y="2366225"/>
            <a:ext cx="4695825" cy="1449216"/>
          </a:xfrm>
        </p:spPr>
        <p:txBody>
          <a:bodyPr rtlCol="0"/>
          <a:lstStyle/>
          <a:p>
            <a:pPr rtl="0"/>
            <a:r>
              <a:rPr lang="fr-FR" b="1" dirty="0"/>
              <a:t>OUTILS/TECHNO UTILISES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91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8"/>
            <a:ext cx="5570074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dirty="0"/>
              <a:t>CONTRAINTES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0A22BF3-E132-6F2A-53E4-6926510C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 Application développée en PHP (sans Framework).</a:t>
            </a:r>
          </a:p>
          <a:p>
            <a:r>
              <a:rPr lang="fr-FR" sz="2400" dirty="0"/>
              <a:t>Utilisation de la POO (programmation objet) pour développer les objets métiers (lieu, évènements, transports.</a:t>
            </a:r>
          </a:p>
          <a:p>
            <a:r>
              <a:rPr lang="fr-FR" sz="2400" dirty="0"/>
              <a:t>Le système de Gestion de BDD doit être </a:t>
            </a:r>
            <a:r>
              <a:rPr lang="fr-FR" sz="2400" dirty="0" err="1"/>
              <a:t>PostgresQL</a:t>
            </a:r>
            <a:r>
              <a:rPr lang="fr-FR" sz="2400" dirty="0"/>
              <a:t> (serveur fourni par le lycée).</a:t>
            </a:r>
          </a:p>
          <a:p>
            <a:r>
              <a:rPr lang="fr-FR" sz="2400" dirty="0"/>
              <a:t>Pas d’élément HTML/PHP dépréciés.</a:t>
            </a:r>
          </a:p>
          <a:p>
            <a:r>
              <a:rPr lang="fr-FR" sz="2400" dirty="0"/>
              <a:t>Protocole HTTPS doit être activé avec certificat auto signé.</a:t>
            </a:r>
          </a:p>
        </p:txBody>
      </p:sp>
    </p:spTree>
    <p:extLst>
      <p:ext uri="{BB962C8B-B14F-4D97-AF65-F5344CB8AC3E}">
        <p14:creationId xmlns:p14="http://schemas.microsoft.com/office/powerpoint/2010/main" val="272550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8855392-9FED-4979-8AC6-A7303764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9"/>
            <a:ext cx="5570074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fr-FR" b="1" dirty="0"/>
              <a:t>OUTILS/TECHNOS UTILISES</a:t>
            </a:r>
          </a:p>
        </p:txBody>
      </p:sp>
      <p:graphicFrame>
        <p:nvGraphicFramePr>
          <p:cNvPr id="10" name="Espace réservé du contenu 2" descr="Espace réservé du contenu">
            <a:extLst>
              <a:ext uri="{FF2B5EF4-FFF2-40B4-BE49-F238E27FC236}">
                <a16:creationId xmlns:a16="http://schemas.microsoft.com/office/drawing/2014/main" id="{47A11266-E870-4547-80E5-8133E862A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7486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934DE9-1653-4F9E-B307-C53A27B21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014643-7EAF-FC03-E6BA-9AE680F0DDD4}"/>
              </a:ext>
            </a:extLst>
          </p:cNvPr>
          <p:cNvSpPr txBox="1"/>
          <p:nvPr/>
        </p:nvSpPr>
        <p:spPr>
          <a:xfrm>
            <a:off x="1712572" y="1832296"/>
            <a:ext cx="14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IDE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EAC99D-2D78-1ED6-5B1E-FDB4A6A41276}"/>
              </a:ext>
            </a:extLst>
          </p:cNvPr>
          <p:cNvSpPr txBox="1"/>
          <p:nvPr/>
        </p:nvSpPr>
        <p:spPr>
          <a:xfrm>
            <a:off x="1400687" y="3967179"/>
            <a:ext cx="104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VS Code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F992FD8-C838-6446-806B-40577B13FF4A}"/>
              </a:ext>
            </a:extLst>
          </p:cNvPr>
          <p:cNvGrpSpPr/>
          <p:nvPr/>
        </p:nvGrpSpPr>
        <p:grpSpPr>
          <a:xfrm>
            <a:off x="7415258" y="1819662"/>
            <a:ext cx="1863914" cy="4351338"/>
            <a:chOff x="5742355" y="0"/>
            <a:chExt cx="2474945" cy="43513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A7009F-B1BF-870F-EFD4-DF2DD02D2381}"/>
                </a:ext>
              </a:extLst>
            </p:cNvPr>
            <p:cNvSpPr/>
            <p:nvPr/>
          </p:nvSpPr>
          <p:spPr>
            <a:xfrm>
              <a:off x="5742355" y="0"/>
              <a:ext cx="2474945" cy="4351338"/>
            </a:xfrm>
            <a:prstGeom prst="rect">
              <a:avLst/>
            </a:prstGeom>
            <a:gradFill rotWithShape="0">
              <a:gsLst>
                <a:gs pos="1000">
                  <a:srgbClr val="000000">
                    <a:lumMod val="85000"/>
                    <a:lumOff val="15000"/>
                  </a:srgbClr>
                </a:gs>
                <a:gs pos="100000">
                  <a:srgbClr val="17B2D1">
                    <a:lumMod val="50000"/>
                  </a:srgbClr>
                </a:gs>
              </a:gsLst>
              <a:lin ang="12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04DDF1A1-1D2F-F26D-63EE-539F84755AB6}"/>
                </a:ext>
              </a:extLst>
            </p:cNvPr>
            <p:cNvSpPr txBox="1"/>
            <p:nvPr/>
          </p:nvSpPr>
          <p:spPr>
            <a:xfrm>
              <a:off x="5742355" y="1653508"/>
              <a:ext cx="2474945" cy="2610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330200" rIns="256199" bIns="330200" numCol="1" spcCol="1270" rtlCol="0" anchor="t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6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BF21BFE-21CD-AA29-9565-2A8D63DDCA08}"/>
              </a:ext>
            </a:extLst>
          </p:cNvPr>
          <p:cNvGrpSpPr/>
          <p:nvPr/>
        </p:nvGrpSpPr>
        <p:grpSpPr>
          <a:xfrm>
            <a:off x="7644020" y="2313776"/>
            <a:ext cx="1305401" cy="1305401"/>
            <a:chOff x="6327122" y="441804"/>
            <a:chExt cx="1305401" cy="13054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7FD619-723F-3614-D9C1-5C3C9CE70779}"/>
                </a:ext>
              </a:extLst>
            </p:cNvPr>
            <p:cNvSpPr/>
            <p:nvPr/>
          </p:nvSpPr>
          <p:spPr>
            <a:xfrm>
              <a:off x="6327122" y="441804"/>
              <a:ext cx="1305401" cy="1305401"/>
            </a:xfrm>
            <a:prstGeom prst="rect">
              <a:avLst/>
            </a:prstGeom>
            <a:gradFill rotWithShape="0">
              <a:gsLst>
                <a:gs pos="0">
                  <a:srgbClr val="000000">
                    <a:lumMod val="75000"/>
                    <a:lumOff val="25000"/>
                  </a:srgbClr>
                </a:gs>
                <a:gs pos="15929">
                  <a:srgbClr val="000000">
                    <a:lumMod val="85000"/>
                    <a:lumOff val="15000"/>
                  </a:srgbClr>
                </a:gs>
                <a:gs pos="97000">
                  <a:srgbClr val="000000">
                    <a:lumMod val="85000"/>
                    <a:lumOff val="15000"/>
                  </a:srgbClr>
                </a:gs>
                <a:gs pos="100000">
                  <a:srgbClr val="17B2D1">
                    <a:lumMod val="75000"/>
                  </a:srgb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852A67B3-D2A9-5980-3A7A-EF925C96E4AF}"/>
                </a:ext>
              </a:extLst>
            </p:cNvPr>
            <p:cNvSpPr txBox="1"/>
            <p:nvPr/>
          </p:nvSpPr>
          <p:spPr>
            <a:xfrm>
              <a:off x="6327122" y="441804"/>
              <a:ext cx="1305401" cy="13054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774" tIns="12700" rIns="101774" bIns="12700" numCol="1" spcCol="1270" rtlCol="0" anchor="ctr" anchorCtr="0">
              <a:noAutofit/>
            </a:bodyPr>
            <a:lstStyle/>
            <a:p>
              <a:pPr marL="0" lvl="0" indent="0" algn="ctr" defTabSz="2133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4800" kern="1200" dirty="0"/>
            </a:p>
          </p:txBody>
        </p:sp>
      </p:grpSp>
      <p:pic>
        <p:nvPicPr>
          <p:cNvPr id="3074" name="Picture 2" descr="Visual Studio Code — Wikipédia">
            <a:extLst>
              <a:ext uri="{FF2B5EF4-FFF2-40B4-BE49-F238E27FC236}">
                <a16:creationId xmlns:a16="http://schemas.microsoft.com/office/drawing/2014/main" id="{2F167655-6AD4-4C73-E15F-C1BC3DF0B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87" y="2281667"/>
            <a:ext cx="1164866" cy="116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4D2540-E582-597C-0E5B-61077BA8D351}"/>
              </a:ext>
            </a:extLst>
          </p:cNvPr>
          <p:cNvSpPr txBox="1"/>
          <p:nvPr/>
        </p:nvSpPr>
        <p:spPr>
          <a:xfrm>
            <a:off x="3525610" y="4012137"/>
            <a:ext cx="126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Framagit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981037-835A-68FF-8C3F-024A0EF32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21" y="2201628"/>
            <a:ext cx="1391206" cy="139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214B5A9-D378-6037-00F8-5ACF875C3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84" y="2555465"/>
            <a:ext cx="1314210" cy="70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C694A6E-E063-879A-EF60-B8A739A11808}"/>
              </a:ext>
            </a:extLst>
          </p:cNvPr>
          <p:cNvSpPr txBox="1"/>
          <p:nvPr/>
        </p:nvSpPr>
        <p:spPr>
          <a:xfrm>
            <a:off x="3514924" y="1870427"/>
            <a:ext cx="14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Versioning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228C0B-B1BF-6EFC-41D0-B8589A01DB32}"/>
              </a:ext>
            </a:extLst>
          </p:cNvPr>
          <p:cNvSpPr txBox="1"/>
          <p:nvPr/>
        </p:nvSpPr>
        <p:spPr>
          <a:xfrm>
            <a:off x="5817516" y="1835554"/>
            <a:ext cx="14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Techno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54D520-5A2E-7ADC-06FE-6F219CD6DFAA}"/>
              </a:ext>
            </a:extLst>
          </p:cNvPr>
          <p:cNvSpPr txBox="1"/>
          <p:nvPr/>
        </p:nvSpPr>
        <p:spPr>
          <a:xfrm>
            <a:off x="7903126" y="1837381"/>
            <a:ext cx="148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Techno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663364-BE27-6747-43B3-604F5BBAE52B}"/>
              </a:ext>
            </a:extLst>
          </p:cNvPr>
          <p:cNvSpPr txBox="1"/>
          <p:nvPr/>
        </p:nvSpPr>
        <p:spPr>
          <a:xfrm>
            <a:off x="5868206" y="3999730"/>
            <a:ext cx="126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PHP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124" name="Picture 4" descr="js-logo">
            <a:extLst>
              <a:ext uri="{FF2B5EF4-FFF2-40B4-BE49-F238E27FC236}">
                <a16:creationId xmlns:a16="http://schemas.microsoft.com/office/drawing/2014/main" id="{F6834F50-973D-E668-4A07-8FE58011A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6"/>
          <a:stretch/>
        </p:blipFill>
        <p:spPr bwMode="auto">
          <a:xfrm>
            <a:off x="7583189" y="2293741"/>
            <a:ext cx="1478331" cy="128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B8003BB-6E1D-3289-E004-1524C7D9E7F0}"/>
              </a:ext>
            </a:extLst>
          </p:cNvPr>
          <p:cNvSpPr txBox="1"/>
          <p:nvPr/>
        </p:nvSpPr>
        <p:spPr>
          <a:xfrm>
            <a:off x="7797403" y="4031049"/>
            <a:ext cx="126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Javascript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652E36B-90EB-6D0D-548A-4D3789DC0F80}"/>
              </a:ext>
            </a:extLst>
          </p:cNvPr>
          <p:cNvGrpSpPr/>
          <p:nvPr/>
        </p:nvGrpSpPr>
        <p:grpSpPr>
          <a:xfrm>
            <a:off x="9539833" y="1801943"/>
            <a:ext cx="1863914" cy="4351338"/>
            <a:chOff x="5742355" y="0"/>
            <a:chExt cx="2474945" cy="43513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2FD178-FB2A-5D4D-682F-1B439BDCE57F}"/>
                </a:ext>
              </a:extLst>
            </p:cNvPr>
            <p:cNvSpPr/>
            <p:nvPr/>
          </p:nvSpPr>
          <p:spPr>
            <a:xfrm>
              <a:off x="5742355" y="0"/>
              <a:ext cx="2474945" cy="4351338"/>
            </a:xfrm>
            <a:prstGeom prst="rect">
              <a:avLst/>
            </a:prstGeom>
            <a:gradFill rotWithShape="0">
              <a:gsLst>
                <a:gs pos="1000">
                  <a:srgbClr val="000000">
                    <a:lumMod val="85000"/>
                    <a:lumOff val="15000"/>
                  </a:srgbClr>
                </a:gs>
                <a:gs pos="100000">
                  <a:srgbClr val="17B2D1">
                    <a:lumMod val="50000"/>
                  </a:srgbClr>
                </a:gs>
              </a:gsLst>
              <a:lin ang="12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DA9FCC8-5BD5-DF09-5775-FDA3882CE906}"/>
                </a:ext>
              </a:extLst>
            </p:cNvPr>
            <p:cNvSpPr txBox="1"/>
            <p:nvPr/>
          </p:nvSpPr>
          <p:spPr>
            <a:xfrm>
              <a:off x="5742355" y="1653508"/>
              <a:ext cx="2474945" cy="26108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6199" tIns="330200" rIns="256199" bIns="330200" numCol="1" spcCol="1270" rtlCol="0" anchor="t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6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05686ED-4FD2-61D2-9BE7-32AAB2C87950}"/>
              </a:ext>
            </a:extLst>
          </p:cNvPr>
          <p:cNvGrpSpPr/>
          <p:nvPr/>
        </p:nvGrpSpPr>
        <p:grpSpPr>
          <a:xfrm>
            <a:off x="9768595" y="2296057"/>
            <a:ext cx="1305401" cy="1305401"/>
            <a:chOff x="6327122" y="441804"/>
            <a:chExt cx="1305401" cy="13054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D158B3-C200-AB9B-19AE-E17AF44BA37A}"/>
                </a:ext>
              </a:extLst>
            </p:cNvPr>
            <p:cNvSpPr/>
            <p:nvPr/>
          </p:nvSpPr>
          <p:spPr>
            <a:xfrm>
              <a:off x="6327122" y="441804"/>
              <a:ext cx="1305401" cy="1305401"/>
            </a:xfrm>
            <a:prstGeom prst="rect">
              <a:avLst/>
            </a:prstGeom>
            <a:gradFill rotWithShape="0">
              <a:gsLst>
                <a:gs pos="0">
                  <a:srgbClr val="000000">
                    <a:lumMod val="75000"/>
                    <a:lumOff val="25000"/>
                  </a:srgbClr>
                </a:gs>
                <a:gs pos="15929">
                  <a:srgbClr val="000000">
                    <a:lumMod val="85000"/>
                    <a:lumOff val="15000"/>
                  </a:srgbClr>
                </a:gs>
                <a:gs pos="97000">
                  <a:srgbClr val="000000">
                    <a:lumMod val="85000"/>
                    <a:lumOff val="15000"/>
                  </a:srgbClr>
                </a:gs>
                <a:gs pos="100000">
                  <a:srgbClr val="17B2D1">
                    <a:lumMod val="75000"/>
                  </a:srgb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C661363-19E1-355D-E0D8-14AC305D0FC0}"/>
                </a:ext>
              </a:extLst>
            </p:cNvPr>
            <p:cNvSpPr txBox="1"/>
            <p:nvPr/>
          </p:nvSpPr>
          <p:spPr>
            <a:xfrm>
              <a:off x="6327122" y="441804"/>
              <a:ext cx="1305401" cy="13054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774" tIns="12700" rIns="101774" bIns="12700" numCol="1" spcCol="1270" rtlCol="0" anchor="ctr" anchorCtr="0">
              <a:noAutofit/>
            </a:bodyPr>
            <a:lstStyle/>
            <a:p>
              <a:pPr marL="0" lvl="0" indent="0" algn="ctr" defTabSz="2133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4800" kern="1200" dirty="0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13CB7DEA-65AA-D03D-AE72-A863ADDD8BF4}"/>
              </a:ext>
            </a:extLst>
          </p:cNvPr>
          <p:cNvSpPr txBox="1"/>
          <p:nvPr/>
        </p:nvSpPr>
        <p:spPr>
          <a:xfrm>
            <a:off x="9549388" y="1819662"/>
            <a:ext cx="22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Base de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07AB3FE-3952-23FA-9D33-ED01390009C6}"/>
              </a:ext>
            </a:extLst>
          </p:cNvPr>
          <p:cNvSpPr txBox="1"/>
          <p:nvPr/>
        </p:nvSpPr>
        <p:spPr>
          <a:xfrm>
            <a:off x="9921978" y="4013330"/>
            <a:ext cx="126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PostgresQL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050" name="Picture 2" descr="PostgreSQL — Wikipédia">
            <a:extLst>
              <a:ext uri="{FF2B5EF4-FFF2-40B4-BE49-F238E27FC236}">
                <a16:creationId xmlns:a16="http://schemas.microsoft.com/office/drawing/2014/main" id="{3A89ACF7-36D5-9AA9-339A-75EA017B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358" y="2359437"/>
            <a:ext cx="1142353" cy="117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5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éfinition, atouts et limites d'une organisation horizontale | Blog |  Robert Half">
            <a:extLst>
              <a:ext uri="{FF2B5EF4-FFF2-40B4-BE49-F238E27FC236}">
                <a16:creationId xmlns:a16="http://schemas.microsoft.com/office/drawing/2014/main" id="{5E94639C-B7DC-0D72-5C19-A68595CA813E}"/>
              </a:ext>
            </a:extLst>
          </p:cNvPr>
          <p:cNvPicPr>
            <a:picLocks noGrp="1" noChangeAspect="1" noChangeArrowheads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0" r="14820"/>
          <a:stretch>
            <a:fillRect/>
          </a:stretch>
        </p:blipFill>
        <p:spPr bwMode="auto">
          <a:xfrm>
            <a:off x="17095" y="-15903"/>
            <a:ext cx="6305550" cy="6721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DDC5365-EA36-45A8-8DBD-A6D8461E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039" y="2673999"/>
            <a:ext cx="4695825" cy="833663"/>
          </a:xfrm>
        </p:spPr>
        <p:txBody>
          <a:bodyPr rtlCol="0"/>
          <a:lstStyle/>
          <a:p>
            <a:pPr rtl="0"/>
            <a:r>
              <a:rPr lang="fr-FR" b="1" dirty="0"/>
              <a:t>ORGANISATION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250B89-C4D5-43CB-81F0-EFF4588D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fr-FR" noProof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8C9971-C7D2-435E-9037-EB3D7CCAF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38422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019_TF67543618_Win32" id="{B85E8FAF-C91C-4DAC-9A7C-AA8D17CC8157}" vid="{CD744272-D770-45A8-87FB-D52E1996D68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Formation au sein de l'entreprise</Template>
  <TotalTime>12603</TotalTime>
  <Words>288</Words>
  <Application>Microsoft Office PowerPoint</Application>
  <PresentationFormat>Grand écran</PresentationFormat>
  <Paragraphs>83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RAPPORT PROJET Paris</vt:lpstr>
      <vt:lpstr>SOMMAIRE</vt:lpstr>
      <vt:lpstr>Présentation PowerPoint</vt:lpstr>
      <vt:lpstr>PRESENTATION DU PROJET</vt:lpstr>
      <vt:lpstr>PRESENTATION DU PROJET</vt:lpstr>
      <vt:lpstr>OUTILS/TECHNO UTILISES </vt:lpstr>
      <vt:lpstr>CONTRAINTES</vt:lpstr>
      <vt:lpstr>OUTILS/TECHNOS UTILISES</vt:lpstr>
      <vt:lpstr>ORGANISATION</vt:lpstr>
      <vt:lpstr>ORGANISATION</vt:lpstr>
      <vt:lpstr>Présentation PowerPoint</vt:lpstr>
      <vt:lpstr>Présentation PowerPoint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PROJET HTML</dc:title>
  <dc:creator>Yanis</dc:creator>
  <cp:lastModifiedBy>Yanis</cp:lastModifiedBy>
  <cp:revision>106</cp:revision>
  <cp:lastPrinted>2023-09-07T14:05:38Z</cp:lastPrinted>
  <dcterms:created xsi:type="dcterms:W3CDTF">2022-11-28T17:21:57Z</dcterms:created>
  <dcterms:modified xsi:type="dcterms:W3CDTF">2023-09-07T14:07:02Z</dcterms:modified>
</cp:coreProperties>
</file>