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4" r:id="rId4"/>
    <p:sldMasterId id="214748369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Play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311">
          <p15:clr>
            <a:srgbClr val="EA433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31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-regular.fntdata"/><Relationship Id="rId21" Type="http://schemas.openxmlformats.org/officeDocument/2006/relationships/font" Target="fonts/Pl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3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g10b651380e3_0_1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5" name="Google Shape;2675;g10b651380e3_0_1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7" name="Shape 2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8" name="Google Shape;2808;g2afab08641e_1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9" name="Google Shape;2809;g2afab08641e_1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2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333346f1bc6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4" name="Google Shape;2814;g333346f1bc6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1" name="Shape 2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2" name="Google Shape;2822;g2afab08641e_1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3" name="Google Shape;2823;g2afab08641e_1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7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Google Shape;2828;g2afab08641e_1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9" name="Google Shape;2829;g2afab08641e_1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2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10b651380e3_0_1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10b651380e3_0_1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Google Shape;2712;g10a69f0788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3" name="Google Shape;2713;g10a69f0788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9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g10a69f07881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1" name="Google Shape;2761;g10a69f07881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0" name="Shape 2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" name="Google Shape;2771;g10b651380e3_0_2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2" name="Google Shape;2772;g10b651380e3_0_2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9" name="Shape 2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0" name="Google Shape;2780;g2afab08641e_1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1" name="Google Shape;2781;g2afab08641e_1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4" name="Shape 2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" name="Google Shape;2785;g2afab08641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6" name="Google Shape;2786;g2afab08641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3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4" name="Google Shape;2794;g2afab08641e_1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5" name="Google Shape;2795;g2afab08641e_1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8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g2afab08641e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0" name="Google Shape;2800;g2afab08641e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flaticon.com/" TargetMode="External"/><Relationship Id="rId4" Type="http://schemas.openxmlformats.org/officeDocument/2006/relationships/hyperlink" Target="https://freepik.com/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rect b="b" l="l" r="r" t="t"/>
              <a:pathLst>
                <a:path extrusionOk="0" h="71018" w="69874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 dist="1905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rect b="b" l="l" r="r" t="t"/>
              <a:pathLst>
                <a:path extrusionOk="0" h="71018" w="69874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rect b="b" l="l" r="r" t="t"/>
              <a:pathLst>
                <a:path extrusionOk="0" fill="none" h="69773" w="37473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rect b="b" l="l" r="r" t="t"/>
              <a:pathLst>
                <a:path extrusionOk="0" fill="none" h="69773" w="37473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flipH="1" rot="10800000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1"/>
          <p:cNvSpPr txBox="1"/>
          <p:nvPr>
            <p:ph hasCustomPrompt="1" type="title"/>
          </p:nvPr>
        </p:nvSpPr>
        <p:spPr>
          <a:xfrm>
            <a:off x="1214250" y="1264825"/>
            <a:ext cx="6715500" cy="12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9pPr>
          </a:lstStyle>
          <a:p>
            <a:r>
              <a:t>xx%</a:t>
            </a:r>
          </a:p>
        </p:txBody>
      </p:sp>
      <p:grpSp>
        <p:nvGrpSpPr>
          <p:cNvPr id="624" name="Google Shape;624;p11"/>
          <p:cNvGrpSpPr/>
          <p:nvPr/>
        </p:nvGrpSpPr>
        <p:grpSpPr>
          <a:xfrm rot="5400000">
            <a:off x="6607647" y="2869490"/>
            <a:ext cx="1632765" cy="4501735"/>
            <a:chOff x="8342610" y="-1257510"/>
            <a:chExt cx="1632765" cy="4501735"/>
          </a:xfrm>
        </p:grpSpPr>
        <p:sp>
          <p:nvSpPr>
            <p:cNvPr id="625" name="Google Shape;625;p11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627" name="Google Shape;627;p11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628" name="Google Shape;628;p11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11"/>
          <p:cNvGrpSpPr/>
          <p:nvPr/>
        </p:nvGrpSpPr>
        <p:grpSpPr>
          <a:xfrm>
            <a:off x="-2902387" y="-4899154"/>
            <a:ext cx="3721951" cy="12135923"/>
            <a:chOff x="-3170262" y="3452177"/>
            <a:chExt cx="3721951" cy="12135923"/>
          </a:xfrm>
        </p:grpSpPr>
        <p:sp>
          <p:nvSpPr>
            <p:cNvPr id="630" name="Google Shape;630;p11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1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1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1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1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1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p11"/>
          <p:cNvGrpSpPr/>
          <p:nvPr/>
        </p:nvGrpSpPr>
        <p:grpSpPr>
          <a:xfrm>
            <a:off x="8430763" y="-1848727"/>
            <a:ext cx="3769563" cy="11358057"/>
            <a:chOff x="-2722250" y="-1079764"/>
            <a:chExt cx="3769563" cy="11358057"/>
          </a:xfrm>
        </p:grpSpPr>
        <p:sp>
          <p:nvSpPr>
            <p:cNvPr id="687" name="Google Shape;687;p1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1" name="Google Shape;701;p11"/>
          <p:cNvSpPr txBox="1"/>
          <p:nvPr>
            <p:ph idx="1" type="subTitle"/>
          </p:nvPr>
        </p:nvSpPr>
        <p:spPr>
          <a:xfrm>
            <a:off x="2455950" y="2954250"/>
            <a:ext cx="42321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705" name="Google Shape;705;p13"/>
          <p:cNvSpPr txBox="1"/>
          <p:nvPr>
            <p:ph idx="1" type="subTitle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6" name="Google Shape;706;p13"/>
          <p:cNvSpPr txBox="1"/>
          <p:nvPr>
            <p:ph idx="2" type="subTitle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707" name="Google Shape;707;p13"/>
          <p:cNvSpPr txBox="1"/>
          <p:nvPr>
            <p:ph hasCustomPrompt="1" idx="3" type="title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/>
          <p:nvPr>
            <p:ph hasCustomPrompt="1" idx="4" type="title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/>
          <p:nvPr>
            <p:ph hasCustomPrompt="1" idx="5" type="title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/>
          <p:nvPr>
            <p:ph hasCustomPrompt="1" idx="6" type="title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/>
          <p:nvPr>
            <p:ph idx="7" type="subTitle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2" name="Google Shape;712;p13"/>
          <p:cNvSpPr txBox="1"/>
          <p:nvPr>
            <p:ph idx="8" type="subTitle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713" name="Google Shape;713;p13"/>
          <p:cNvSpPr txBox="1"/>
          <p:nvPr>
            <p:ph idx="9" type="subTitle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4" name="Google Shape;714;p13"/>
          <p:cNvSpPr txBox="1"/>
          <p:nvPr>
            <p:ph idx="13" type="subTitle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715" name="Google Shape;715;p13"/>
          <p:cNvSpPr txBox="1"/>
          <p:nvPr>
            <p:ph idx="14" type="subTitle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6" name="Google Shape;716;p13"/>
          <p:cNvSpPr txBox="1"/>
          <p:nvPr>
            <p:ph idx="15" type="subTitle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flipH="1" rot="10800000">
              <a:off x="8754318" y="-2137135"/>
              <a:ext cx="490583" cy="5831511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flipH="1" rot="10800000">
              <a:off x="8754318" y="-2137135"/>
              <a:ext cx="490583" cy="5831511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4"/>
          <p:cNvSpPr txBox="1"/>
          <p:nvPr>
            <p:ph type="title"/>
          </p:nvPr>
        </p:nvSpPr>
        <p:spPr>
          <a:xfrm>
            <a:off x="1311750" y="3986900"/>
            <a:ext cx="6520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01" name="Google Shape;801;p14"/>
          <p:cNvSpPr txBox="1"/>
          <p:nvPr>
            <p:ph idx="1" type="subTitle"/>
          </p:nvPr>
        </p:nvSpPr>
        <p:spPr>
          <a:xfrm>
            <a:off x="1311750" y="1934575"/>
            <a:ext cx="6520500" cy="1537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802" name="Google Shape;802;p14"/>
          <p:cNvGrpSpPr/>
          <p:nvPr/>
        </p:nvGrpSpPr>
        <p:grpSpPr>
          <a:xfrm flipH="1">
            <a:off x="8167938" y="-4899154"/>
            <a:ext cx="3721951" cy="12135923"/>
            <a:chOff x="-3170262" y="3452177"/>
            <a:chExt cx="3721951" cy="12135923"/>
          </a:xfrm>
        </p:grpSpPr>
        <p:sp>
          <p:nvSpPr>
            <p:cNvPr id="803" name="Google Shape;803;p1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9" name="Google Shape;859;p14"/>
          <p:cNvGrpSpPr/>
          <p:nvPr/>
        </p:nvGrpSpPr>
        <p:grpSpPr>
          <a:xfrm rot="10800000">
            <a:off x="-2853462" y="-2443379"/>
            <a:ext cx="3721951" cy="12135923"/>
            <a:chOff x="-3170262" y="3452177"/>
            <a:chExt cx="3721951" cy="12135923"/>
          </a:xfrm>
        </p:grpSpPr>
        <p:sp>
          <p:nvSpPr>
            <p:cNvPr id="860" name="Google Shape;860;p1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6" name="Google Shape;916;p14"/>
          <p:cNvGrpSpPr/>
          <p:nvPr/>
        </p:nvGrpSpPr>
        <p:grpSpPr>
          <a:xfrm rot="10800000">
            <a:off x="8636589" y="3129613"/>
            <a:ext cx="261061" cy="3913266"/>
            <a:chOff x="7704114" y="-97112"/>
            <a:chExt cx="261061" cy="3913266"/>
          </a:xfrm>
        </p:grpSpPr>
        <p:sp>
          <p:nvSpPr>
            <p:cNvPr id="917" name="Google Shape;917;p14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918" name="Google Shape;918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920" name="Google Shape;920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1"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5"/>
          <p:cNvSpPr txBox="1"/>
          <p:nvPr>
            <p:ph type="title"/>
          </p:nvPr>
        </p:nvSpPr>
        <p:spPr>
          <a:xfrm>
            <a:off x="3039400" y="1812550"/>
            <a:ext cx="47304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923" name="Google Shape;923;p15"/>
          <p:cNvSpPr txBox="1"/>
          <p:nvPr>
            <p:ph idx="1" type="subTitle"/>
          </p:nvPr>
        </p:nvSpPr>
        <p:spPr>
          <a:xfrm>
            <a:off x="3039400" y="2854350"/>
            <a:ext cx="41334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24" name="Google Shape;924;p15"/>
          <p:cNvSpPr txBox="1"/>
          <p:nvPr>
            <p:ph hasCustomPrompt="1" idx="2" type="title"/>
          </p:nvPr>
        </p:nvSpPr>
        <p:spPr>
          <a:xfrm>
            <a:off x="1624100" y="2159377"/>
            <a:ext cx="1076400" cy="8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grpSp>
        <p:nvGrpSpPr>
          <p:cNvPr id="925" name="Google Shape;925;p15"/>
          <p:cNvGrpSpPr/>
          <p:nvPr/>
        </p:nvGrpSpPr>
        <p:grpSpPr>
          <a:xfrm flipH="1" rot="5400000">
            <a:off x="3245125" y="-6666529"/>
            <a:ext cx="3721951" cy="12135923"/>
            <a:chOff x="-3170262" y="3452177"/>
            <a:chExt cx="3721951" cy="12135923"/>
          </a:xfrm>
        </p:grpSpPr>
        <p:sp>
          <p:nvSpPr>
            <p:cNvPr id="926" name="Google Shape;926;p15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5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5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5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5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5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5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5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5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5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5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5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5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5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5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5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5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2" name="Google Shape;982;p15"/>
          <p:cNvGrpSpPr/>
          <p:nvPr/>
        </p:nvGrpSpPr>
        <p:grpSpPr>
          <a:xfrm>
            <a:off x="-2507408" y="4010131"/>
            <a:ext cx="13681471" cy="3721951"/>
            <a:chOff x="-2507408" y="4010131"/>
            <a:chExt cx="13681471" cy="3721951"/>
          </a:xfrm>
        </p:grpSpPr>
        <p:sp>
          <p:nvSpPr>
            <p:cNvPr id="983" name="Google Shape;983;p15"/>
            <p:cNvSpPr/>
            <p:nvPr/>
          </p:nvSpPr>
          <p:spPr>
            <a:xfrm rot="-5400000">
              <a:off x="5294072" y="184294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5"/>
            <p:cNvSpPr/>
            <p:nvPr/>
          </p:nvSpPr>
          <p:spPr>
            <a:xfrm rot="-5400000">
              <a:off x="6009117" y="6527890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5"/>
            <p:cNvSpPr/>
            <p:nvPr/>
          </p:nvSpPr>
          <p:spPr>
            <a:xfrm rot="-5400000">
              <a:off x="7837772" y="734983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5"/>
            <p:cNvSpPr/>
            <p:nvPr/>
          </p:nvSpPr>
          <p:spPr>
            <a:xfrm rot="-5400000">
              <a:off x="1414655" y="4861593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5"/>
            <p:cNvSpPr/>
            <p:nvPr/>
          </p:nvSpPr>
          <p:spPr>
            <a:xfrm rot="-5400000">
              <a:off x="4633252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5"/>
            <p:cNvSpPr/>
            <p:nvPr/>
          </p:nvSpPr>
          <p:spPr>
            <a:xfrm rot="-5400000">
              <a:off x="4844935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5"/>
            <p:cNvSpPr/>
            <p:nvPr/>
          </p:nvSpPr>
          <p:spPr>
            <a:xfrm rot="-5400000">
              <a:off x="5058986" y="4074809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5"/>
            <p:cNvSpPr/>
            <p:nvPr/>
          </p:nvSpPr>
          <p:spPr>
            <a:xfrm rot="-5400000">
              <a:off x="5270612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5"/>
            <p:cNvSpPr/>
            <p:nvPr/>
          </p:nvSpPr>
          <p:spPr>
            <a:xfrm rot="-5400000">
              <a:off x="5482295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5"/>
            <p:cNvSpPr/>
            <p:nvPr/>
          </p:nvSpPr>
          <p:spPr>
            <a:xfrm rot="-5400000">
              <a:off x="6394794" y="3705606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5"/>
            <p:cNvSpPr/>
            <p:nvPr/>
          </p:nvSpPr>
          <p:spPr>
            <a:xfrm rot="-5400000">
              <a:off x="526836" y="6351425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5"/>
            <p:cNvSpPr/>
            <p:nvPr/>
          </p:nvSpPr>
          <p:spPr>
            <a:xfrm flipH="1" rot="10800000">
              <a:off x="8072788" y="4010131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5"/>
            <p:cNvSpPr/>
            <p:nvPr/>
          </p:nvSpPr>
          <p:spPr>
            <a:xfrm flipH="1" rot="10800000">
              <a:off x="7051306" y="4011281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5"/>
            <p:cNvSpPr/>
            <p:nvPr/>
          </p:nvSpPr>
          <p:spPr>
            <a:xfrm flipH="1" rot="10800000">
              <a:off x="11056539" y="4996931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5"/>
            <p:cNvSpPr/>
            <p:nvPr/>
          </p:nvSpPr>
          <p:spPr>
            <a:xfrm flipH="1" rot="10800000">
              <a:off x="11056539" y="42864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5"/>
            <p:cNvSpPr/>
            <p:nvPr/>
          </p:nvSpPr>
          <p:spPr>
            <a:xfrm flipH="1" rot="10800000">
              <a:off x="11056539" y="452326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5"/>
            <p:cNvSpPr/>
            <p:nvPr/>
          </p:nvSpPr>
          <p:spPr>
            <a:xfrm flipH="1" rot="10800000">
              <a:off x="11056539" y="47600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5"/>
            <p:cNvSpPr/>
            <p:nvPr/>
          </p:nvSpPr>
          <p:spPr>
            <a:xfrm flipH="1" rot="10800000">
              <a:off x="5481164" y="7463931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5"/>
            <p:cNvSpPr/>
            <p:nvPr/>
          </p:nvSpPr>
          <p:spPr>
            <a:xfrm flipH="1" rot="10800000">
              <a:off x="2956571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5"/>
            <p:cNvSpPr/>
            <p:nvPr/>
          </p:nvSpPr>
          <p:spPr>
            <a:xfrm flipH="1" rot="10800000">
              <a:off x="1770967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5"/>
            <p:cNvSpPr/>
            <p:nvPr/>
          </p:nvSpPr>
          <p:spPr>
            <a:xfrm flipH="1" rot="10800000">
              <a:off x="2008088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5"/>
            <p:cNvSpPr/>
            <p:nvPr/>
          </p:nvSpPr>
          <p:spPr>
            <a:xfrm flipH="1" rot="10800000">
              <a:off x="2245208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5"/>
            <p:cNvSpPr/>
            <p:nvPr/>
          </p:nvSpPr>
          <p:spPr>
            <a:xfrm flipH="1" rot="10800000">
              <a:off x="2482329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5"/>
            <p:cNvSpPr/>
            <p:nvPr/>
          </p:nvSpPr>
          <p:spPr>
            <a:xfrm flipH="1" rot="10800000">
              <a:off x="2719450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5"/>
            <p:cNvSpPr/>
            <p:nvPr/>
          </p:nvSpPr>
          <p:spPr>
            <a:xfrm rot="-5400000">
              <a:off x="5294072" y="184294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5"/>
            <p:cNvSpPr/>
            <p:nvPr/>
          </p:nvSpPr>
          <p:spPr>
            <a:xfrm rot="-5400000">
              <a:off x="6009117" y="6527890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5"/>
            <p:cNvSpPr/>
            <p:nvPr/>
          </p:nvSpPr>
          <p:spPr>
            <a:xfrm rot="-5400000">
              <a:off x="7837772" y="734983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5"/>
            <p:cNvSpPr/>
            <p:nvPr/>
          </p:nvSpPr>
          <p:spPr>
            <a:xfrm rot="-5400000">
              <a:off x="1414655" y="4861593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5"/>
            <p:cNvSpPr/>
            <p:nvPr/>
          </p:nvSpPr>
          <p:spPr>
            <a:xfrm rot="-5400000">
              <a:off x="4633252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5"/>
            <p:cNvSpPr/>
            <p:nvPr/>
          </p:nvSpPr>
          <p:spPr>
            <a:xfrm rot="-5400000">
              <a:off x="4844935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5"/>
            <p:cNvSpPr/>
            <p:nvPr/>
          </p:nvSpPr>
          <p:spPr>
            <a:xfrm rot="-5400000">
              <a:off x="5058986" y="4074809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5"/>
            <p:cNvSpPr/>
            <p:nvPr/>
          </p:nvSpPr>
          <p:spPr>
            <a:xfrm rot="-5400000">
              <a:off x="5270612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5"/>
            <p:cNvSpPr/>
            <p:nvPr/>
          </p:nvSpPr>
          <p:spPr>
            <a:xfrm rot="-5400000">
              <a:off x="5482295" y="40747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5"/>
            <p:cNvSpPr/>
            <p:nvPr/>
          </p:nvSpPr>
          <p:spPr>
            <a:xfrm rot="-5400000">
              <a:off x="526836" y="6351425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5"/>
            <p:cNvSpPr/>
            <p:nvPr/>
          </p:nvSpPr>
          <p:spPr>
            <a:xfrm flipH="1" rot="10800000">
              <a:off x="8072788" y="4010131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5"/>
            <p:cNvSpPr/>
            <p:nvPr/>
          </p:nvSpPr>
          <p:spPr>
            <a:xfrm flipH="1" rot="10800000">
              <a:off x="7051306" y="4011281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5"/>
            <p:cNvSpPr/>
            <p:nvPr/>
          </p:nvSpPr>
          <p:spPr>
            <a:xfrm flipH="1" rot="10800000">
              <a:off x="11056539" y="4996931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5"/>
            <p:cNvSpPr/>
            <p:nvPr/>
          </p:nvSpPr>
          <p:spPr>
            <a:xfrm flipH="1" rot="10800000">
              <a:off x="11056539" y="42864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5"/>
            <p:cNvSpPr/>
            <p:nvPr/>
          </p:nvSpPr>
          <p:spPr>
            <a:xfrm flipH="1" rot="10800000">
              <a:off x="11056539" y="452326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5"/>
            <p:cNvSpPr/>
            <p:nvPr/>
          </p:nvSpPr>
          <p:spPr>
            <a:xfrm flipH="1" rot="10800000">
              <a:off x="11056539" y="47600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5"/>
            <p:cNvSpPr/>
            <p:nvPr/>
          </p:nvSpPr>
          <p:spPr>
            <a:xfrm flipH="1" rot="10800000">
              <a:off x="2956571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5"/>
            <p:cNvSpPr/>
            <p:nvPr/>
          </p:nvSpPr>
          <p:spPr>
            <a:xfrm flipH="1" rot="10800000">
              <a:off x="1770967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5"/>
            <p:cNvSpPr/>
            <p:nvPr/>
          </p:nvSpPr>
          <p:spPr>
            <a:xfrm flipH="1" rot="10800000">
              <a:off x="2008088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5"/>
            <p:cNvSpPr/>
            <p:nvPr/>
          </p:nvSpPr>
          <p:spPr>
            <a:xfrm flipH="1" rot="10800000">
              <a:off x="2245208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5"/>
            <p:cNvSpPr/>
            <p:nvPr/>
          </p:nvSpPr>
          <p:spPr>
            <a:xfrm flipH="1" rot="10800000">
              <a:off x="2482329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5"/>
            <p:cNvSpPr/>
            <p:nvPr/>
          </p:nvSpPr>
          <p:spPr>
            <a:xfrm flipH="1" rot="10800000">
              <a:off x="2719450" y="40865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9" name="Google Shape;1029;p15"/>
            <p:cNvGrpSpPr/>
            <p:nvPr/>
          </p:nvGrpSpPr>
          <p:grpSpPr>
            <a:xfrm>
              <a:off x="-2507408" y="4560924"/>
              <a:ext cx="6876983" cy="300288"/>
              <a:chOff x="-2507408" y="4560924"/>
              <a:chExt cx="6876983" cy="300288"/>
            </a:xfrm>
          </p:grpSpPr>
          <p:sp>
            <p:nvSpPr>
              <p:cNvPr id="1030" name="Google Shape;1030;p15"/>
              <p:cNvSpPr/>
              <p:nvPr/>
            </p:nvSpPr>
            <p:spPr>
              <a:xfrm rot="-5400000">
                <a:off x="846319" y="1337956"/>
                <a:ext cx="169528" cy="6876983"/>
              </a:xfrm>
              <a:custGeom>
                <a:rect b="b" l="l" r="r" t="t"/>
                <a:pathLst>
                  <a:path extrusionOk="0" fill="none" h="59550" w="1468">
                    <a:moveTo>
                      <a:pt x="1467" y="59549"/>
                    </a:moveTo>
                    <a:lnTo>
                      <a:pt x="1467" y="12749"/>
                    </a:lnTo>
                    <a:lnTo>
                      <a:pt x="1" y="11303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85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128588" rotWithShape="0" algn="bl">
                  <a:schemeClr val="accent1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15"/>
              <p:cNvSpPr/>
              <p:nvPr/>
            </p:nvSpPr>
            <p:spPr>
              <a:xfrm flipH="1" rot="10800000">
                <a:off x="-44930" y="4560924"/>
                <a:ext cx="1315747" cy="268151"/>
              </a:xfrm>
              <a:custGeom>
                <a:rect b="b" l="l" r="r" t="t"/>
                <a:pathLst>
                  <a:path extrusionOk="0" h="1630" w="15520">
                    <a:moveTo>
                      <a:pt x="0" y="0"/>
                    </a:moveTo>
                    <a:lnTo>
                      <a:pt x="0" y="1629"/>
                    </a:lnTo>
                    <a:lnTo>
                      <a:pt x="15519" y="1629"/>
                    </a:lnTo>
                    <a:lnTo>
                      <a:pt x="15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57200" rotWithShape="0" algn="bl" dist="19050">
                  <a:schemeClr val="accent1">
                    <a:alpha val="7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15"/>
              <p:cNvSpPr/>
              <p:nvPr/>
            </p:nvSpPr>
            <p:spPr>
              <a:xfrm flipH="1" rot="10800000">
                <a:off x="-44930" y="4560924"/>
                <a:ext cx="1315747" cy="268151"/>
              </a:xfrm>
              <a:custGeom>
                <a:rect b="b" l="l" r="r" t="t"/>
                <a:pathLst>
                  <a:path extrusionOk="0" h="1630" w="15520">
                    <a:moveTo>
                      <a:pt x="0" y="0"/>
                    </a:moveTo>
                    <a:lnTo>
                      <a:pt x="0" y="1629"/>
                    </a:lnTo>
                    <a:lnTo>
                      <a:pt x="15519" y="1629"/>
                    </a:lnTo>
                    <a:lnTo>
                      <a:pt x="155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457200" rotWithShape="0" algn="bl" dist="19050">
                  <a:schemeClr val="accent1">
                    <a:alpha val="7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6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035" name="Google Shape;1035;p16"/>
          <p:cNvGrpSpPr/>
          <p:nvPr/>
        </p:nvGrpSpPr>
        <p:grpSpPr>
          <a:xfrm flipH="1" rot="-5400000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1036" name="Google Shape;1036;p16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4" name="Google Shape;1044;p16"/>
          <p:cNvGrpSpPr/>
          <p:nvPr/>
        </p:nvGrpSpPr>
        <p:grpSpPr>
          <a:xfrm>
            <a:off x="-1350577" y="383600"/>
            <a:ext cx="1928770" cy="2826596"/>
            <a:chOff x="-1350577" y="383600"/>
            <a:chExt cx="1928770" cy="2826596"/>
          </a:xfrm>
        </p:grpSpPr>
        <p:sp>
          <p:nvSpPr>
            <p:cNvPr id="1045" name="Google Shape;1045;p16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6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6"/>
            <p:cNvSpPr/>
            <p:nvPr/>
          </p:nvSpPr>
          <p:spPr>
            <a:xfrm flipH="1">
              <a:off x="402308" y="383600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6"/>
            <p:cNvSpPr/>
            <p:nvPr/>
          </p:nvSpPr>
          <p:spPr>
            <a:xfrm flipH="1">
              <a:off x="402308" y="80986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6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6"/>
            <p:cNvSpPr/>
            <p:nvPr/>
          </p:nvSpPr>
          <p:spPr>
            <a:xfrm flipH="1">
              <a:off x="402308" y="383600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6"/>
            <p:cNvSpPr/>
            <p:nvPr/>
          </p:nvSpPr>
          <p:spPr>
            <a:xfrm flipH="1">
              <a:off x="402308" y="80986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3" name="Google Shape;1053;p16"/>
          <p:cNvGrpSpPr/>
          <p:nvPr/>
        </p:nvGrpSpPr>
        <p:grpSpPr>
          <a:xfrm rot="10800000">
            <a:off x="8565750" y="-294612"/>
            <a:ext cx="237939" cy="3223487"/>
            <a:chOff x="8202950" y="1983213"/>
            <a:chExt cx="237939" cy="3223487"/>
          </a:xfrm>
        </p:grpSpPr>
        <p:sp>
          <p:nvSpPr>
            <p:cNvPr id="1054" name="Google Shape;1054;p16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055" name="Google Shape;1055;p16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057" name="Google Shape;1057;p16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16"/>
          <p:cNvGrpSpPr/>
          <p:nvPr/>
        </p:nvGrpSpPr>
        <p:grpSpPr>
          <a:xfrm rot="5400000">
            <a:off x="-739425" y="645011"/>
            <a:ext cx="3769563" cy="11358057"/>
            <a:chOff x="-2722250" y="-1079764"/>
            <a:chExt cx="3769563" cy="11358057"/>
          </a:xfrm>
        </p:grpSpPr>
        <p:sp>
          <p:nvSpPr>
            <p:cNvPr id="1059" name="Google Shape;1059;p1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6"/>
            <p:cNvSpPr/>
            <p:nvPr/>
          </p:nvSpPr>
          <p:spPr>
            <a:xfrm rot="-5400000">
              <a:off x="-3866449" y="6310625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6"/>
            <p:cNvSpPr/>
            <p:nvPr/>
          </p:nvSpPr>
          <p:spPr>
            <a:xfrm rot="-5400000">
              <a:off x="-3866449" y="6310625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3" name="Google Shape;1073;p16"/>
          <p:cNvSpPr txBox="1"/>
          <p:nvPr>
            <p:ph idx="1" type="subTitle"/>
          </p:nvPr>
        </p:nvSpPr>
        <p:spPr>
          <a:xfrm>
            <a:off x="865650" y="1889494"/>
            <a:ext cx="22128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4" name="Google Shape;1074;p16"/>
          <p:cNvSpPr txBox="1"/>
          <p:nvPr>
            <p:ph idx="2" type="subTitle"/>
          </p:nvPr>
        </p:nvSpPr>
        <p:spPr>
          <a:xfrm>
            <a:off x="865650" y="1508250"/>
            <a:ext cx="22128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075" name="Google Shape;1075;p16"/>
          <p:cNvSpPr txBox="1"/>
          <p:nvPr>
            <p:ph idx="3" type="subTitle"/>
          </p:nvPr>
        </p:nvSpPr>
        <p:spPr>
          <a:xfrm>
            <a:off x="865650" y="3185894"/>
            <a:ext cx="22128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6" name="Google Shape;1076;p16"/>
          <p:cNvSpPr txBox="1"/>
          <p:nvPr>
            <p:ph idx="4" type="subTitle"/>
          </p:nvPr>
        </p:nvSpPr>
        <p:spPr>
          <a:xfrm>
            <a:off x="865650" y="2804650"/>
            <a:ext cx="22128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077" name="Google Shape;1077;p16"/>
          <p:cNvSpPr txBox="1"/>
          <p:nvPr>
            <p:ph hasCustomPrompt="1" idx="5" type="title"/>
          </p:nvPr>
        </p:nvSpPr>
        <p:spPr>
          <a:xfrm>
            <a:off x="7124550" y="1731100"/>
            <a:ext cx="11538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1078" name="Google Shape;1078;p16"/>
          <p:cNvSpPr txBox="1"/>
          <p:nvPr>
            <p:ph hasCustomPrompt="1" idx="6" type="title"/>
          </p:nvPr>
        </p:nvSpPr>
        <p:spPr>
          <a:xfrm>
            <a:off x="7124550" y="3028125"/>
            <a:ext cx="1153800" cy="6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_1"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oogle Shape;1080;p17"/>
          <p:cNvGrpSpPr/>
          <p:nvPr/>
        </p:nvGrpSpPr>
        <p:grpSpPr>
          <a:xfrm rot="10800000">
            <a:off x="8275488" y="-5806929"/>
            <a:ext cx="3721951" cy="12135923"/>
            <a:chOff x="-3170262" y="3452177"/>
            <a:chExt cx="3721951" cy="12135923"/>
          </a:xfrm>
        </p:grpSpPr>
        <p:sp>
          <p:nvSpPr>
            <p:cNvPr id="1081" name="Google Shape;1081;p17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7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7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7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7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7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7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7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7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7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7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7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7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7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7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7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7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7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7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7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7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7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7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7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17"/>
          <p:cNvGrpSpPr/>
          <p:nvPr/>
        </p:nvGrpSpPr>
        <p:grpSpPr>
          <a:xfrm>
            <a:off x="-2853462" y="-2631329"/>
            <a:ext cx="3721951" cy="12135923"/>
            <a:chOff x="-3170262" y="3452177"/>
            <a:chExt cx="3721951" cy="12135923"/>
          </a:xfrm>
        </p:grpSpPr>
        <p:sp>
          <p:nvSpPr>
            <p:cNvPr id="1138" name="Google Shape;1138;p17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7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7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7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7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7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7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7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7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7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7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7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7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7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7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7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7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7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7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7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7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7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7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7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7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7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7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7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7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7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7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7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7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7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7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7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7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7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7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7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4" name="Google Shape;1194;p17"/>
          <p:cNvSpPr txBox="1"/>
          <p:nvPr>
            <p:ph hasCustomPrompt="1" type="title"/>
          </p:nvPr>
        </p:nvSpPr>
        <p:spPr>
          <a:xfrm>
            <a:off x="2418150" y="499225"/>
            <a:ext cx="4307700" cy="7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195" name="Google Shape;1195;p17"/>
          <p:cNvSpPr txBox="1"/>
          <p:nvPr>
            <p:ph idx="1" type="subTitle"/>
          </p:nvPr>
        </p:nvSpPr>
        <p:spPr>
          <a:xfrm>
            <a:off x="2418146" y="1329175"/>
            <a:ext cx="4307700" cy="309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6" name="Google Shape;1196;p17"/>
          <p:cNvSpPr txBox="1"/>
          <p:nvPr>
            <p:ph hasCustomPrompt="1" idx="2" type="title"/>
          </p:nvPr>
        </p:nvSpPr>
        <p:spPr>
          <a:xfrm>
            <a:off x="2418150" y="3419300"/>
            <a:ext cx="4307700" cy="7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r>
              <a:t>xx%</a:t>
            </a:r>
          </a:p>
        </p:txBody>
      </p:sp>
      <p:sp>
        <p:nvSpPr>
          <p:cNvPr id="1197" name="Google Shape;1197;p17"/>
          <p:cNvSpPr txBox="1"/>
          <p:nvPr>
            <p:ph idx="3" type="subTitle"/>
          </p:nvPr>
        </p:nvSpPr>
        <p:spPr>
          <a:xfrm>
            <a:off x="2418146" y="4249250"/>
            <a:ext cx="4307700" cy="309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8" name="Google Shape;1198;p17"/>
          <p:cNvSpPr txBox="1"/>
          <p:nvPr>
            <p:ph hasCustomPrompt="1" idx="4" type="title"/>
          </p:nvPr>
        </p:nvSpPr>
        <p:spPr>
          <a:xfrm>
            <a:off x="2418150" y="1959263"/>
            <a:ext cx="4307700" cy="7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9" name="Google Shape;1199;p17"/>
          <p:cNvSpPr txBox="1"/>
          <p:nvPr>
            <p:ph idx="5" type="subTitle"/>
          </p:nvPr>
        </p:nvSpPr>
        <p:spPr>
          <a:xfrm>
            <a:off x="2418146" y="2789213"/>
            <a:ext cx="4307700" cy="309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_1_1"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8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202" name="Google Shape;1202;p18"/>
          <p:cNvGrpSpPr/>
          <p:nvPr/>
        </p:nvGrpSpPr>
        <p:grpSpPr>
          <a:xfrm>
            <a:off x="6234179" y="-11612"/>
            <a:ext cx="5178842" cy="5178453"/>
            <a:chOff x="6234179" y="-11612"/>
            <a:chExt cx="5178842" cy="5178453"/>
          </a:xfrm>
        </p:grpSpPr>
        <p:sp>
          <p:nvSpPr>
            <p:cNvPr id="1203" name="Google Shape;1203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7" name="Google Shape;1207;p18"/>
          <p:cNvGrpSpPr/>
          <p:nvPr/>
        </p:nvGrpSpPr>
        <p:grpSpPr>
          <a:xfrm rot="10800000">
            <a:off x="-3056350" y="-7040964"/>
            <a:ext cx="3769563" cy="11358057"/>
            <a:chOff x="-2722250" y="-1079764"/>
            <a:chExt cx="3769563" cy="11358057"/>
          </a:xfrm>
        </p:grpSpPr>
        <p:sp>
          <p:nvSpPr>
            <p:cNvPr id="1208" name="Google Shape;1208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18"/>
          <p:cNvGrpSpPr/>
          <p:nvPr/>
        </p:nvGrpSpPr>
        <p:grpSpPr>
          <a:xfrm>
            <a:off x="-3612573" y="2185426"/>
            <a:ext cx="4088811" cy="4088811"/>
            <a:chOff x="-3640848" y="2185426"/>
            <a:chExt cx="4088811" cy="4088811"/>
          </a:xfrm>
        </p:grpSpPr>
        <p:sp>
          <p:nvSpPr>
            <p:cNvPr id="1223" name="Google Shape;1223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1_1"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/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227" name="Google Shape;1227;p19"/>
          <p:cNvSpPr txBox="1"/>
          <p:nvPr>
            <p:ph idx="1" type="subTitle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grpSp>
        <p:nvGrpSpPr>
          <p:cNvPr id="1228" name="Google Shape;1228;p19"/>
          <p:cNvGrpSpPr/>
          <p:nvPr/>
        </p:nvGrpSpPr>
        <p:grpSpPr>
          <a:xfrm flipH="1" rot="5400000">
            <a:off x="-675675" y="-1922624"/>
            <a:ext cx="4222888" cy="4088811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19775" y="3849186"/>
            <a:ext cx="3769563" cy="11358057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1565550" y="2976149"/>
            <a:ext cx="2504551" cy="45753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rect b="b" l="l" r="r" t="t"/>
              <a:pathLst>
                <a:path extrusionOk="0" fill="none" h="69773" w="37473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rect b="b" l="l" r="r" t="t"/>
              <a:pathLst>
                <a:path extrusionOk="0" fill="none" h="69773" w="37473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393950" y="-10219564"/>
            <a:ext cx="3769563" cy="11358057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_1_1_1"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20"/>
          <p:cNvSpPr txBox="1"/>
          <p:nvPr>
            <p:ph type="title"/>
          </p:nvPr>
        </p:nvSpPr>
        <p:spPr>
          <a:xfrm>
            <a:off x="865625" y="784725"/>
            <a:ext cx="3487200" cy="19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274" name="Google Shape;1274;p20"/>
          <p:cNvGrpSpPr/>
          <p:nvPr/>
        </p:nvGrpSpPr>
        <p:grpSpPr>
          <a:xfrm>
            <a:off x="-964670" y="-1181613"/>
            <a:ext cx="3021722" cy="3146276"/>
            <a:chOff x="-1081045" y="-1072813"/>
            <a:chExt cx="3021722" cy="3146276"/>
          </a:xfrm>
        </p:grpSpPr>
        <p:sp>
          <p:nvSpPr>
            <p:cNvPr id="1275" name="Google Shape;1275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rect b="b" l="l" r="r" t="t"/>
              <a:pathLst>
                <a:path extrusionOk="0" fill="none" h="15866" w="15865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0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rect b="b" l="l" r="r" t="t"/>
              <a:pathLst>
                <a:path extrusionOk="0" fill="none" h="15866" w="15865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0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0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0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3" name="Google Shape;1283;p20"/>
          <p:cNvGrpSpPr/>
          <p:nvPr/>
        </p:nvGrpSpPr>
        <p:grpSpPr>
          <a:xfrm>
            <a:off x="-2725261" y="4583977"/>
            <a:ext cx="6876983" cy="303598"/>
            <a:chOff x="-2725261" y="4583977"/>
            <a:chExt cx="6876983" cy="303598"/>
          </a:xfrm>
        </p:grpSpPr>
        <p:sp>
          <p:nvSpPr>
            <p:cNvPr id="1284" name="Google Shape;1284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0"/>
            <p:cNvSpPr/>
            <p:nvPr/>
          </p:nvSpPr>
          <p:spPr>
            <a:xfrm rot="5400000">
              <a:off x="628467" y="123025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0"/>
            <p:cNvSpPr/>
            <p:nvPr/>
          </p:nvSpPr>
          <p:spPr>
            <a:xfrm rot="10800000">
              <a:off x="-901276" y="46194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8" name="Google Shape;1288;p20"/>
          <p:cNvSpPr txBox="1"/>
          <p:nvPr>
            <p:ph idx="1" type="subTitle"/>
          </p:nvPr>
        </p:nvSpPr>
        <p:spPr>
          <a:xfrm>
            <a:off x="865625" y="3102250"/>
            <a:ext cx="3487200" cy="1116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65" name="Google Shape;65;p3"/>
          <p:cNvSpPr txBox="1"/>
          <p:nvPr>
            <p:ph idx="1" type="subTitle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66" name="Google Shape;66;p3"/>
          <p:cNvSpPr txBox="1"/>
          <p:nvPr>
            <p:ph hasCustomPrompt="1" idx="2" type="title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rect b="b" l="l" r="r" t="t"/>
            <a:pathLst>
              <a:path extrusionOk="0" fill="none" h="15866" w="15865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"/>
          <p:cNvSpPr/>
          <p:nvPr/>
        </p:nvSpPr>
        <p:spPr>
          <a:xfrm flipH="1" rot="-8083939">
            <a:off x="12612" y="120992"/>
            <a:ext cx="1077180" cy="688261"/>
          </a:xfrm>
          <a:custGeom>
            <a:rect b="b" l="l" r="r" t="t"/>
            <a:pathLst>
              <a:path extrusionOk="0" fill="none" h="10957" w="17149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rect b="b" l="l" r="r" t="t"/>
            <a:pathLst>
              <a:path extrusionOk="0" fill="none" h="15866" w="15865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"/>
          <p:cNvSpPr/>
          <p:nvPr/>
        </p:nvSpPr>
        <p:spPr>
          <a:xfrm flipH="1" rot="-8083939">
            <a:off x="12612" y="120992"/>
            <a:ext cx="1077180" cy="688261"/>
          </a:xfrm>
          <a:custGeom>
            <a:rect b="b" l="l" r="r" t="t"/>
            <a:pathLst>
              <a:path extrusionOk="0" fill="none" h="10957" w="17149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rect b="b" l="l" r="r" t="t"/>
              <a:pathLst>
                <a:path extrusionOk="0" fill="none" h="15865" w="15866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rect b="b" l="l" r="r" t="t"/>
              <a:pathLst>
                <a:path extrusionOk="0" fill="none" h="15865" w="15866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rect b="b" l="l" r="r" t="t"/>
            <a:pathLst>
              <a:path extrusionOk="0" fill="none" h="15865" w="15866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rect b="b" l="l" r="r" t="t"/>
            <a:pathLst>
              <a:path extrusionOk="0" fill="none" h="15866" w="15865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"/>
          <p:cNvSpPr/>
          <p:nvPr/>
        </p:nvSpPr>
        <p:spPr>
          <a:xfrm flipH="1" rot="2716061">
            <a:off x="8054209" y="4352995"/>
            <a:ext cx="1077180" cy="688261"/>
          </a:xfrm>
          <a:custGeom>
            <a:rect b="b" l="l" r="r" t="t"/>
            <a:pathLst>
              <a:path extrusionOk="0" fill="none" h="10957" w="17149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rect b="b" l="l" r="r" t="t"/>
            <a:pathLst>
              <a:path extrusionOk="0" fill="none" h="15865" w="15866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rect b="b" l="l" r="r" t="t"/>
            <a:pathLst>
              <a:path extrusionOk="0" fill="none" h="15866" w="15865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 flipH="1" rot="2716061">
            <a:off x="8054209" y="4352995"/>
            <a:ext cx="1077180" cy="688261"/>
          </a:xfrm>
          <a:custGeom>
            <a:rect b="b" l="l" r="r" t="t"/>
            <a:pathLst>
              <a:path extrusionOk="0" fill="none" h="10957" w="17149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miter lim="20365"/>
            <a:headEnd len="sm" w="sm" type="none"/>
            <a:tailEnd len="sm" w="sm" type="none"/>
          </a:ln>
          <a:effectLst>
            <a:outerShdw blurRad="128588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rect b="b" l="l" r="r" t="t"/>
            <a:pathLst>
              <a:path extrusionOk="0" h="1630" w="163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_1_1_1"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21"/>
          <p:cNvSpPr txBox="1"/>
          <p:nvPr>
            <p:ph type="title"/>
          </p:nvPr>
        </p:nvSpPr>
        <p:spPr>
          <a:xfrm>
            <a:off x="3909325" y="1332750"/>
            <a:ext cx="38646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291" name="Google Shape;1291;p21"/>
          <p:cNvGrpSpPr/>
          <p:nvPr/>
        </p:nvGrpSpPr>
        <p:grpSpPr>
          <a:xfrm rot="10800000">
            <a:off x="-201494" y="-10429092"/>
            <a:ext cx="3769563" cy="11358057"/>
            <a:chOff x="-2722250" y="-1079764"/>
            <a:chExt cx="3769563" cy="11358057"/>
          </a:xfrm>
        </p:grpSpPr>
        <p:sp>
          <p:nvSpPr>
            <p:cNvPr id="1292" name="Google Shape;1292;p2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1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1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1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1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1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1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1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6" name="Google Shape;1306;p21"/>
          <p:cNvGrpSpPr/>
          <p:nvPr/>
        </p:nvGrpSpPr>
        <p:grpSpPr>
          <a:xfrm>
            <a:off x="-3416286" y="4188931"/>
            <a:ext cx="12077141" cy="3721951"/>
            <a:chOff x="-3343111" y="4188931"/>
            <a:chExt cx="12077141" cy="3721951"/>
          </a:xfrm>
        </p:grpSpPr>
        <p:sp>
          <p:nvSpPr>
            <p:cNvPr id="1307" name="Google Shape;1307;p21"/>
            <p:cNvSpPr/>
            <p:nvPr/>
          </p:nvSpPr>
          <p:spPr>
            <a:xfrm flipH="1" rot="5400000">
              <a:off x="-998155" y="202174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1"/>
            <p:cNvSpPr/>
            <p:nvPr/>
          </p:nvSpPr>
          <p:spPr>
            <a:xfrm flipH="1" rot="5400000">
              <a:off x="1821719" y="6706690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1"/>
            <p:cNvSpPr/>
            <p:nvPr/>
          </p:nvSpPr>
          <p:spPr>
            <a:xfrm flipH="1" rot="5400000">
              <a:off x="-6937" y="752863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1"/>
            <p:cNvSpPr/>
            <p:nvPr/>
          </p:nvSpPr>
          <p:spPr>
            <a:xfrm flipH="1" rot="5400000">
              <a:off x="5990513" y="5040393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1"/>
            <p:cNvSpPr/>
            <p:nvPr/>
          </p:nvSpPr>
          <p:spPr>
            <a:xfrm flipH="1" rot="5400000">
              <a:off x="2952992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1"/>
            <p:cNvSpPr/>
            <p:nvPr/>
          </p:nvSpPr>
          <p:spPr>
            <a:xfrm flipH="1" rot="5400000">
              <a:off x="2741309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1"/>
            <p:cNvSpPr/>
            <p:nvPr/>
          </p:nvSpPr>
          <p:spPr>
            <a:xfrm flipH="1" rot="5400000">
              <a:off x="2527258" y="4253609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1"/>
            <p:cNvSpPr/>
            <p:nvPr/>
          </p:nvSpPr>
          <p:spPr>
            <a:xfrm flipH="1" rot="5400000">
              <a:off x="2315632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1"/>
            <p:cNvSpPr/>
            <p:nvPr/>
          </p:nvSpPr>
          <p:spPr>
            <a:xfrm flipH="1" rot="5400000">
              <a:off x="2103949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1"/>
            <p:cNvSpPr/>
            <p:nvPr/>
          </p:nvSpPr>
          <p:spPr>
            <a:xfrm flipH="1" rot="5400000">
              <a:off x="1266629" y="3884406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1"/>
            <p:cNvSpPr/>
            <p:nvPr/>
          </p:nvSpPr>
          <p:spPr>
            <a:xfrm flipH="1" rot="5400000">
              <a:off x="7304000" y="6530225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1"/>
            <p:cNvSpPr/>
            <p:nvPr/>
          </p:nvSpPr>
          <p:spPr>
            <a:xfrm rot="10800000">
              <a:off x="-2557576" y="4188931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1"/>
            <p:cNvSpPr/>
            <p:nvPr/>
          </p:nvSpPr>
          <p:spPr>
            <a:xfrm rot="10800000">
              <a:off x="71895" y="4190081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1"/>
            <p:cNvSpPr/>
            <p:nvPr/>
          </p:nvSpPr>
          <p:spPr>
            <a:xfrm rot="10800000">
              <a:off x="-3343111" y="5175731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1"/>
            <p:cNvSpPr/>
            <p:nvPr/>
          </p:nvSpPr>
          <p:spPr>
            <a:xfrm rot="10800000">
              <a:off x="-3343111" y="44652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1"/>
            <p:cNvSpPr/>
            <p:nvPr/>
          </p:nvSpPr>
          <p:spPr>
            <a:xfrm rot="10800000">
              <a:off x="-3343111" y="470206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1"/>
            <p:cNvSpPr/>
            <p:nvPr/>
          </p:nvSpPr>
          <p:spPr>
            <a:xfrm rot="10800000">
              <a:off x="-3343111" y="49388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1"/>
            <p:cNvSpPr/>
            <p:nvPr/>
          </p:nvSpPr>
          <p:spPr>
            <a:xfrm rot="10800000">
              <a:off x="1638195" y="7642731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1"/>
            <p:cNvSpPr/>
            <p:nvPr/>
          </p:nvSpPr>
          <p:spPr>
            <a:xfrm rot="10800000">
              <a:off x="4756858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1"/>
            <p:cNvSpPr/>
            <p:nvPr/>
          </p:nvSpPr>
          <p:spPr>
            <a:xfrm rot="10800000">
              <a:off x="5942461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1"/>
            <p:cNvSpPr/>
            <p:nvPr/>
          </p:nvSpPr>
          <p:spPr>
            <a:xfrm rot="10800000">
              <a:off x="5705341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1"/>
            <p:cNvSpPr/>
            <p:nvPr/>
          </p:nvSpPr>
          <p:spPr>
            <a:xfrm rot="10800000">
              <a:off x="5468220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1"/>
            <p:cNvSpPr/>
            <p:nvPr/>
          </p:nvSpPr>
          <p:spPr>
            <a:xfrm rot="10800000">
              <a:off x="5231099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1"/>
            <p:cNvSpPr/>
            <p:nvPr/>
          </p:nvSpPr>
          <p:spPr>
            <a:xfrm rot="10800000">
              <a:off x="4993978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1"/>
            <p:cNvSpPr/>
            <p:nvPr/>
          </p:nvSpPr>
          <p:spPr>
            <a:xfrm flipH="1" rot="5400000">
              <a:off x="-998155" y="202174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1"/>
            <p:cNvSpPr/>
            <p:nvPr/>
          </p:nvSpPr>
          <p:spPr>
            <a:xfrm flipH="1" rot="5400000">
              <a:off x="1821719" y="6706690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1"/>
            <p:cNvSpPr/>
            <p:nvPr/>
          </p:nvSpPr>
          <p:spPr>
            <a:xfrm flipH="1" rot="5400000">
              <a:off x="-6937" y="752863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1"/>
            <p:cNvSpPr/>
            <p:nvPr/>
          </p:nvSpPr>
          <p:spPr>
            <a:xfrm flipH="1" rot="5400000">
              <a:off x="5990513" y="5040393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1"/>
            <p:cNvSpPr/>
            <p:nvPr/>
          </p:nvSpPr>
          <p:spPr>
            <a:xfrm flipH="1" rot="5400000">
              <a:off x="2952992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1"/>
            <p:cNvSpPr/>
            <p:nvPr/>
          </p:nvSpPr>
          <p:spPr>
            <a:xfrm flipH="1" rot="5400000">
              <a:off x="2741309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1"/>
            <p:cNvSpPr/>
            <p:nvPr/>
          </p:nvSpPr>
          <p:spPr>
            <a:xfrm flipH="1" rot="5400000">
              <a:off x="2527258" y="4253609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1"/>
            <p:cNvSpPr/>
            <p:nvPr/>
          </p:nvSpPr>
          <p:spPr>
            <a:xfrm flipH="1" rot="5400000">
              <a:off x="2315632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1"/>
            <p:cNvSpPr/>
            <p:nvPr/>
          </p:nvSpPr>
          <p:spPr>
            <a:xfrm flipH="1" rot="5400000">
              <a:off x="2103949" y="425355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1"/>
            <p:cNvSpPr/>
            <p:nvPr/>
          </p:nvSpPr>
          <p:spPr>
            <a:xfrm flipH="1" rot="5400000">
              <a:off x="1266629" y="3884406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1"/>
            <p:cNvSpPr/>
            <p:nvPr/>
          </p:nvSpPr>
          <p:spPr>
            <a:xfrm flipH="1" rot="5400000">
              <a:off x="7304000" y="6530225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1"/>
            <p:cNvSpPr/>
            <p:nvPr/>
          </p:nvSpPr>
          <p:spPr>
            <a:xfrm rot="10800000">
              <a:off x="-2557576" y="4188931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1"/>
            <p:cNvSpPr/>
            <p:nvPr/>
          </p:nvSpPr>
          <p:spPr>
            <a:xfrm rot="10800000">
              <a:off x="71895" y="4190081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1"/>
            <p:cNvSpPr/>
            <p:nvPr/>
          </p:nvSpPr>
          <p:spPr>
            <a:xfrm rot="10800000">
              <a:off x="-3343111" y="5175731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1"/>
            <p:cNvSpPr/>
            <p:nvPr/>
          </p:nvSpPr>
          <p:spPr>
            <a:xfrm rot="10800000">
              <a:off x="-3343111" y="44652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1"/>
            <p:cNvSpPr/>
            <p:nvPr/>
          </p:nvSpPr>
          <p:spPr>
            <a:xfrm rot="10800000">
              <a:off x="-3343111" y="470206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1"/>
            <p:cNvSpPr/>
            <p:nvPr/>
          </p:nvSpPr>
          <p:spPr>
            <a:xfrm rot="10800000">
              <a:off x="-3343111" y="49388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1"/>
            <p:cNvSpPr/>
            <p:nvPr/>
          </p:nvSpPr>
          <p:spPr>
            <a:xfrm rot="10800000">
              <a:off x="1638195" y="7642731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1"/>
            <p:cNvSpPr/>
            <p:nvPr/>
          </p:nvSpPr>
          <p:spPr>
            <a:xfrm rot="10800000">
              <a:off x="4756858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1"/>
            <p:cNvSpPr/>
            <p:nvPr/>
          </p:nvSpPr>
          <p:spPr>
            <a:xfrm rot="10800000">
              <a:off x="5942461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1"/>
            <p:cNvSpPr/>
            <p:nvPr/>
          </p:nvSpPr>
          <p:spPr>
            <a:xfrm rot="10800000">
              <a:off x="5705341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1"/>
            <p:cNvSpPr/>
            <p:nvPr/>
          </p:nvSpPr>
          <p:spPr>
            <a:xfrm rot="10800000">
              <a:off x="5468220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1"/>
            <p:cNvSpPr/>
            <p:nvPr/>
          </p:nvSpPr>
          <p:spPr>
            <a:xfrm rot="10800000">
              <a:off x="5231099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1"/>
            <p:cNvSpPr/>
            <p:nvPr/>
          </p:nvSpPr>
          <p:spPr>
            <a:xfrm rot="10800000">
              <a:off x="4993978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1"/>
          <p:cNvGrpSpPr/>
          <p:nvPr/>
        </p:nvGrpSpPr>
        <p:grpSpPr>
          <a:xfrm>
            <a:off x="7445269" y="539498"/>
            <a:ext cx="1288768" cy="1888678"/>
            <a:chOff x="7504044" y="4265398"/>
            <a:chExt cx="1288768" cy="1888678"/>
          </a:xfrm>
        </p:grpSpPr>
        <p:sp>
          <p:nvSpPr>
            <p:cNvPr id="1356" name="Google Shape;1356;p21"/>
            <p:cNvSpPr/>
            <p:nvPr/>
          </p:nvSpPr>
          <p:spPr>
            <a:xfrm flipH="1" rot="5400000">
              <a:off x="7262783" y="4624048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1"/>
            <p:cNvSpPr/>
            <p:nvPr/>
          </p:nvSpPr>
          <p:spPr>
            <a:xfrm rot="10800000">
              <a:off x="7504044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1"/>
            <p:cNvSpPr/>
            <p:nvPr/>
          </p:nvSpPr>
          <p:spPr>
            <a:xfrm rot="10800000">
              <a:off x="8675289" y="603655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1"/>
            <p:cNvSpPr/>
            <p:nvPr/>
          </p:nvSpPr>
          <p:spPr>
            <a:xfrm rot="10800000">
              <a:off x="8675289" y="5751730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1"/>
            <p:cNvSpPr/>
            <p:nvPr/>
          </p:nvSpPr>
          <p:spPr>
            <a:xfrm flipH="1" rot="5400000">
              <a:off x="7262783" y="4624048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1"/>
            <p:cNvSpPr/>
            <p:nvPr/>
          </p:nvSpPr>
          <p:spPr>
            <a:xfrm rot="10800000">
              <a:off x="7504044" y="426539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1"/>
            <p:cNvSpPr/>
            <p:nvPr/>
          </p:nvSpPr>
          <p:spPr>
            <a:xfrm rot="10800000">
              <a:off x="8675289" y="603655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1"/>
            <p:cNvSpPr/>
            <p:nvPr/>
          </p:nvSpPr>
          <p:spPr>
            <a:xfrm rot="10800000">
              <a:off x="8675289" y="5751730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4" name="Google Shape;1364;p21"/>
          <p:cNvGrpSpPr/>
          <p:nvPr/>
        </p:nvGrpSpPr>
        <p:grpSpPr>
          <a:xfrm flipH="1">
            <a:off x="12978" y="1767440"/>
            <a:ext cx="3146276" cy="3021722"/>
            <a:chOff x="851178" y="3217515"/>
            <a:chExt cx="3146276" cy="3021722"/>
          </a:xfrm>
        </p:grpSpPr>
        <p:sp>
          <p:nvSpPr>
            <p:cNvPr id="1365" name="Google Shape;1365;p21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1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1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1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1"/>
          <p:cNvGrpSpPr/>
          <p:nvPr/>
        </p:nvGrpSpPr>
        <p:grpSpPr>
          <a:xfrm rot="-5400000">
            <a:off x="-160775" y="657561"/>
            <a:ext cx="1158175" cy="2819114"/>
            <a:chOff x="-444950" y="2746461"/>
            <a:chExt cx="1158175" cy="2819114"/>
          </a:xfrm>
        </p:grpSpPr>
        <p:sp>
          <p:nvSpPr>
            <p:cNvPr id="1370" name="Google Shape;1370;p21"/>
            <p:cNvSpPr/>
            <p:nvPr/>
          </p:nvSpPr>
          <p:spPr>
            <a:xfrm>
              <a:off x="248038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371" name="Google Shape;1371;p21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1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1"/>
            <p:cNvSpPr/>
            <p:nvPr/>
          </p:nvSpPr>
          <p:spPr>
            <a:xfrm>
              <a:off x="241863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374" name="Google Shape;1374;p21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1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1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1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8" name="Google Shape;1378;p21"/>
          <p:cNvGrpSpPr/>
          <p:nvPr/>
        </p:nvGrpSpPr>
        <p:grpSpPr>
          <a:xfrm>
            <a:off x="2596325" y="-2334801"/>
            <a:ext cx="2504551" cy="4575301"/>
            <a:chOff x="8430775" y="-2181926"/>
            <a:chExt cx="2504551" cy="4575301"/>
          </a:xfrm>
        </p:grpSpPr>
        <p:sp>
          <p:nvSpPr>
            <p:cNvPr id="1379" name="Google Shape;1379;p21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rect b="b" l="l" r="r" t="t"/>
              <a:pathLst>
                <a:path extrusionOk="0" fill="none" h="69773" w="37473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1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1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rect b="b" l="l" r="r" t="t"/>
              <a:pathLst>
                <a:path extrusionOk="0" fill="none" h="69773" w="37473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1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3" name="Google Shape;1383;p21"/>
          <p:cNvSpPr txBox="1"/>
          <p:nvPr>
            <p:ph idx="1" type="subTitle"/>
          </p:nvPr>
        </p:nvSpPr>
        <p:spPr>
          <a:xfrm>
            <a:off x="4157575" y="2323300"/>
            <a:ext cx="33681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_1_1_1"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5" name="Google Shape;1385;p22"/>
          <p:cNvGrpSpPr/>
          <p:nvPr/>
        </p:nvGrpSpPr>
        <p:grpSpPr>
          <a:xfrm>
            <a:off x="-2222023" y="-5983804"/>
            <a:ext cx="3769563" cy="11223689"/>
            <a:chOff x="-2316848" y="-5983804"/>
            <a:chExt cx="3769563" cy="11223689"/>
          </a:xfrm>
        </p:grpSpPr>
        <p:sp>
          <p:nvSpPr>
            <p:cNvPr id="1386" name="Google Shape;1386;p22"/>
            <p:cNvSpPr/>
            <p:nvPr/>
          </p:nvSpPr>
          <p:spPr>
            <a:xfrm rot="5400000">
              <a:off x="-6067251" y="-214600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2"/>
            <p:cNvSpPr/>
            <p:nvPr/>
          </p:nvSpPr>
          <p:spPr>
            <a:xfrm rot="5400000">
              <a:off x="-2316848" y="541641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2"/>
            <p:cNvSpPr/>
            <p:nvPr/>
          </p:nvSpPr>
          <p:spPr>
            <a:xfrm rot="5400000">
              <a:off x="-3459352" y="-1662800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2"/>
            <p:cNvSpPr/>
            <p:nvPr/>
          </p:nvSpPr>
          <p:spPr>
            <a:xfrm rot="5400000">
              <a:off x="-6067251" y="-214600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2"/>
            <p:cNvSpPr/>
            <p:nvPr/>
          </p:nvSpPr>
          <p:spPr>
            <a:xfrm rot="5400000">
              <a:off x="-2316848" y="541641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2"/>
            <p:cNvSpPr/>
            <p:nvPr/>
          </p:nvSpPr>
          <p:spPr>
            <a:xfrm rot="5400000">
              <a:off x="-3459352" y="-1662800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2"/>
            <p:cNvSpPr/>
            <p:nvPr/>
          </p:nvSpPr>
          <p:spPr>
            <a:xfrm rot="5400000">
              <a:off x="-1123983" y="485592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2"/>
            <p:cNvSpPr/>
            <p:nvPr/>
          </p:nvSpPr>
          <p:spPr>
            <a:xfrm rot="5400000">
              <a:off x="1184556" y="26356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2"/>
            <p:cNvSpPr/>
            <p:nvPr/>
          </p:nvSpPr>
          <p:spPr>
            <a:xfrm rot="5400000">
              <a:off x="40365" y="-4197312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2"/>
            <p:cNvSpPr/>
            <p:nvPr/>
          </p:nvSpPr>
          <p:spPr>
            <a:xfrm rot="5400000">
              <a:off x="40365" y="-4197312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2"/>
            <p:cNvSpPr/>
            <p:nvPr/>
          </p:nvSpPr>
          <p:spPr>
            <a:xfrm rot="5400000">
              <a:off x="1184556" y="26356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2"/>
            <p:cNvSpPr/>
            <p:nvPr/>
          </p:nvSpPr>
          <p:spPr>
            <a:xfrm rot="5400000">
              <a:off x="-1123983" y="485592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98" name="Google Shape;1398;p22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1399" name="Google Shape;1399;p22"/>
          <p:cNvGrpSpPr/>
          <p:nvPr/>
        </p:nvGrpSpPr>
        <p:grpSpPr>
          <a:xfrm flipH="1" rot="10800000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1400" name="Google Shape;1400;p22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2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08" name="Google Shape;1408;p22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1409" name="Google Shape;1409;p22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1410" name="Google Shape;1410;p22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411" name="Google Shape;1411;p22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2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413" name="Google Shape;1413;p22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4" name="Google Shape;1414;p22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1415" name="Google Shape;1415;p22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416" name="Google Shape;1416;p22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2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418" name="Google Shape;1418;p22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9" name="Google Shape;1419;p22"/>
          <p:cNvGrpSpPr/>
          <p:nvPr/>
        </p:nvGrpSpPr>
        <p:grpSpPr>
          <a:xfrm flipH="1" rot="-5400000">
            <a:off x="-975725" y="4503876"/>
            <a:ext cx="4222888" cy="4088811"/>
            <a:chOff x="8129425" y="2555026"/>
            <a:chExt cx="4222888" cy="4088811"/>
          </a:xfrm>
        </p:grpSpPr>
        <p:sp>
          <p:nvSpPr>
            <p:cNvPr id="1420" name="Google Shape;1420;p22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2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8" name="Google Shape;1428;p22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429" name="Google Shape;1429;p22"/>
          <p:cNvSpPr txBox="1"/>
          <p:nvPr>
            <p:ph idx="1" type="body"/>
          </p:nvPr>
        </p:nvSpPr>
        <p:spPr>
          <a:xfrm>
            <a:off x="2368650" y="1629925"/>
            <a:ext cx="4120200" cy="22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_1_1_1"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23"/>
          <p:cNvSpPr txBox="1"/>
          <p:nvPr>
            <p:ph type="title"/>
          </p:nvPr>
        </p:nvSpPr>
        <p:spPr>
          <a:xfrm>
            <a:off x="4818075" y="1300763"/>
            <a:ext cx="3161700" cy="11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432" name="Google Shape;1432;p23"/>
          <p:cNvSpPr txBox="1"/>
          <p:nvPr>
            <p:ph idx="1" type="subTitle"/>
          </p:nvPr>
        </p:nvSpPr>
        <p:spPr>
          <a:xfrm>
            <a:off x="4818075" y="2548050"/>
            <a:ext cx="3161700" cy="1199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grpSp>
        <p:nvGrpSpPr>
          <p:cNvPr id="1433" name="Google Shape;1433;p23"/>
          <p:cNvGrpSpPr/>
          <p:nvPr/>
        </p:nvGrpSpPr>
        <p:grpSpPr>
          <a:xfrm flipH="1">
            <a:off x="8571875" y="-2348602"/>
            <a:ext cx="3769563" cy="11358057"/>
            <a:chOff x="-2722250" y="-1079764"/>
            <a:chExt cx="3769563" cy="11358057"/>
          </a:xfrm>
        </p:grpSpPr>
        <p:sp>
          <p:nvSpPr>
            <p:cNvPr id="1434" name="Google Shape;1434;p2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8" name="Google Shape;1448;p23"/>
          <p:cNvGrpSpPr/>
          <p:nvPr/>
        </p:nvGrpSpPr>
        <p:grpSpPr>
          <a:xfrm rot="5400000">
            <a:off x="-1398220" y="4486426"/>
            <a:ext cx="4222888" cy="4088811"/>
            <a:chOff x="8129425" y="2555026"/>
            <a:chExt cx="4222888" cy="4088811"/>
          </a:xfrm>
        </p:grpSpPr>
        <p:sp>
          <p:nvSpPr>
            <p:cNvPr id="1449" name="Google Shape;1449;p23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3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3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3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3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7" name="Google Shape;1457;p23"/>
          <p:cNvGrpSpPr/>
          <p:nvPr/>
        </p:nvGrpSpPr>
        <p:grpSpPr>
          <a:xfrm flipH="1" rot="-5400000">
            <a:off x="-1268897" y="-877738"/>
            <a:ext cx="3021722" cy="3146276"/>
            <a:chOff x="7186293" y="-290625"/>
            <a:chExt cx="3021722" cy="3146276"/>
          </a:xfrm>
        </p:grpSpPr>
        <p:sp>
          <p:nvSpPr>
            <p:cNvPr id="1458" name="Google Shape;1458;p2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_1_1_1_1_1_1_1_2"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24"/>
          <p:cNvSpPr txBox="1"/>
          <p:nvPr>
            <p:ph type="title"/>
          </p:nvPr>
        </p:nvSpPr>
        <p:spPr>
          <a:xfrm>
            <a:off x="4818075" y="1300763"/>
            <a:ext cx="3161700" cy="11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464" name="Google Shape;1464;p24"/>
          <p:cNvSpPr txBox="1"/>
          <p:nvPr>
            <p:ph idx="1" type="subTitle"/>
          </p:nvPr>
        </p:nvSpPr>
        <p:spPr>
          <a:xfrm>
            <a:off x="4818075" y="2548050"/>
            <a:ext cx="3161700" cy="1199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grpSp>
        <p:nvGrpSpPr>
          <p:cNvPr id="1465" name="Google Shape;1465;p24"/>
          <p:cNvGrpSpPr/>
          <p:nvPr/>
        </p:nvGrpSpPr>
        <p:grpSpPr>
          <a:xfrm>
            <a:off x="-3067762" y="-3026548"/>
            <a:ext cx="3721951" cy="12135923"/>
            <a:chOff x="-3170262" y="3452177"/>
            <a:chExt cx="3721951" cy="12135923"/>
          </a:xfrm>
        </p:grpSpPr>
        <p:sp>
          <p:nvSpPr>
            <p:cNvPr id="1466" name="Google Shape;1466;p2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0" name="Google Shape;1520;p24"/>
          <p:cNvGrpSpPr/>
          <p:nvPr/>
        </p:nvGrpSpPr>
        <p:grpSpPr>
          <a:xfrm>
            <a:off x="8572063" y="-2535098"/>
            <a:ext cx="3721951" cy="12135923"/>
            <a:chOff x="-3170262" y="3452177"/>
            <a:chExt cx="3721951" cy="12135923"/>
          </a:xfrm>
        </p:grpSpPr>
        <p:sp>
          <p:nvSpPr>
            <p:cNvPr id="1521" name="Google Shape;1521;p2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2_1_1_1_1_1_1_1_1"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25"/>
          <p:cNvSpPr txBox="1"/>
          <p:nvPr>
            <p:ph type="title"/>
          </p:nvPr>
        </p:nvSpPr>
        <p:spPr>
          <a:xfrm>
            <a:off x="1362400" y="1300763"/>
            <a:ext cx="3161700" cy="11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577" name="Google Shape;1577;p25"/>
          <p:cNvSpPr txBox="1"/>
          <p:nvPr>
            <p:ph idx="1" type="subTitle"/>
          </p:nvPr>
        </p:nvSpPr>
        <p:spPr>
          <a:xfrm>
            <a:off x="1362400" y="2548050"/>
            <a:ext cx="3161700" cy="1199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grpSp>
        <p:nvGrpSpPr>
          <p:cNvPr id="1578" name="Google Shape;1578;p25"/>
          <p:cNvGrpSpPr/>
          <p:nvPr/>
        </p:nvGrpSpPr>
        <p:grpSpPr>
          <a:xfrm rot="5400000">
            <a:off x="1266764" y="4562626"/>
            <a:ext cx="4222888" cy="4088811"/>
            <a:chOff x="8129425" y="2555026"/>
            <a:chExt cx="4222888" cy="4088811"/>
          </a:xfrm>
        </p:grpSpPr>
        <p:sp>
          <p:nvSpPr>
            <p:cNvPr id="1579" name="Google Shape;1579;p25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5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7" name="Google Shape;1587;p25"/>
          <p:cNvGrpSpPr/>
          <p:nvPr/>
        </p:nvGrpSpPr>
        <p:grpSpPr>
          <a:xfrm flipH="1">
            <a:off x="8150363" y="-4899154"/>
            <a:ext cx="3721951" cy="12135923"/>
            <a:chOff x="-3170262" y="3452177"/>
            <a:chExt cx="3721951" cy="12135923"/>
          </a:xfrm>
        </p:grpSpPr>
        <p:sp>
          <p:nvSpPr>
            <p:cNvPr id="1588" name="Google Shape;1588;p25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5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5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5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5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5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5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5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5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5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5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5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5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5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5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5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5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5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5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5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5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5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5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5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2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2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4" name="Google Shape;1644;p25"/>
          <p:cNvGrpSpPr/>
          <p:nvPr/>
        </p:nvGrpSpPr>
        <p:grpSpPr>
          <a:xfrm flipH="1">
            <a:off x="-3056332" y="-1665102"/>
            <a:ext cx="3769563" cy="11358057"/>
            <a:chOff x="-2722250" y="-1079764"/>
            <a:chExt cx="3769563" cy="11358057"/>
          </a:xfrm>
        </p:grpSpPr>
        <p:sp>
          <p:nvSpPr>
            <p:cNvPr id="1645" name="Google Shape;1645;p2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26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661" name="Google Shape;1661;p26"/>
          <p:cNvSpPr txBox="1"/>
          <p:nvPr>
            <p:ph idx="1" type="body"/>
          </p:nvPr>
        </p:nvSpPr>
        <p:spPr>
          <a:xfrm>
            <a:off x="713225" y="1804800"/>
            <a:ext cx="3836400" cy="23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2" name="Google Shape;1662;p26"/>
          <p:cNvSpPr txBox="1"/>
          <p:nvPr>
            <p:ph idx="2" type="body"/>
          </p:nvPr>
        </p:nvSpPr>
        <p:spPr>
          <a:xfrm>
            <a:off x="4595825" y="1804800"/>
            <a:ext cx="3836400" cy="23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63" name="Google Shape;1663;p26"/>
          <p:cNvSpPr txBox="1"/>
          <p:nvPr>
            <p:ph idx="3" type="subTitle"/>
          </p:nvPr>
        </p:nvSpPr>
        <p:spPr>
          <a:xfrm>
            <a:off x="713250" y="1304325"/>
            <a:ext cx="7717500" cy="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64" name="Google Shape;1664;p26"/>
          <p:cNvGrpSpPr/>
          <p:nvPr/>
        </p:nvGrpSpPr>
        <p:grpSpPr>
          <a:xfrm rot="5400000">
            <a:off x="-1353565" y="-944652"/>
            <a:ext cx="3021722" cy="3146276"/>
            <a:chOff x="-1064015" y="2306598"/>
            <a:chExt cx="3021722" cy="3146276"/>
          </a:xfrm>
        </p:grpSpPr>
        <p:sp>
          <p:nvSpPr>
            <p:cNvPr id="1665" name="Google Shape;1665;p26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6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6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6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9" name="Google Shape;1669;p26"/>
          <p:cNvGrpSpPr/>
          <p:nvPr/>
        </p:nvGrpSpPr>
        <p:grpSpPr>
          <a:xfrm rot="10800000">
            <a:off x="8197625" y="-630926"/>
            <a:ext cx="1158175" cy="2819114"/>
            <a:chOff x="-444950" y="2746461"/>
            <a:chExt cx="1158175" cy="2819114"/>
          </a:xfrm>
        </p:grpSpPr>
        <p:sp>
          <p:nvSpPr>
            <p:cNvPr id="1670" name="Google Shape;1670;p26"/>
            <p:cNvSpPr/>
            <p:nvPr/>
          </p:nvSpPr>
          <p:spPr>
            <a:xfrm>
              <a:off x="248038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671" name="Google Shape;1671;p2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6"/>
            <p:cNvSpPr/>
            <p:nvPr/>
          </p:nvSpPr>
          <p:spPr>
            <a:xfrm>
              <a:off x="241863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674" name="Google Shape;1674;p2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8" name="Google Shape;1678;p26"/>
          <p:cNvGrpSpPr/>
          <p:nvPr/>
        </p:nvGrpSpPr>
        <p:grpSpPr>
          <a:xfrm flipH="1" rot="-5400000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1679" name="Google Shape;1679;p26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6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6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6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6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26"/>
          <p:cNvGrpSpPr/>
          <p:nvPr/>
        </p:nvGrpSpPr>
        <p:grpSpPr>
          <a:xfrm>
            <a:off x="-2355008" y="4599424"/>
            <a:ext cx="6876983" cy="300288"/>
            <a:chOff x="-2355008" y="4599424"/>
            <a:chExt cx="6876983" cy="300288"/>
          </a:xfrm>
        </p:grpSpPr>
        <p:sp>
          <p:nvSpPr>
            <p:cNvPr id="1688" name="Google Shape;1688;p26"/>
            <p:cNvSpPr/>
            <p:nvPr/>
          </p:nvSpPr>
          <p:spPr>
            <a:xfrm rot="-5400000">
              <a:off x="998719" y="1376456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6"/>
            <p:cNvSpPr/>
            <p:nvPr/>
          </p:nvSpPr>
          <p:spPr>
            <a:xfrm flipH="1" rot="10800000">
              <a:off x="107470" y="45994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6"/>
            <p:cNvSpPr/>
            <p:nvPr/>
          </p:nvSpPr>
          <p:spPr>
            <a:xfrm rot="-5400000">
              <a:off x="998719" y="1376456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6"/>
            <p:cNvSpPr/>
            <p:nvPr/>
          </p:nvSpPr>
          <p:spPr>
            <a:xfrm flipH="1" rot="10800000">
              <a:off x="107470" y="45994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27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694" name="Google Shape;1694;p27"/>
          <p:cNvSpPr txBox="1"/>
          <p:nvPr>
            <p:ph idx="1" type="subTitle"/>
          </p:nvPr>
        </p:nvSpPr>
        <p:spPr>
          <a:xfrm>
            <a:off x="865622" y="3215691"/>
            <a:ext cx="23145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5" name="Google Shape;1695;p27"/>
          <p:cNvSpPr txBox="1"/>
          <p:nvPr>
            <p:ph idx="2" type="subTitle"/>
          </p:nvPr>
        </p:nvSpPr>
        <p:spPr>
          <a:xfrm>
            <a:off x="865622" y="2804315"/>
            <a:ext cx="23145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696" name="Google Shape;1696;p27"/>
          <p:cNvSpPr txBox="1"/>
          <p:nvPr>
            <p:ph idx="3" type="subTitle"/>
          </p:nvPr>
        </p:nvSpPr>
        <p:spPr>
          <a:xfrm>
            <a:off x="5963872" y="3215691"/>
            <a:ext cx="23145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7" name="Google Shape;1697;p27"/>
          <p:cNvSpPr txBox="1"/>
          <p:nvPr>
            <p:ph idx="4" type="subTitle"/>
          </p:nvPr>
        </p:nvSpPr>
        <p:spPr>
          <a:xfrm>
            <a:off x="5963872" y="2804315"/>
            <a:ext cx="23145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698" name="Google Shape;1698;p27"/>
          <p:cNvSpPr txBox="1"/>
          <p:nvPr>
            <p:ph idx="5" type="subTitle"/>
          </p:nvPr>
        </p:nvSpPr>
        <p:spPr>
          <a:xfrm>
            <a:off x="3414747" y="3215691"/>
            <a:ext cx="23145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9" name="Google Shape;1699;p27"/>
          <p:cNvSpPr txBox="1"/>
          <p:nvPr>
            <p:ph idx="6" type="subTitle"/>
          </p:nvPr>
        </p:nvSpPr>
        <p:spPr>
          <a:xfrm>
            <a:off x="3414747" y="2804315"/>
            <a:ext cx="23145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grpSp>
        <p:nvGrpSpPr>
          <p:cNvPr id="1700" name="Google Shape;1700;p27"/>
          <p:cNvGrpSpPr/>
          <p:nvPr/>
        </p:nvGrpSpPr>
        <p:grpSpPr>
          <a:xfrm flipH="1">
            <a:off x="8513002" y="2185426"/>
            <a:ext cx="4088811" cy="4088811"/>
            <a:chOff x="-3640848" y="2185426"/>
            <a:chExt cx="4088811" cy="4088811"/>
          </a:xfrm>
        </p:grpSpPr>
        <p:sp>
          <p:nvSpPr>
            <p:cNvPr id="1701" name="Google Shape;1701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3" name="Google Shape;1703;p27"/>
          <p:cNvGrpSpPr/>
          <p:nvPr/>
        </p:nvGrpSpPr>
        <p:grpSpPr>
          <a:xfrm flipH="1" rot="10800000">
            <a:off x="6545988" y="-10429089"/>
            <a:ext cx="3769563" cy="11358057"/>
            <a:chOff x="-2722250" y="-1079764"/>
            <a:chExt cx="3769563" cy="11358057"/>
          </a:xfrm>
        </p:grpSpPr>
        <p:sp>
          <p:nvSpPr>
            <p:cNvPr id="1704" name="Google Shape;1704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8" name="Google Shape;1718;p27"/>
          <p:cNvGrpSpPr/>
          <p:nvPr/>
        </p:nvGrpSpPr>
        <p:grpSpPr>
          <a:xfrm flipH="1" rot="-5400000">
            <a:off x="-975725" y="4666451"/>
            <a:ext cx="4222888" cy="4088811"/>
            <a:chOff x="8129425" y="2555026"/>
            <a:chExt cx="4222888" cy="4088811"/>
          </a:xfrm>
        </p:grpSpPr>
        <p:sp>
          <p:nvSpPr>
            <p:cNvPr id="1719" name="Google Shape;1719;p27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7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7" name="Google Shape;1727;p27"/>
          <p:cNvGrpSpPr/>
          <p:nvPr/>
        </p:nvGrpSpPr>
        <p:grpSpPr>
          <a:xfrm flipH="1" rot="10800000">
            <a:off x="-1117356" y="-1084598"/>
            <a:ext cx="1982975" cy="2013575"/>
            <a:chOff x="746900" y="-550225"/>
            <a:chExt cx="1982975" cy="2013575"/>
          </a:xfrm>
        </p:grpSpPr>
        <p:sp>
          <p:nvSpPr>
            <p:cNvPr id="1728" name="Google Shape;1728;p27"/>
            <p:cNvSpPr/>
            <p:nvPr/>
          </p:nvSpPr>
          <p:spPr>
            <a:xfrm>
              <a:off x="857425" y="-430200"/>
              <a:ext cx="1746850" cy="1775450"/>
            </a:xfrm>
            <a:custGeom>
              <a:rect b="b" l="l" r="r" t="t"/>
              <a:pathLst>
                <a:path extrusionOk="0" h="71018" w="69874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 dist="19050">
                <a:schemeClr val="accent1"/>
              </a:outerShdw>
            </a:effectLst>
          </p:spPr>
        </p:sp>
        <p:sp>
          <p:nvSpPr>
            <p:cNvPr id="1729" name="Google Shape;1729;p27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7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7"/>
            <p:cNvSpPr/>
            <p:nvPr/>
          </p:nvSpPr>
          <p:spPr>
            <a:xfrm>
              <a:off x="857425" y="-430200"/>
              <a:ext cx="1746850" cy="1775450"/>
            </a:xfrm>
            <a:custGeom>
              <a:rect b="b" l="l" r="r" t="t"/>
              <a:pathLst>
                <a:path extrusionOk="0" h="71018" w="69874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28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734" name="Google Shape;1734;p28"/>
          <p:cNvSpPr txBox="1"/>
          <p:nvPr>
            <p:ph idx="1" type="subTitle"/>
          </p:nvPr>
        </p:nvSpPr>
        <p:spPr>
          <a:xfrm>
            <a:off x="1234188" y="3256221"/>
            <a:ext cx="20343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5" name="Google Shape;1735;p28"/>
          <p:cNvSpPr txBox="1"/>
          <p:nvPr>
            <p:ph idx="2" type="subTitle"/>
          </p:nvPr>
        </p:nvSpPr>
        <p:spPr>
          <a:xfrm>
            <a:off x="1234188" y="2874975"/>
            <a:ext cx="20343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736" name="Google Shape;1736;p28"/>
          <p:cNvSpPr txBox="1"/>
          <p:nvPr>
            <p:ph idx="3" type="subTitle"/>
          </p:nvPr>
        </p:nvSpPr>
        <p:spPr>
          <a:xfrm>
            <a:off x="5875488" y="3256221"/>
            <a:ext cx="20343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7" name="Google Shape;1737;p28"/>
          <p:cNvSpPr txBox="1"/>
          <p:nvPr>
            <p:ph idx="4" type="subTitle"/>
          </p:nvPr>
        </p:nvSpPr>
        <p:spPr>
          <a:xfrm>
            <a:off x="5875488" y="2874975"/>
            <a:ext cx="20343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738" name="Google Shape;1738;p28"/>
          <p:cNvSpPr txBox="1"/>
          <p:nvPr>
            <p:ph idx="5" type="subTitle"/>
          </p:nvPr>
        </p:nvSpPr>
        <p:spPr>
          <a:xfrm>
            <a:off x="3554838" y="3256221"/>
            <a:ext cx="20343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9" name="Google Shape;1739;p28"/>
          <p:cNvSpPr txBox="1"/>
          <p:nvPr>
            <p:ph idx="6" type="subTitle"/>
          </p:nvPr>
        </p:nvSpPr>
        <p:spPr>
          <a:xfrm>
            <a:off x="3554838" y="2874975"/>
            <a:ext cx="20343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grpSp>
        <p:nvGrpSpPr>
          <p:cNvPr id="1740" name="Google Shape;1740;p28"/>
          <p:cNvGrpSpPr/>
          <p:nvPr/>
        </p:nvGrpSpPr>
        <p:grpSpPr>
          <a:xfrm>
            <a:off x="8449563" y="-6158304"/>
            <a:ext cx="3721951" cy="12077141"/>
            <a:chOff x="13964588" y="-8700304"/>
            <a:chExt cx="3721951" cy="12077141"/>
          </a:xfrm>
        </p:grpSpPr>
        <p:sp>
          <p:nvSpPr>
            <p:cNvPr id="1741" name="Google Shape;1741;p28"/>
            <p:cNvSpPr/>
            <p:nvPr/>
          </p:nvSpPr>
          <p:spPr>
            <a:xfrm rot="10800000">
              <a:off x="14099828" y="-8657781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8"/>
            <p:cNvSpPr/>
            <p:nvPr/>
          </p:nvSpPr>
          <p:spPr>
            <a:xfrm rot="10800000">
              <a:off x="17552407" y="-4605535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8"/>
            <p:cNvSpPr/>
            <p:nvPr/>
          </p:nvSpPr>
          <p:spPr>
            <a:xfrm rot="10800000">
              <a:off x="17583010" y="-564284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8"/>
            <p:cNvSpPr/>
            <p:nvPr/>
          </p:nvSpPr>
          <p:spPr>
            <a:xfrm rot="10800000">
              <a:off x="17133783" y="-1684415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8"/>
            <p:cNvSpPr/>
            <p:nvPr/>
          </p:nvSpPr>
          <p:spPr>
            <a:xfrm rot="10800000">
              <a:off x="14073899" y="-2448893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8"/>
            <p:cNvSpPr/>
            <p:nvPr/>
          </p:nvSpPr>
          <p:spPr>
            <a:xfrm rot="10800000">
              <a:off x="14073899" y="-2660577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8"/>
            <p:cNvSpPr/>
            <p:nvPr/>
          </p:nvSpPr>
          <p:spPr>
            <a:xfrm rot="10800000">
              <a:off x="14073899" y="-2874570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8"/>
            <p:cNvSpPr/>
            <p:nvPr/>
          </p:nvSpPr>
          <p:spPr>
            <a:xfrm rot="10800000">
              <a:off x="14073899" y="-3086253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8"/>
            <p:cNvSpPr/>
            <p:nvPr/>
          </p:nvSpPr>
          <p:spPr>
            <a:xfrm rot="10800000">
              <a:off x="14073899" y="-3297936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8"/>
            <p:cNvSpPr/>
            <p:nvPr/>
          </p:nvSpPr>
          <p:spPr>
            <a:xfrm rot="10800000">
              <a:off x="17013790" y="-7444292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8"/>
            <p:cNvSpPr/>
            <p:nvPr/>
          </p:nvSpPr>
          <p:spPr>
            <a:xfrm rot="10800000">
              <a:off x="17133775" y="1118912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8"/>
            <p:cNvSpPr/>
            <p:nvPr/>
          </p:nvSpPr>
          <p:spPr>
            <a:xfrm flipH="1" rot="5400000">
              <a:off x="12940794" y="-689097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8"/>
            <p:cNvSpPr/>
            <p:nvPr/>
          </p:nvSpPr>
          <p:spPr>
            <a:xfrm flipH="1" rot="5400000">
              <a:off x="13745938" y="-5065499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8"/>
            <p:cNvSpPr/>
            <p:nvPr/>
          </p:nvSpPr>
          <p:spPr>
            <a:xfrm flipH="1" rot="5400000">
              <a:off x="14951387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8"/>
            <p:cNvSpPr/>
            <p:nvPr/>
          </p:nvSpPr>
          <p:spPr>
            <a:xfrm flipH="1" rot="5400000">
              <a:off x="14240888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8"/>
            <p:cNvSpPr/>
            <p:nvPr/>
          </p:nvSpPr>
          <p:spPr>
            <a:xfrm flipH="1" rot="5400000">
              <a:off x="14477721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8"/>
            <p:cNvSpPr/>
            <p:nvPr/>
          </p:nvSpPr>
          <p:spPr>
            <a:xfrm flipH="1" rot="5400000">
              <a:off x="14714554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8"/>
            <p:cNvSpPr/>
            <p:nvPr/>
          </p:nvSpPr>
          <p:spPr>
            <a:xfrm flipH="1" rot="5400000">
              <a:off x="17196667" y="-3497278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8"/>
            <p:cNvSpPr/>
            <p:nvPr/>
          </p:nvSpPr>
          <p:spPr>
            <a:xfrm flipH="1" rot="5400000">
              <a:off x="14041054" y="-60033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8"/>
            <p:cNvSpPr/>
            <p:nvPr/>
          </p:nvSpPr>
          <p:spPr>
            <a:xfrm flipH="1" rot="5400000">
              <a:off x="14041054" y="58526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8"/>
            <p:cNvSpPr/>
            <p:nvPr/>
          </p:nvSpPr>
          <p:spPr>
            <a:xfrm flipH="1" rot="5400000">
              <a:off x="14041054" y="34814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8"/>
            <p:cNvSpPr/>
            <p:nvPr/>
          </p:nvSpPr>
          <p:spPr>
            <a:xfrm flipH="1" rot="5400000">
              <a:off x="14041054" y="11102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8"/>
            <p:cNvSpPr/>
            <p:nvPr/>
          </p:nvSpPr>
          <p:spPr>
            <a:xfrm flipH="1" rot="5400000">
              <a:off x="14041054" y="-12609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8"/>
            <p:cNvSpPr/>
            <p:nvPr/>
          </p:nvSpPr>
          <p:spPr>
            <a:xfrm flipH="1" rot="5400000">
              <a:off x="14041054" y="-36321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8"/>
            <p:cNvSpPr/>
            <p:nvPr/>
          </p:nvSpPr>
          <p:spPr>
            <a:xfrm rot="10800000">
              <a:off x="14099828" y="-8657781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8"/>
            <p:cNvSpPr/>
            <p:nvPr/>
          </p:nvSpPr>
          <p:spPr>
            <a:xfrm rot="10800000">
              <a:off x="17552407" y="-4605535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8"/>
            <p:cNvSpPr/>
            <p:nvPr/>
          </p:nvSpPr>
          <p:spPr>
            <a:xfrm rot="10800000">
              <a:off x="17583010" y="-564284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8"/>
            <p:cNvSpPr/>
            <p:nvPr/>
          </p:nvSpPr>
          <p:spPr>
            <a:xfrm rot="10800000">
              <a:off x="17133783" y="-1684415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8"/>
            <p:cNvSpPr/>
            <p:nvPr/>
          </p:nvSpPr>
          <p:spPr>
            <a:xfrm rot="10800000">
              <a:off x="14073899" y="-2448893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8"/>
            <p:cNvSpPr/>
            <p:nvPr/>
          </p:nvSpPr>
          <p:spPr>
            <a:xfrm rot="10800000">
              <a:off x="14073899" y="-2660577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8"/>
            <p:cNvSpPr/>
            <p:nvPr/>
          </p:nvSpPr>
          <p:spPr>
            <a:xfrm rot="10800000">
              <a:off x="14073899" y="-2874570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8"/>
            <p:cNvSpPr/>
            <p:nvPr/>
          </p:nvSpPr>
          <p:spPr>
            <a:xfrm rot="10800000">
              <a:off x="14073899" y="-3086253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8"/>
            <p:cNvSpPr/>
            <p:nvPr/>
          </p:nvSpPr>
          <p:spPr>
            <a:xfrm rot="10800000">
              <a:off x="14073899" y="-3297936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8"/>
            <p:cNvSpPr/>
            <p:nvPr/>
          </p:nvSpPr>
          <p:spPr>
            <a:xfrm rot="10800000">
              <a:off x="17013790" y="-7444292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8"/>
            <p:cNvSpPr/>
            <p:nvPr/>
          </p:nvSpPr>
          <p:spPr>
            <a:xfrm rot="10800000">
              <a:off x="17133775" y="1118912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8"/>
            <p:cNvSpPr/>
            <p:nvPr/>
          </p:nvSpPr>
          <p:spPr>
            <a:xfrm flipH="1" rot="5400000">
              <a:off x="12940794" y="-689097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8"/>
            <p:cNvSpPr/>
            <p:nvPr/>
          </p:nvSpPr>
          <p:spPr>
            <a:xfrm flipH="1" rot="5400000">
              <a:off x="13745938" y="-5065499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8"/>
            <p:cNvSpPr/>
            <p:nvPr/>
          </p:nvSpPr>
          <p:spPr>
            <a:xfrm flipH="1" rot="5400000">
              <a:off x="14951387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8"/>
            <p:cNvSpPr/>
            <p:nvPr/>
          </p:nvSpPr>
          <p:spPr>
            <a:xfrm flipH="1" rot="5400000">
              <a:off x="14240888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28"/>
            <p:cNvSpPr/>
            <p:nvPr/>
          </p:nvSpPr>
          <p:spPr>
            <a:xfrm flipH="1" rot="5400000">
              <a:off x="14477721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28"/>
            <p:cNvSpPr/>
            <p:nvPr/>
          </p:nvSpPr>
          <p:spPr>
            <a:xfrm flipH="1" rot="5400000">
              <a:off x="14714554" y="-870030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8"/>
            <p:cNvSpPr/>
            <p:nvPr/>
          </p:nvSpPr>
          <p:spPr>
            <a:xfrm flipH="1" rot="5400000">
              <a:off x="17196667" y="-3497278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8"/>
            <p:cNvSpPr/>
            <p:nvPr/>
          </p:nvSpPr>
          <p:spPr>
            <a:xfrm flipH="1" rot="5400000">
              <a:off x="14041054" y="-60033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8"/>
            <p:cNvSpPr/>
            <p:nvPr/>
          </p:nvSpPr>
          <p:spPr>
            <a:xfrm flipH="1" rot="5400000">
              <a:off x="14041054" y="58526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8"/>
            <p:cNvSpPr/>
            <p:nvPr/>
          </p:nvSpPr>
          <p:spPr>
            <a:xfrm flipH="1" rot="5400000">
              <a:off x="14041054" y="34814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8"/>
            <p:cNvSpPr/>
            <p:nvPr/>
          </p:nvSpPr>
          <p:spPr>
            <a:xfrm flipH="1" rot="5400000">
              <a:off x="14041054" y="11102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28"/>
            <p:cNvSpPr/>
            <p:nvPr/>
          </p:nvSpPr>
          <p:spPr>
            <a:xfrm flipH="1" rot="5400000">
              <a:off x="14041054" y="-12609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28"/>
            <p:cNvSpPr/>
            <p:nvPr/>
          </p:nvSpPr>
          <p:spPr>
            <a:xfrm flipH="1" rot="5400000">
              <a:off x="14041054" y="-36321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28"/>
          <p:cNvGrpSpPr/>
          <p:nvPr/>
        </p:nvGrpSpPr>
        <p:grpSpPr>
          <a:xfrm>
            <a:off x="5506679" y="4560924"/>
            <a:ext cx="6959445" cy="376473"/>
            <a:chOff x="5506679" y="4560924"/>
            <a:chExt cx="6959445" cy="376473"/>
          </a:xfrm>
        </p:grpSpPr>
        <p:sp>
          <p:nvSpPr>
            <p:cNvPr id="1790" name="Google Shape;1790;p28"/>
            <p:cNvSpPr/>
            <p:nvPr/>
          </p:nvSpPr>
          <p:spPr>
            <a:xfrm rot="-5400000">
              <a:off x="8942869" y="1337956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8"/>
            <p:cNvSpPr/>
            <p:nvPr/>
          </p:nvSpPr>
          <p:spPr>
            <a:xfrm flipH="1" rot="10800000">
              <a:off x="8051620" y="45609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8"/>
            <p:cNvSpPr/>
            <p:nvPr/>
          </p:nvSpPr>
          <p:spPr>
            <a:xfrm flipH="1" rot="10800000">
              <a:off x="8051620" y="45609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8"/>
            <p:cNvSpPr/>
            <p:nvPr/>
          </p:nvSpPr>
          <p:spPr>
            <a:xfrm flipH="1" rot="-5400000">
              <a:off x="5506679" y="4786797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4" name="Google Shape;1794;p28"/>
          <p:cNvSpPr/>
          <p:nvPr/>
        </p:nvSpPr>
        <p:spPr>
          <a:xfrm>
            <a:off x="-10698" y="405425"/>
            <a:ext cx="960106" cy="268151"/>
          </a:xfrm>
          <a:custGeom>
            <a:rect b="b" l="l" r="r" t="t"/>
            <a:pathLst>
              <a:path extrusionOk="0" h="1630" w="15520">
                <a:moveTo>
                  <a:pt x="0" y="0"/>
                </a:moveTo>
                <a:lnTo>
                  <a:pt x="0" y="1629"/>
                </a:lnTo>
                <a:lnTo>
                  <a:pt x="15519" y="1629"/>
                </a:lnTo>
                <a:lnTo>
                  <a:pt x="15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28"/>
          <p:cNvSpPr/>
          <p:nvPr/>
        </p:nvSpPr>
        <p:spPr>
          <a:xfrm>
            <a:off x="-10698" y="405425"/>
            <a:ext cx="960106" cy="268151"/>
          </a:xfrm>
          <a:custGeom>
            <a:rect b="b" l="l" r="r" t="t"/>
            <a:pathLst>
              <a:path extrusionOk="0" h="1630" w="15520">
                <a:moveTo>
                  <a:pt x="0" y="0"/>
                </a:moveTo>
                <a:lnTo>
                  <a:pt x="0" y="1629"/>
                </a:lnTo>
                <a:lnTo>
                  <a:pt x="15519" y="1629"/>
                </a:lnTo>
                <a:lnTo>
                  <a:pt x="15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rotWithShape="0" algn="bl" dist="19050">
              <a:schemeClr val="accent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6" name="Google Shape;1796;p28"/>
          <p:cNvGrpSpPr/>
          <p:nvPr/>
        </p:nvGrpSpPr>
        <p:grpSpPr>
          <a:xfrm>
            <a:off x="520187" y="968839"/>
            <a:ext cx="117523" cy="719798"/>
            <a:chOff x="824987" y="359239"/>
            <a:chExt cx="117523" cy="719798"/>
          </a:xfrm>
        </p:grpSpPr>
        <p:sp>
          <p:nvSpPr>
            <p:cNvPr id="1797" name="Google Shape;1797;p28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8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8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8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28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28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8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8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5" name="Google Shape;1805;p28"/>
          <p:cNvGrpSpPr/>
          <p:nvPr/>
        </p:nvGrpSpPr>
        <p:grpSpPr>
          <a:xfrm>
            <a:off x="-17163929" y="459889"/>
            <a:ext cx="18162623" cy="5570271"/>
            <a:chOff x="-17163929" y="459889"/>
            <a:chExt cx="18162623" cy="5570271"/>
          </a:xfrm>
        </p:grpSpPr>
        <p:sp>
          <p:nvSpPr>
            <p:cNvPr id="1806" name="Google Shape;1806;p28"/>
            <p:cNvSpPr/>
            <p:nvPr/>
          </p:nvSpPr>
          <p:spPr>
            <a:xfrm flipH="1" rot="-5400000">
              <a:off x="-7801323" y="-2908571"/>
              <a:ext cx="5290499" cy="12182095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28"/>
            <p:cNvSpPr/>
            <p:nvPr/>
          </p:nvSpPr>
          <p:spPr>
            <a:xfrm flipH="1" rot="-5400000">
              <a:off x="-6731174" y="-940985"/>
              <a:ext cx="173" cy="3203058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8"/>
            <p:cNvSpPr/>
            <p:nvPr/>
          </p:nvSpPr>
          <p:spPr>
            <a:xfrm flipH="1" rot="-5400000">
              <a:off x="-3994401" y="197532"/>
              <a:ext cx="173" cy="834423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8"/>
            <p:cNvSpPr/>
            <p:nvPr/>
          </p:nvSpPr>
          <p:spPr>
            <a:xfrm flipH="1" rot="-5400000">
              <a:off x="-13607258" y="-2818783"/>
              <a:ext cx="637224" cy="7574620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8"/>
            <p:cNvSpPr/>
            <p:nvPr/>
          </p:nvSpPr>
          <p:spPr>
            <a:xfrm flipH="1" rot="-5400000">
              <a:off x="-17524796" y="3625937"/>
              <a:ext cx="2650694" cy="1753015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8"/>
            <p:cNvSpPr/>
            <p:nvPr/>
          </p:nvSpPr>
          <p:spPr>
            <a:xfrm flipH="1" rot="-5400000">
              <a:off x="-8790284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28"/>
            <p:cNvSpPr/>
            <p:nvPr/>
          </p:nvSpPr>
          <p:spPr>
            <a:xfrm flipH="1" rot="-5400000">
              <a:off x="-8473478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28"/>
            <p:cNvSpPr/>
            <p:nvPr/>
          </p:nvSpPr>
          <p:spPr>
            <a:xfrm flipH="1" rot="-5400000">
              <a:off x="-8153130" y="5433537"/>
              <a:ext cx="366227" cy="499824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28"/>
            <p:cNvSpPr/>
            <p:nvPr/>
          </p:nvSpPr>
          <p:spPr>
            <a:xfrm flipH="1" rot="-5400000">
              <a:off x="-7836411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28"/>
            <p:cNvSpPr/>
            <p:nvPr/>
          </p:nvSpPr>
          <p:spPr>
            <a:xfrm flipH="1" rot="-5400000">
              <a:off x="-7519606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8"/>
            <p:cNvSpPr/>
            <p:nvPr/>
          </p:nvSpPr>
          <p:spPr>
            <a:xfrm flipH="1" rot="-5400000">
              <a:off x="-6153992" y="-3806147"/>
              <a:ext cx="253714" cy="10292027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8"/>
            <p:cNvSpPr/>
            <p:nvPr/>
          </p:nvSpPr>
          <p:spPr>
            <a:xfrm flipH="1" rot="-5400000">
              <a:off x="-14935953" y="47964"/>
              <a:ext cx="173" cy="2478209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8"/>
            <p:cNvSpPr/>
            <p:nvPr/>
          </p:nvSpPr>
          <p:spPr>
            <a:xfrm>
              <a:off x="-3642674" y="5628846"/>
              <a:ext cx="3465732" cy="401314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28"/>
            <p:cNvSpPr/>
            <p:nvPr/>
          </p:nvSpPr>
          <p:spPr>
            <a:xfrm>
              <a:off x="-5171424" y="5627125"/>
              <a:ext cx="1059201" cy="401314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8"/>
            <p:cNvSpPr/>
            <p:nvPr/>
          </p:nvSpPr>
          <p:spPr>
            <a:xfrm>
              <a:off x="822808" y="437743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8"/>
            <p:cNvSpPr/>
            <p:nvPr/>
          </p:nvSpPr>
          <p:spPr>
            <a:xfrm>
              <a:off x="822808" y="5440765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8"/>
            <p:cNvSpPr/>
            <p:nvPr/>
          </p:nvSpPr>
          <p:spPr>
            <a:xfrm>
              <a:off x="822808" y="5086320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8"/>
            <p:cNvSpPr/>
            <p:nvPr/>
          </p:nvSpPr>
          <p:spPr>
            <a:xfrm>
              <a:off x="822808" y="473187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8"/>
            <p:cNvSpPr/>
            <p:nvPr/>
          </p:nvSpPr>
          <p:spPr>
            <a:xfrm>
              <a:off x="-7521298" y="459889"/>
              <a:ext cx="1064982" cy="401314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8"/>
            <p:cNvSpPr/>
            <p:nvPr/>
          </p:nvSpPr>
          <p:spPr>
            <a:xfrm>
              <a:off x="-11299605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28"/>
            <p:cNvSpPr/>
            <p:nvPr/>
          </p:nvSpPr>
          <p:spPr>
            <a:xfrm>
              <a:off x="-13073979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8"/>
            <p:cNvSpPr/>
            <p:nvPr/>
          </p:nvSpPr>
          <p:spPr>
            <a:xfrm>
              <a:off x="-12719104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28"/>
            <p:cNvSpPr/>
            <p:nvPr/>
          </p:nvSpPr>
          <p:spPr>
            <a:xfrm>
              <a:off x="-12364229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28"/>
            <p:cNvSpPr/>
            <p:nvPr/>
          </p:nvSpPr>
          <p:spPr>
            <a:xfrm>
              <a:off x="-12009354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28"/>
            <p:cNvSpPr/>
            <p:nvPr/>
          </p:nvSpPr>
          <p:spPr>
            <a:xfrm>
              <a:off x="-11654479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28"/>
            <p:cNvSpPr/>
            <p:nvPr/>
          </p:nvSpPr>
          <p:spPr>
            <a:xfrm>
              <a:off x="-15411044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28"/>
            <p:cNvSpPr/>
            <p:nvPr/>
          </p:nvSpPr>
          <p:spPr>
            <a:xfrm>
              <a:off x="-17163929" y="3089125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28"/>
            <p:cNvSpPr/>
            <p:nvPr/>
          </p:nvSpPr>
          <p:spPr>
            <a:xfrm>
              <a:off x="-17163929" y="351539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28"/>
            <p:cNvSpPr/>
            <p:nvPr/>
          </p:nvSpPr>
          <p:spPr>
            <a:xfrm flipH="1" rot="-5400000">
              <a:off x="-7801323" y="-2908571"/>
              <a:ext cx="5290499" cy="12182095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28"/>
            <p:cNvSpPr/>
            <p:nvPr/>
          </p:nvSpPr>
          <p:spPr>
            <a:xfrm flipH="1" rot="-5400000">
              <a:off x="-6731174" y="-940985"/>
              <a:ext cx="173" cy="3203058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28"/>
            <p:cNvSpPr/>
            <p:nvPr/>
          </p:nvSpPr>
          <p:spPr>
            <a:xfrm flipH="1" rot="-5400000">
              <a:off x="-3994401" y="197532"/>
              <a:ext cx="173" cy="834423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28"/>
            <p:cNvSpPr/>
            <p:nvPr/>
          </p:nvSpPr>
          <p:spPr>
            <a:xfrm flipH="1" rot="-5400000">
              <a:off x="-13607258" y="-2818783"/>
              <a:ext cx="637224" cy="7574620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28"/>
            <p:cNvSpPr/>
            <p:nvPr/>
          </p:nvSpPr>
          <p:spPr>
            <a:xfrm flipH="1" rot="-5400000">
              <a:off x="-17524796" y="3625937"/>
              <a:ext cx="2650694" cy="1753015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28"/>
            <p:cNvSpPr/>
            <p:nvPr/>
          </p:nvSpPr>
          <p:spPr>
            <a:xfrm flipH="1" rot="-5400000">
              <a:off x="-8790284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28"/>
            <p:cNvSpPr/>
            <p:nvPr/>
          </p:nvSpPr>
          <p:spPr>
            <a:xfrm flipH="1" rot="-5400000">
              <a:off x="-8473478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28"/>
            <p:cNvSpPr/>
            <p:nvPr/>
          </p:nvSpPr>
          <p:spPr>
            <a:xfrm flipH="1" rot="-5400000">
              <a:off x="-8153130" y="5433537"/>
              <a:ext cx="366227" cy="499824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28"/>
            <p:cNvSpPr/>
            <p:nvPr/>
          </p:nvSpPr>
          <p:spPr>
            <a:xfrm flipH="1" rot="-5400000">
              <a:off x="-7836411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28"/>
            <p:cNvSpPr/>
            <p:nvPr/>
          </p:nvSpPr>
          <p:spPr>
            <a:xfrm flipH="1" rot="-5400000">
              <a:off x="-7519606" y="5433450"/>
              <a:ext cx="366227" cy="499997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28"/>
            <p:cNvSpPr/>
            <p:nvPr/>
          </p:nvSpPr>
          <p:spPr>
            <a:xfrm flipH="1" rot="-5400000">
              <a:off x="-6153992" y="-3806147"/>
              <a:ext cx="253714" cy="10292027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28"/>
            <p:cNvSpPr/>
            <p:nvPr/>
          </p:nvSpPr>
          <p:spPr>
            <a:xfrm flipH="1" rot="-5400000">
              <a:off x="-14935953" y="47964"/>
              <a:ext cx="173" cy="2478209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28"/>
            <p:cNvSpPr/>
            <p:nvPr/>
          </p:nvSpPr>
          <p:spPr>
            <a:xfrm>
              <a:off x="-3642674" y="5628846"/>
              <a:ext cx="3465732" cy="401314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28"/>
            <p:cNvSpPr/>
            <p:nvPr/>
          </p:nvSpPr>
          <p:spPr>
            <a:xfrm>
              <a:off x="-5171424" y="5627125"/>
              <a:ext cx="1059201" cy="401314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28"/>
            <p:cNvSpPr/>
            <p:nvPr/>
          </p:nvSpPr>
          <p:spPr>
            <a:xfrm>
              <a:off x="822808" y="437743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28"/>
            <p:cNvSpPr/>
            <p:nvPr/>
          </p:nvSpPr>
          <p:spPr>
            <a:xfrm>
              <a:off x="822808" y="5440765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28"/>
            <p:cNvSpPr/>
            <p:nvPr/>
          </p:nvSpPr>
          <p:spPr>
            <a:xfrm>
              <a:off x="822808" y="5086320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28"/>
            <p:cNvSpPr/>
            <p:nvPr/>
          </p:nvSpPr>
          <p:spPr>
            <a:xfrm>
              <a:off x="822808" y="473187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28"/>
            <p:cNvSpPr/>
            <p:nvPr/>
          </p:nvSpPr>
          <p:spPr>
            <a:xfrm>
              <a:off x="-7521298" y="459889"/>
              <a:ext cx="1064982" cy="401314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28"/>
            <p:cNvSpPr/>
            <p:nvPr/>
          </p:nvSpPr>
          <p:spPr>
            <a:xfrm>
              <a:off x="-11299605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28"/>
            <p:cNvSpPr/>
            <p:nvPr/>
          </p:nvSpPr>
          <p:spPr>
            <a:xfrm>
              <a:off x="-13073979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8"/>
            <p:cNvSpPr/>
            <p:nvPr/>
          </p:nvSpPr>
          <p:spPr>
            <a:xfrm>
              <a:off x="-12719104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8"/>
            <p:cNvSpPr/>
            <p:nvPr/>
          </p:nvSpPr>
          <p:spPr>
            <a:xfrm>
              <a:off x="-12364229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8"/>
            <p:cNvSpPr/>
            <p:nvPr/>
          </p:nvSpPr>
          <p:spPr>
            <a:xfrm>
              <a:off x="-12009354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8"/>
            <p:cNvSpPr/>
            <p:nvPr/>
          </p:nvSpPr>
          <p:spPr>
            <a:xfrm>
              <a:off x="-11654479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8"/>
            <p:cNvSpPr/>
            <p:nvPr/>
          </p:nvSpPr>
          <p:spPr>
            <a:xfrm>
              <a:off x="-15411044" y="573983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8"/>
            <p:cNvSpPr/>
            <p:nvPr/>
          </p:nvSpPr>
          <p:spPr>
            <a:xfrm>
              <a:off x="-17163929" y="3089125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8"/>
            <p:cNvSpPr/>
            <p:nvPr/>
          </p:nvSpPr>
          <p:spPr>
            <a:xfrm>
              <a:off x="-17163929" y="351539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8"/>
            <p:cNvSpPr/>
            <p:nvPr/>
          </p:nvSpPr>
          <p:spPr>
            <a:xfrm>
              <a:off x="393150" y="2661163"/>
              <a:ext cx="175901" cy="47820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8"/>
            <p:cNvSpPr/>
            <p:nvPr/>
          </p:nvSpPr>
          <p:spPr>
            <a:xfrm>
              <a:off x="393150" y="2661163"/>
              <a:ext cx="175901" cy="47820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"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29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66" name="Google Shape;1866;p29"/>
          <p:cNvSpPr txBox="1"/>
          <p:nvPr>
            <p:ph idx="1" type="subTitle"/>
          </p:nvPr>
        </p:nvSpPr>
        <p:spPr>
          <a:xfrm>
            <a:off x="2132775" y="1952242"/>
            <a:ext cx="21576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7" name="Google Shape;1867;p29"/>
          <p:cNvSpPr txBox="1"/>
          <p:nvPr>
            <p:ph idx="2" type="subTitle"/>
          </p:nvPr>
        </p:nvSpPr>
        <p:spPr>
          <a:xfrm>
            <a:off x="2132775" y="1571000"/>
            <a:ext cx="21576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868" name="Google Shape;1868;p29"/>
          <p:cNvSpPr txBox="1"/>
          <p:nvPr>
            <p:ph idx="3" type="subTitle"/>
          </p:nvPr>
        </p:nvSpPr>
        <p:spPr>
          <a:xfrm>
            <a:off x="2132775" y="3401042"/>
            <a:ext cx="21576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9" name="Google Shape;1869;p29"/>
          <p:cNvSpPr txBox="1"/>
          <p:nvPr>
            <p:ph idx="4" type="subTitle"/>
          </p:nvPr>
        </p:nvSpPr>
        <p:spPr>
          <a:xfrm>
            <a:off x="2132775" y="3019800"/>
            <a:ext cx="21576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870" name="Google Shape;1870;p29"/>
          <p:cNvSpPr txBox="1"/>
          <p:nvPr>
            <p:ph idx="5" type="subTitle"/>
          </p:nvPr>
        </p:nvSpPr>
        <p:spPr>
          <a:xfrm>
            <a:off x="5911850" y="1952242"/>
            <a:ext cx="21576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1" name="Google Shape;1871;p29"/>
          <p:cNvSpPr txBox="1"/>
          <p:nvPr>
            <p:ph idx="6" type="subTitle"/>
          </p:nvPr>
        </p:nvSpPr>
        <p:spPr>
          <a:xfrm>
            <a:off x="5911850" y="1571000"/>
            <a:ext cx="21576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872" name="Google Shape;1872;p29"/>
          <p:cNvSpPr txBox="1"/>
          <p:nvPr>
            <p:ph idx="7" type="subTitle"/>
          </p:nvPr>
        </p:nvSpPr>
        <p:spPr>
          <a:xfrm>
            <a:off x="5911850" y="3401042"/>
            <a:ext cx="21576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3" name="Google Shape;1873;p29"/>
          <p:cNvSpPr txBox="1"/>
          <p:nvPr>
            <p:ph idx="8" type="subTitle"/>
          </p:nvPr>
        </p:nvSpPr>
        <p:spPr>
          <a:xfrm>
            <a:off x="5911850" y="3019800"/>
            <a:ext cx="21576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grpSp>
        <p:nvGrpSpPr>
          <p:cNvPr id="1874" name="Google Shape;1874;p29"/>
          <p:cNvGrpSpPr/>
          <p:nvPr/>
        </p:nvGrpSpPr>
        <p:grpSpPr>
          <a:xfrm rot="10800000">
            <a:off x="-1081045" y="2901062"/>
            <a:ext cx="3021722" cy="3146276"/>
            <a:chOff x="-1081045" y="-1072813"/>
            <a:chExt cx="3021722" cy="3146276"/>
          </a:xfrm>
        </p:grpSpPr>
        <p:sp>
          <p:nvSpPr>
            <p:cNvPr id="1875" name="Google Shape;1875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rect b="b" l="l" r="r" t="t"/>
              <a:pathLst>
                <a:path extrusionOk="0" fill="none" h="15866" w="15865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9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rect b="b" l="l" r="r" t="t"/>
              <a:pathLst>
                <a:path extrusionOk="0" fill="none" h="15866" w="15865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9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9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9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3" name="Google Shape;1883;p29"/>
          <p:cNvGrpSpPr/>
          <p:nvPr/>
        </p:nvGrpSpPr>
        <p:grpSpPr>
          <a:xfrm rot="10800000">
            <a:off x="8197625" y="-630926"/>
            <a:ext cx="1158175" cy="2819114"/>
            <a:chOff x="-444950" y="2746461"/>
            <a:chExt cx="1158175" cy="2819114"/>
          </a:xfrm>
        </p:grpSpPr>
        <p:sp>
          <p:nvSpPr>
            <p:cNvPr id="1884" name="Google Shape;1884;p29"/>
            <p:cNvSpPr/>
            <p:nvPr/>
          </p:nvSpPr>
          <p:spPr>
            <a:xfrm>
              <a:off x="248038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885" name="Google Shape;1885;p29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9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9"/>
            <p:cNvSpPr/>
            <p:nvPr/>
          </p:nvSpPr>
          <p:spPr>
            <a:xfrm>
              <a:off x="241863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1888" name="Google Shape;1888;p29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9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9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2" name="Google Shape;1892;p29"/>
          <p:cNvGrpSpPr/>
          <p:nvPr/>
        </p:nvGrpSpPr>
        <p:grpSpPr>
          <a:xfrm flipH="1" rot="-5400000">
            <a:off x="5658025" y="4666451"/>
            <a:ext cx="4222888" cy="4088811"/>
            <a:chOff x="8129425" y="2555026"/>
            <a:chExt cx="4222888" cy="4088811"/>
          </a:xfrm>
        </p:grpSpPr>
        <p:sp>
          <p:nvSpPr>
            <p:cNvPr id="1893" name="Google Shape;1893;p29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29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2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2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2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1" name="Google Shape;1901;p29"/>
          <p:cNvGrpSpPr/>
          <p:nvPr/>
        </p:nvGrpSpPr>
        <p:grpSpPr>
          <a:xfrm>
            <a:off x="-3068512" y="-9947723"/>
            <a:ext cx="3752539" cy="12135923"/>
            <a:chOff x="-3068512" y="-9947723"/>
            <a:chExt cx="3752539" cy="12135923"/>
          </a:xfrm>
        </p:grpSpPr>
        <p:sp>
          <p:nvSpPr>
            <p:cNvPr id="1902" name="Google Shape;1902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9"/>
            <p:cNvSpPr/>
            <p:nvPr/>
          </p:nvSpPr>
          <p:spPr>
            <a:xfrm rot="5400000">
              <a:off x="-3287162" y="-1714756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29"/>
            <p:cNvSpPr/>
            <p:nvPr/>
          </p:nvSpPr>
          <p:spPr>
            <a:xfrm flipH="1">
              <a:off x="-2933272" y="-5994223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29"/>
            <p:cNvSpPr/>
            <p:nvPr/>
          </p:nvSpPr>
          <p:spPr>
            <a:xfrm flipH="1">
              <a:off x="519307" y="-404680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29"/>
            <p:cNvSpPr/>
            <p:nvPr/>
          </p:nvSpPr>
          <p:spPr>
            <a:xfrm flipH="1">
              <a:off x="549910" y="-1426807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29"/>
            <p:cNvSpPr/>
            <p:nvPr/>
          </p:nvSpPr>
          <p:spPr>
            <a:xfrm flipH="1">
              <a:off x="100683" y="-9888941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29"/>
            <p:cNvSpPr/>
            <p:nvPr/>
          </p:nvSpPr>
          <p:spPr>
            <a:xfrm flipH="1">
              <a:off x="-2933304" y="-9888941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29"/>
            <p:cNvSpPr/>
            <p:nvPr/>
          </p:nvSpPr>
          <p:spPr>
            <a:xfrm flipH="1">
              <a:off x="-2959201" y="-439730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29"/>
            <p:cNvSpPr/>
            <p:nvPr/>
          </p:nvSpPr>
          <p:spPr>
            <a:xfrm flipH="1">
              <a:off x="-2959201" y="-4185619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29"/>
            <p:cNvSpPr/>
            <p:nvPr/>
          </p:nvSpPr>
          <p:spPr>
            <a:xfrm flipH="1">
              <a:off x="-2959201" y="-3971510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29"/>
            <p:cNvSpPr/>
            <p:nvPr/>
          </p:nvSpPr>
          <p:spPr>
            <a:xfrm flipH="1">
              <a:off x="-2959201" y="-3759942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29"/>
            <p:cNvSpPr/>
            <p:nvPr/>
          </p:nvSpPr>
          <p:spPr>
            <a:xfrm flipH="1">
              <a:off x="-2959201" y="-3548259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29"/>
            <p:cNvSpPr/>
            <p:nvPr/>
          </p:nvSpPr>
          <p:spPr>
            <a:xfrm flipH="1">
              <a:off x="100675" y="-9286920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29"/>
            <p:cNvSpPr/>
            <p:nvPr/>
          </p:nvSpPr>
          <p:spPr>
            <a:xfrm rot="5400000">
              <a:off x="-4092306" y="110720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9"/>
            <p:cNvSpPr/>
            <p:nvPr/>
          </p:nvSpPr>
          <p:spPr>
            <a:xfrm rot="5400000">
              <a:off x="-2081713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9"/>
            <p:cNvSpPr/>
            <p:nvPr/>
          </p:nvSpPr>
          <p:spPr>
            <a:xfrm rot="5400000">
              <a:off x="-2792212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9"/>
            <p:cNvSpPr/>
            <p:nvPr/>
          </p:nvSpPr>
          <p:spPr>
            <a:xfrm rot="5400000">
              <a:off x="-2555379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9"/>
            <p:cNvSpPr/>
            <p:nvPr/>
          </p:nvSpPr>
          <p:spPr>
            <a:xfrm rot="5400000">
              <a:off x="-2318546" y="20706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29"/>
            <p:cNvSpPr/>
            <p:nvPr/>
          </p:nvSpPr>
          <p:spPr>
            <a:xfrm rot="5400000">
              <a:off x="163567" y="-3282978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29"/>
            <p:cNvSpPr/>
            <p:nvPr/>
          </p:nvSpPr>
          <p:spPr>
            <a:xfrm rot="5400000">
              <a:off x="-2992046" y="-6029291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9"/>
            <p:cNvSpPr/>
            <p:nvPr/>
          </p:nvSpPr>
          <p:spPr>
            <a:xfrm rot="5400000">
              <a:off x="-2992046" y="-721489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9"/>
            <p:cNvSpPr/>
            <p:nvPr/>
          </p:nvSpPr>
          <p:spPr>
            <a:xfrm rot="5400000">
              <a:off x="-2992046" y="-697777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9"/>
            <p:cNvSpPr/>
            <p:nvPr/>
          </p:nvSpPr>
          <p:spPr>
            <a:xfrm rot="5400000">
              <a:off x="-2992046" y="-674065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9"/>
            <p:cNvSpPr/>
            <p:nvPr/>
          </p:nvSpPr>
          <p:spPr>
            <a:xfrm rot="5400000">
              <a:off x="-2992046" y="-650353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29"/>
            <p:cNvSpPr/>
            <p:nvPr/>
          </p:nvSpPr>
          <p:spPr>
            <a:xfrm rot="5400000">
              <a:off x="-2992046" y="-626641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29"/>
            <p:cNvSpPr/>
            <p:nvPr/>
          </p:nvSpPr>
          <p:spPr>
            <a:xfrm rot="5400000">
              <a:off x="-2992046" y="-877647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9"/>
            <p:cNvSpPr/>
            <p:nvPr/>
          </p:nvSpPr>
          <p:spPr>
            <a:xfrm rot="5400000">
              <a:off x="-1220890" y="-994772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9"/>
            <p:cNvSpPr/>
            <p:nvPr/>
          </p:nvSpPr>
          <p:spPr>
            <a:xfrm rot="5400000">
              <a:off x="-1505714" y="-994772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29"/>
            <p:cNvSpPr/>
            <p:nvPr/>
          </p:nvSpPr>
          <p:spPr>
            <a:xfrm rot="5400000">
              <a:off x="196075" y="-80106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6_1"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30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959" name="Google Shape;1959;p30"/>
          <p:cNvGrpSpPr/>
          <p:nvPr/>
        </p:nvGrpSpPr>
        <p:grpSpPr>
          <a:xfrm>
            <a:off x="-3612573" y="3546476"/>
            <a:ext cx="4088811" cy="4088811"/>
            <a:chOff x="-3640848" y="2185426"/>
            <a:chExt cx="4088811" cy="4088811"/>
          </a:xfrm>
        </p:grpSpPr>
        <p:sp>
          <p:nvSpPr>
            <p:cNvPr id="1960" name="Google Shape;1960;p30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0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2" name="Google Shape;1962;p30"/>
          <p:cNvGrpSpPr/>
          <p:nvPr/>
        </p:nvGrpSpPr>
        <p:grpSpPr>
          <a:xfrm>
            <a:off x="-1350577" y="383600"/>
            <a:ext cx="1928770" cy="2826596"/>
            <a:chOff x="-1350577" y="383600"/>
            <a:chExt cx="1928770" cy="2826596"/>
          </a:xfrm>
        </p:grpSpPr>
        <p:sp>
          <p:nvSpPr>
            <p:cNvPr id="1963" name="Google Shape;1963;p30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0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0"/>
            <p:cNvSpPr/>
            <p:nvPr/>
          </p:nvSpPr>
          <p:spPr>
            <a:xfrm flipH="1">
              <a:off x="402308" y="383600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0"/>
            <p:cNvSpPr/>
            <p:nvPr/>
          </p:nvSpPr>
          <p:spPr>
            <a:xfrm flipH="1">
              <a:off x="402308" y="80986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0"/>
            <p:cNvSpPr/>
            <p:nvPr/>
          </p:nvSpPr>
          <p:spPr>
            <a:xfrm rot="5400000">
              <a:off x="-1711634" y="920412"/>
              <a:ext cx="2650694" cy="1753015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0"/>
            <p:cNvSpPr/>
            <p:nvPr/>
          </p:nvSpPr>
          <p:spPr>
            <a:xfrm flipH="1">
              <a:off x="-1350577" y="3034311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0"/>
            <p:cNvSpPr/>
            <p:nvPr/>
          </p:nvSpPr>
          <p:spPr>
            <a:xfrm flipH="1">
              <a:off x="402308" y="383600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0"/>
            <p:cNvSpPr/>
            <p:nvPr/>
          </p:nvSpPr>
          <p:spPr>
            <a:xfrm flipH="1">
              <a:off x="402308" y="809866"/>
              <a:ext cx="175885" cy="175885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1" name="Google Shape;1971;p30"/>
          <p:cNvSpPr txBox="1"/>
          <p:nvPr>
            <p:ph idx="1" type="subTitle"/>
          </p:nvPr>
        </p:nvSpPr>
        <p:spPr>
          <a:xfrm>
            <a:off x="713225" y="3335392"/>
            <a:ext cx="18510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2" name="Google Shape;1972;p30"/>
          <p:cNvSpPr txBox="1"/>
          <p:nvPr>
            <p:ph idx="2" type="subTitle"/>
          </p:nvPr>
        </p:nvSpPr>
        <p:spPr>
          <a:xfrm>
            <a:off x="713225" y="2908657"/>
            <a:ext cx="18510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973" name="Google Shape;1973;p30"/>
          <p:cNvSpPr txBox="1"/>
          <p:nvPr>
            <p:ph idx="3" type="subTitle"/>
          </p:nvPr>
        </p:nvSpPr>
        <p:spPr>
          <a:xfrm>
            <a:off x="6579725" y="3335392"/>
            <a:ext cx="18510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4" name="Google Shape;1974;p30"/>
          <p:cNvSpPr txBox="1"/>
          <p:nvPr>
            <p:ph idx="4" type="subTitle"/>
          </p:nvPr>
        </p:nvSpPr>
        <p:spPr>
          <a:xfrm>
            <a:off x="6579725" y="2908657"/>
            <a:ext cx="18510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grpSp>
        <p:nvGrpSpPr>
          <p:cNvPr id="1975" name="Google Shape;1975;p30"/>
          <p:cNvGrpSpPr/>
          <p:nvPr/>
        </p:nvGrpSpPr>
        <p:grpSpPr>
          <a:xfrm>
            <a:off x="6292929" y="-4592"/>
            <a:ext cx="5178842" cy="5178453"/>
            <a:chOff x="6292929" y="-4592"/>
            <a:chExt cx="5178842" cy="5178453"/>
          </a:xfrm>
        </p:grpSpPr>
        <p:sp>
          <p:nvSpPr>
            <p:cNvPr id="1976" name="Google Shape;1976;p30"/>
            <p:cNvSpPr/>
            <p:nvPr/>
          </p:nvSpPr>
          <p:spPr>
            <a:xfrm flipH="1" rot="2716073">
              <a:off x="7066103" y="73898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0"/>
            <p:cNvSpPr/>
            <p:nvPr/>
          </p:nvSpPr>
          <p:spPr>
            <a:xfrm flipH="1" rot="2716073">
              <a:off x="7066103" y="738985"/>
              <a:ext cx="3632494" cy="3691299"/>
            </a:xfrm>
            <a:custGeom>
              <a:rect b="b" l="l" r="r" t="t"/>
              <a:pathLst>
                <a:path extrusionOk="0" fill="none" h="66413" w="65355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0"/>
            <p:cNvSpPr/>
            <p:nvPr/>
          </p:nvSpPr>
          <p:spPr>
            <a:xfrm flipH="1" rot="5400000">
              <a:off x="8498352" y="4465344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0"/>
            <p:cNvSpPr/>
            <p:nvPr/>
          </p:nvSpPr>
          <p:spPr>
            <a:xfrm flipH="1" rot="5400000">
              <a:off x="8498352" y="4465344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0" name="Google Shape;1980;p30"/>
          <p:cNvSpPr txBox="1"/>
          <p:nvPr>
            <p:ph idx="5" type="subTitle"/>
          </p:nvPr>
        </p:nvSpPr>
        <p:spPr>
          <a:xfrm>
            <a:off x="4624225" y="3335392"/>
            <a:ext cx="18510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1" name="Google Shape;1981;p30"/>
          <p:cNvSpPr txBox="1"/>
          <p:nvPr>
            <p:ph idx="6" type="subTitle"/>
          </p:nvPr>
        </p:nvSpPr>
        <p:spPr>
          <a:xfrm>
            <a:off x="4624225" y="2908657"/>
            <a:ext cx="18510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982" name="Google Shape;1982;p30"/>
          <p:cNvSpPr txBox="1"/>
          <p:nvPr>
            <p:ph idx="7" type="subTitle"/>
          </p:nvPr>
        </p:nvSpPr>
        <p:spPr>
          <a:xfrm>
            <a:off x="2668725" y="3335392"/>
            <a:ext cx="18510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3" name="Google Shape;1983;p30"/>
          <p:cNvSpPr txBox="1"/>
          <p:nvPr>
            <p:ph idx="8" type="subTitle"/>
          </p:nvPr>
        </p:nvSpPr>
        <p:spPr>
          <a:xfrm>
            <a:off x="2668725" y="2908657"/>
            <a:ext cx="18510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30" name="Google Shape;130;p4"/>
          <p:cNvSpPr txBox="1"/>
          <p:nvPr>
            <p:ph idx="1" type="body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rect b="b" l="l" r="r" t="t"/>
              <a:pathLst>
                <a:path extrusionOk="0" fill="none" h="15866" w="15865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rect b="b" l="l" r="r" t="t"/>
              <a:pathLst>
                <a:path extrusionOk="0" fill="none" h="15866" w="15865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6_1_1"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31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986" name="Google Shape;1986;p31"/>
          <p:cNvGrpSpPr/>
          <p:nvPr/>
        </p:nvGrpSpPr>
        <p:grpSpPr>
          <a:xfrm flipH="1" rot="10800000">
            <a:off x="8280700" y="-1086319"/>
            <a:ext cx="4222888" cy="4088811"/>
            <a:chOff x="8129425" y="2555026"/>
            <a:chExt cx="4222888" cy="4088811"/>
          </a:xfrm>
        </p:grpSpPr>
        <p:sp>
          <p:nvSpPr>
            <p:cNvPr id="1987" name="Google Shape;1987;p31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1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1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1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1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1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1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1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5" name="Google Shape;1995;p31"/>
          <p:cNvGrpSpPr/>
          <p:nvPr/>
        </p:nvGrpSpPr>
        <p:grpSpPr>
          <a:xfrm>
            <a:off x="-3008737" y="-4892867"/>
            <a:ext cx="3721951" cy="12135923"/>
            <a:chOff x="-3170262" y="3452177"/>
            <a:chExt cx="3721951" cy="12135923"/>
          </a:xfrm>
        </p:grpSpPr>
        <p:sp>
          <p:nvSpPr>
            <p:cNvPr id="1996" name="Google Shape;1996;p31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1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1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1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1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1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1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1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1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1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1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1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1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1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1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1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1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1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1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1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1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1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1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1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1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1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1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1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1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1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1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1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1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1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1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1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1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1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1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1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2" name="Google Shape;2052;p31"/>
          <p:cNvGrpSpPr/>
          <p:nvPr/>
        </p:nvGrpSpPr>
        <p:grpSpPr>
          <a:xfrm>
            <a:off x="3324825" y="4560924"/>
            <a:ext cx="6966899" cy="300288"/>
            <a:chOff x="3324825" y="4560924"/>
            <a:chExt cx="6966899" cy="300288"/>
          </a:xfrm>
        </p:grpSpPr>
        <p:sp>
          <p:nvSpPr>
            <p:cNvPr id="2053" name="Google Shape;2053;p31"/>
            <p:cNvSpPr/>
            <p:nvPr/>
          </p:nvSpPr>
          <p:spPr>
            <a:xfrm flipH="1" rot="5400000">
              <a:off x="6768469" y="1337956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1"/>
            <p:cNvSpPr/>
            <p:nvPr/>
          </p:nvSpPr>
          <p:spPr>
            <a:xfrm rot="10800000">
              <a:off x="6513499" y="45609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1"/>
            <p:cNvSpPr/>
            <p:nvPr/>
          </p:nvSpPr>
          <p:spPr>
            <a:xfrm rot="10800000">
              <a:off x="6513499" y="4560924"/>
              <a:ext cx="1315747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1"/>
            <p:cNvSpPr/>
            <p:nvPr/>
          </p:nvSpPr>
          <p:spPr>
            <a:xfrm>
              <a:off x="3324825" y="4619700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7" name="Google Shape;2057;p31"/>
          <p:cNvSpPr txBox="1"/>
          <p:nvPr>
            <p:ph idx="1" type="subTitle"/>
          </p:nvPr>
        </p:nvSpPr>
        <p:spPr>
          <a:xfrm>
            <a:off x="4677087" y="1856144"/>
            <a:ext cx="23562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8" name="Google Shape;2058;p31"/>
          <p:cNvSpPr txBox="1"/>
          <p:nvPr>
            <p:ph idx="2" type="subTitle"/>
          </p:nvPr>
        </p:nvSpPr>
        <p:spPr>
          <a:xfrm>
            <a:off x="4677087" y="1474900"/>
            <a:ext cx="23562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59" name="Google Shape;2059;p31"/>
          <p:cNvSpPr txBox="1"/>
          <p:nvPr>
            <p:ph idx="3" type="subTitle"/>
          </p:nvPr>
        </p:nvSpPr>
        <p:spPr>
          <a:xfrm>
            <a:off x="827525" y="3304944"/>
            <a:ext cx="23562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0" name="Google Shape;2060;p31"/>
          <p:cNvSpPr txBox="1"/>
          <p:nvPr>
            <p:ph idx="4" type="subTitle"/>
          </p:nvPr>
        </p:nvSpPr>
        <p:spPr>
          <a:xfrm>
            <a:off x="827525" y="2923700"/>
            <a:ext cx="23562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61" name="Google Shape;2061;p31"/>
          <p:cNvSpPr txBox="1"/>
          <p:nvPr>
            <p:ph idx="5" type="subTitle"/>
          </p:nvPr>
        </p:nvSpPr>
        <p:spPr>
          <a:xfrm>
            <a:off x="5960275" y="3304944"/>
            <a:ext cx="23562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2" name="Google Shape;2062;p31"/>
          <p:cNvSpPr txBox="1"/>
          <p:nvPr>
            <p:ph idx="6" type="subTitle"/>
          </p:nvPr>
        </p:nvSpPr>
        <p:spPr>
          <a:xfrm>
            <a:off x="5960275" y="2923700"/>
            <a:ext cx="23562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63" name="Google Shape;2063;p31"/>
          <p:cNvSpPr txBox="1"/>
          <p:nvPr>
            <p:ph idx="7" type="subTitle"/>
          </p:nvPr>
        </p:nvSpPr>
        <p:spPr>
          <a:xfrm>
            <a:off x="3393900" y="3304944"/>
            <a:ext cx="23562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4" name="Google Shape;2064;p31"/>
          <p:cNvSpPr txBox="1"/>
          <p:nvPr>
            <p:ph idx="8" type="subTitle"/>
          </p:nvPr>
        </p:nvSpPr>
        <p:spPr>
          <a:xfrm>
            <a:off x="3393900" y="2923700"/>
            <a:ext cx="23562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65" name="Google Shape;2065;p31"/>
          <p:cNvSpPr txBox="1"/>
          <p:nvPr>
            <p:ph idx="9" type="subTitle"/>
          </p:nvPr>
        </p:nvSpPr>
        <p:spPr>
          <a:xfrm>
            <a:off x="2110713" y="1856144"/>
            <a:ext cx="23562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6" name="Google Shape;2066;p31"/>
          <p:cNvSpPr txBox="1"/>
          <p:nvPr>
            <p:ph idx="13" type="subTitle"/>
          </p:nvPr>
        </p:nvSpPr>
        <p:spPr>
          <a:xfrm>
            <a:off x="2110713" y="1474900"/>
            <a:ext cx="23562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32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069" name="Google Shape;2069;p32"/>
          <p:cNvSpPr txBox="1"/>
          <p:nvPr>
            <p:ph idx="1" type="subTitle"/>
          </p:nvPr>
        </p:nvSpPr>
        <p:spPr>
          <a:xfrm>
            <a:off x="1805875" y="1710450"/>
            <a:ext cx="26877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0" name="Google Shape;2070;p32"/>
          <p:cNvSpPr txBox="1"/>
          <p:nvPr>
            <p:ph idx="2" type="subTitle"/>
          </p:nvPr>
        </p:nvSpPr>
        <p:spPr>
          <a:xfrm>
            <a:off x="1805875" y="1329200"/>
            <a:ext cx="2687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71" name="Google Shape;2071;p32"/>
          <p:cNvSpPr txBox="1"/>
          <p:nvPr>
            <p:ph idx="3" type="subTitle"/>
          </p:nvPr>
        </p:nvSpPr>
        <p:spPr>
          <a:xfrm>
            <a:off x="1805875" y="4077725"/>
            <a:ext cx="26877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2" name="Google Shape;2072;p32"/>
          <p:cNvSpPr txBox="1"/>
          <p:nvPr>
            <p:ph idx="4" type="subTitle"/>
          </p:nvPr>
        </p:nvSpPr>
        <p:spPr>
          <a:xfrm>
            <a:off x="1805875" y="3696475"/>
            <a:ext cx="2687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73" name="Google Shape;2073;p32"/>
          <p:cNvSpPr txBox="1"/>
          <p:nvPr>
            <p:ph idx="5" type="subTitle"/>
          </p:nvPr>
        </p:nvSpPr>
        <p:spPr>
          <a:xfrm>
            <a:off x="1805875" y="2894088"/>
            <a:ext cx="26877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4" name="Google Shape;2074;p32"/>
          <p:cNvSpPr txBox="1"/>
          <p:nvPr>
            <p:ph idx="6" type="subTitle"/>
          </p:nvPr>
        </p:nvSpPr>
        <p:spPr>
          <a:xfrm>
            <a:off x="1805875" y="2512838"/>
            <a:ext cx="2687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75" name="Google Shape;2075;p32"/>
          <p:cNvSpPr txBox="1"/>
          <p:nvPr>
            <p:ph idx="7" type="subTitle"/>
          </p:nvPr>
        </p:nvSpPr>
        <p:spPr>
          <a:xfrm>
            <a:off x="5660750" y="1710450"/>
            <a:ext cx="26877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6" name="Google Shape;2076;p32"/>
          <p:cNvSpPr txBox="1"/>
          <p:nvPr>
            <p:ph idx="8" type="subTitle"/>
          </p:nvPr>
        </p:nvSpPr>
        <p:spPr>
          <a:xfrm>
            <a:off x="5660750" y="1329200"/>
            <a:ext cx="2687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77" name="Google Shape;2077;p32"/>
          <p:cNvSpPr txBox="1"/>
          <p:nvPr>
            <p:ph idx="9" type="subTitle"/>
          </p:nvPr>
        </p:nvSpPr>
        <p:spPr>
          <a:xfrm>
            <a:off x="5660750" y="4077725"/>
            <a:ext cx="26877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8" name="Google Shape;2078;p32"/>
          <p:cNvSpPr txBox="1"/>
          <p:nvPr>
            <p:ph idx="13" type="subTitle"/>
          </p:nvPr>
        </p:nvSpPr>
        <p:spPr>
          <a:xfrm>
            <a:off x="5660750" y="3696475"/>
            <a:ext cx="2687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079" name="Google Shape;2079;p32"/>
          <p:cNvSpPr txBox="1"/>
          <p:nvPr>
            <p:ph idx="14" type="subTitle"/>
          </p:nvPr>
        </p:nvSpPr>
        <p:spPr>
          <a:xfrm>
            <a:off x="5660750" y="2894088"/>
            <a:ext cx="26877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0" name="Google Shape;2080;p32"/>
          <p:cNvSpPr txBox="1"/>
          <p:nvPr>
            <p:ph idx="15" type="subTitle"/>
          </p:nvPr>
        </p:nvSpPr>
        <p:spPr>
          <a:xfrm>
            <a:off x="5660750" y="2512838"/>
            <a:ext cx="2687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grpSp>
        <p:nvGrpSpPr>
          <p:cNvPr id="2081" name="Google Shape;2081;p32"/>
          <p:cNvGrpSpPr/>
          <p:nvPr/>
        </p:nvGrpSpPr>
        <p:grpSpPr>
          <a:xfrm rot="10800000">
            <a:off x="7218810" y="-1747902"/>
            <a:ext cx="3021722" cy="3146276"/>
            <a:chOff x="-1064015" y="2306598"/>
            <a:chExt cx="3021722" cy="3146276"/>
          </a:xfrm>
        </p:grpSpPr>
        <p:sp>
          <p:nvSpPr>
            <p:cNvPr id="2082" name="Google Shape;2082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6" name="Google Shape;2086;p32"/>
          <p:cNvGrpSpPr/>
          <p:nvPr/>
        </p:nvGrpSpPr>
        <p:grpSpPr>
          <a:xfrm rot="10800000">
            <a:off x="-66225" y="2050490"/>
            <a:ext cx="618526" cy="5831511"/>
            <a:chOff x="8626375" y="-2137135"/>
            <a:chExt cx="618526" cy="5831511"/>
          </a:xfrm>
        </p:grpSpPr>
        <p:sp>
          <p:nvSpPr>
            <p:cNvPr id="2087" name="Google Shape;2087;p32"/>
            <p:cNvSpPr/>
            <p:nvPr/>
          </p:nvSpPr>
          <p:spPr>
            <a:xfrm flipH="1" rot="10800000">
              <a:off x="8754318" y="-2137135"/>
              <a:ext cx="490583" cy="5831511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2"/>
            <p:cNvSpPr/>
            <p:nvPr/>
          </p:nvSpPr>
          <p:spPr>
            <a:xfrm flipH="1" rot="10800000">
              <a:off x="8754318" y="-2137135"/>
              <a:ext cx="490583" cy="5831511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2"/>
            <p:cNvSpPr/>
            <p:nvPr/>
          </p:nvSpPr>
          <p:spPr>
            <a:xfrm rot="-5400000">
              <a:off x="8403006" y="2019204"/>
              <a:ext cx="714890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1" name="Google Shape;2091;p32"/>
          <p:cNvGrpSpPr/>
          <p:nvPr/>
        </p:nvGrpSpPr>
        <p:grpSpPr>
          <a:xfrm>
            <a:off x="8749262" y="539535"/>
            <a:ext cx="117523" cy="519040"/>
            <a:chOff x="9744987" y="2954335"/>
            <a:chExt cx="117523" cy="519040"/>
          </a:xfrm>
        </p:grpSpPr>
        <p:sp>
          <p:nvSpPr>
            <p:cNvPr id="2092" name="Google Shape;2092;p3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2"/>
            <p:cNvSpPr/>
            <p:nvPr/>
          </p:nvSpPr>
          <p:spPr>
            <a:xfrm rot="-5400000">
              <a:off x="9744987" y="335585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2"/>
            <p:cNvSpPr/>
            <p:nvPr/>
          </p:nvSpPr>
          <p:spPr>
            <a:xfrm rot="-5400000">
              <a:off x="9744987" y="3155093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2"/>
            <p:cNvSpPr/>
            <p:nvPr/>
          </p:nvSpPr>
          <p:spPr>
            <a:xfrm rot="-5400000">
              <a:off x="9744987" y="295433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8" name="Google Shape;2098;p32"/>
          <p:cNvGrpSpPr/>
          <p:nvPr/>
        </p:nvGrpSpPr>
        <p:grpSpPr>
          <a:xfrm rot="5400000">
            <a:off x="-1353565" y="-944652"/>
            <a:ext cx="3021722" cy="3146276"/>
            <a:chOff x="-1064015" y="2306598"/>
            <a:chExt cx="3021722" cy="3146276"/>
          </a:xfrm>
        </p:grpSpPr>
        <p:sp>
          <p:nvSpPr>
            <p:cNvPr id="2099" name="Google Shape;2099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2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rect b="b" l="l" r="r" t="t"/>
              <a:pathLst>
                <a:path extrusionOk="0" fill="none" h="34521" w="42402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2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3" name="Google Shape;2103;p32"/>
          <p:cNvGrpSpPr/>
          <p:nvPr/>
        </p:nvGrpSpPr>
        <p:grpSpPr>
          <a:xfrm flipH="1">
            <a:off x="5149127" y="4880776"/>
            <a:ext cx="4088811" cy="4088811"/>
            <a:chOff x="-3640848" y="2185426"/>
            <a:chExt cx="4088811" cy="4088811"/>
          </a:xfrm>
        </p:grpSpPr>
        <p:sp>
          <p:nvSpPr>
            <p:cNvPr id="2104" name="Google Shape;2104;p3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7_1">
    <p:spTree>
      <p:nvGrpSpPr>
        <p:cNvPr id="2106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33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108" name="Google Shape;2108;p33"/>
          <p:cNvSpPr txBox="1"/>
          <p:nvPr>
            <p:ph idx="1" type="subTitle"/>
          </p:nvPr>
        </p:nvSpPr>
        <p:spPr>
          <a:xfrm>
            <a:off x="1018025" y="2131743"/>
            <a:ext cx="2165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9" name="Google Shape;2109;p33"/>
          <p:cNvSpPr txBox="1"/>
          <p:nvPr>
            <p:ph idx="2" type="subTitle"/>
          </p:nvPr>
        </p:nvSpPr>
        <p:spPr>
          <a:xfrm>
            <a:off x="1018025" y="1444193"/>
            <a:ext cx="21657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110" name="Google Shape;2110;p33"/>
          <p:cNvSpPr txBox="1"/>
          <p:nvPr>
            <p:ph idx="3" type="subTitle"/>
          </p:nvPr>
        </p:nvSpPr>
        <p:spPr>
          <a:xfrm>
            <a:off x="1018025" y="3600443"/>
            <a:ext cx="2165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1" name="Google Shape;2111;p33"/>
          <p:cNvSpPr txBox="1"/>
          <p:nvPr>
            <p:ph idx="4" type="subTitle"/>
          </p:nvPr>
        </p:nvSpPr>
        <p:spPr>
          <a:xfrm>
            <a:off x="1018025" y="2912893"/>
            <a:ext cx="21657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112" name="Google Shape;2112;p33"/>
          <p:cNvSpPr txBox="1"/>
          <p:nvPr>
            <p:ph idx="5" type="subTitle"/>
          </p:nvPr>
        </p:nvSpPr>
        <p:spPr>
          <a:xfrm>
            <a:off x="5960600" y="2131743"/>
            <a:ext cx="2165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3" name="Google Shape;2113;p33"/>
          <p:cNvSpPr txBox="1"/>
          <p:nvPr>
            <p:ph idx="6" type="subTitle"/>
          </p:nvPr>
        </p:nvSpPr>
        <p:spPr>
          <a:xfrm>
            <a:off x="5960600" y="1444193"/>
            <a:ext cx="21657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114" name="Google Shape;2114;p33"/>
          <p:cNvSpPr txBox="1"/>
          <p:nvPr>
            <p:ph idx="7" type="subTitle"/>
          </p:nvPr>
        </p:nvSpPr>
        <p:spPr>
          <a:xfrm>
            <a:off x="5960600" y="3600443"/>
            <a:ext cx="2165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5" name="Google Shape;2115;p33"/>
          <p:cNvSpPr txBox="1"/>
          <p:nvPr>
            <p:ph idx="8" type="subTitle"/>
          </p:nvPr>
        </p:nvSpPr>
        <p:spPr>
          <a:xfrm>
            <a:off x="5960600" y="2912893"/>
            <a:ext cx="21657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116" name="Google Shape;2116;p33"/>
          <p:cNvSpPr txBox="1"/>
          <p:nvPr>
            <p:ph idx="9" type="subTitle"/>
          </p:nvPr>
        </p:nvSpPr>
        <p:spPr>
          <a:xfrm>
            <a:off x="3489313" y="2131743"/>
            <a:ext cx="2165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7" name="Google Shape;2117;p33"/>
          <p:cNvSpPr txBox="1"/>
          <p:nvPr>
            <p:ph idx="13" type="subTitle"/>
          </p:nvPr>
        </p:nvSpPr>
        <p:spPr>
          <a:xfrm>
            <a:off x="3489313" y="1444193"/>
            <a:ext cx="21657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118" name="Google Shape;2118;p33"/>
          <p:cNvSpPr txBox="1"/>
          <p:nvPr>
            <p:ph idx="14" type="subTitle"/>
          </p:nvPr>
        </p:nvSpPr>
        <p:spPr>
          <a:xfrm>
            <a:off x="3489313" y="3600443"/>
            <a:ext cx="21657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9" name="Google Shape;2119;p33"/>
          <p:cNvSpPr txBox="1"/>
          <p:nvPr>
            <p:ph idx="15" type="subTitle"/>
          </p:nvPr>
        </p:nvSpPr>
        <p:spPr>
          <a:xfrm>
            <a:off x="3489313" y="2912893"/>
            <a:ext cx="2165700" cy="687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grpSp>
        <p:nvGrpSpPr>
          <p:cNvPr id="2120" name="Google Shape;2120;p33"/>
          <p:cNvGrpSpPr/>
          <p:nvPr/>
        </p:nvGrpSpPr>
        <p:grpSpPr>
          <a:xfrm rot="5400000">
            <a:off x="1166050" y="3082013"/>
            <a:ext cx="237939" cy="3223487"/>
            <a:chOff x="8202950" y="1983213"/>
            <a:chExt cx="237939" cy="3223487"/>
          </a:xfrm>
        </p:grpSpPr>
        <p:sp>
          <p:nvSpPr>
            <p:cNvPr id="2121" name="Google Shape;2121;p33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122" name="Google Shape;2122;p33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3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124" name="Google Shape;2124;p33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5" name="Google Shape;2125;p33"/>
          <p:cNvGrpSpPr/>
          <p:nvPr/>
        </p:nvGrpSpPr>
        <p:grpSpPr>
          <a:xfrm flipH="1">
            <a:off x="8430763" y="-4899154"/>
            <a:ext cx="3721951" cy="12135923"/>
            <a:chOff x="-3170262" y="3452177"/>
            <a:chExt cx="3721951" cy="12135923"/>
          </a:xfrm>
        </p:grpSpPr>
        <p:sp>
          <p:nvSpPr>
            <p:cNvPr id="2126" name="Google Shape;2126;p33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3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3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3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3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3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3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3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3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3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3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3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3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3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3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3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3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3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3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3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3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3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3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3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2" name="Google Shape;2182;p33"/>
          <p:cNvGrpSpPr/>
          <p:nvPr/>
        </p:nvGrpSpPr>
        <p:grpSpPr>
          <a:xfrm>
            <a:off x="-3068987" y="-3082792"/>
            <a:ext cx="3721951" cy="9403095"/>
            <a:chOff x="-7394687" y="-2183642"/>
            <a:chExt cx="3721951" cy="9403095"/>
          </a:xfrm>
        </p:grpSpPr>
        <p:sp>
          <p:nvSpPr>
            <p:cNvPr id="2183" name="Google Shape;2183;p33"/>
            <p:cNvSpPr/>
            <p:nvPr/>
          </p:nvSpPr>
          <p:spPr>
            <a:xfrm rot="10800000">
              <a:off x="-7259447" y="-2141118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3"/>
            <p:cNvSpPr/>
            <p:nvPr/>
          </p:nvSpPr>
          <p:spPr>
            <a:xfrm rot="10800000">
              <a:off x="-3806868" y="1911127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3"/>
            <p:cNvSpPr/>
            <p:nvPr/>
          </p:nvSpPr>
          <p:spPr>
            <a:xfrm rot="10800000">
              <a:off x="-3776265" y="873815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3"/>
            <p:cNvSpPr/>
            <p:nvPr/>
          </p:nvSpPr>
          <p:spPr>
            <a:xfrm rot="10800000">
              <a:off x="-7285376" y="4067769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3"/>
            <p:cNvSpPr/>
            <p:nvPr/>
          </p:nvSpPr>
          <p:spPr>
            <a:xfrm rot="10800000">
              <a:off x="-7285376" y="3856086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3"/>
            <p:cNvSpPr/>
            <p:nvPr/>
          </p:nvSpPr>
          <p:spPr>
            <a:xfrm rot="10800000">
              <a:off x="-7285376" y="3642093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3"/>
            <p:cNvSpPr/>
            <p:nvPr/>
          </p:nvSpPr>
          <p:spPr>
            <a:xfrm rot="10800000">
              <a:off x="-7285376" y="3430410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3"/>
            <p:cNvSpPr/>
            <p:nvPr/>
          </p:nvSpPr>
          <p:spPr>
            <a:xfrm rot="10800000">
              <a:off x="-7285376" y="3218726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3"/>
            <p:cNvSpPr/>
            <p:nvPr/>
          </p:nvSpPr>
          <p:spPr>
            <a:xfrm flipH="1" rot="5400000">
              <a:off x="-8418481" y="-374313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3"/>
            <p:cNvSpPr/>
            <p:nvPr/>
          </p:nvSpPr>
          <p:spPr>
            <a:xfrm flipH="1" rot="5400000">
              <a:off x="-7613337" y="1451163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3"/>
            <p:cNvSpPr/>
            <p:nvPr/>
          </p:nvSpPr>
          <p:spPr>
            <a:xfrm flipH="1" rot="5400000">
              <a:off x="-6407888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3"/>
            <p:cNvSpPr/>
            <p:nvPr/>
          </p:nvSpPr>
          <p:spPr>
            <a:xfrm flipH="1" rot="5400000">
              <a:off x="-7118387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3"/>
            <p:cNvSpPr/>
            <p:nvPr/>
          </p:nvSpPr>
          <p:spPr>
            <a:xfrm flipH="1" rot="5400000">
              <a:off x="-6881554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3"/>
            <p:cNvSpPr/>
            <p:nvPr/>
          </p:nvSpPr>
          <p:spPr>
            <a:xfrm flipH="1" rot="5400000">
              <a:off x="-6644721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3"/>
            <p:cNvSpPr/>
            <p:nvPr/>
          </p:nvSpPr>
          <p:spPr>
            <a:xfrm flipH="1" rot="5400000">
              <a:off x="-4162608" y="3019385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3"/>
            <p:cNvSpPr/>
            <p:nvPr/>
          </p:nvSpPr>
          <p:spPr>
            <a:xfrm flipH="1" rot="5400000">
              <a:off x="-7318221" y="591632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3"/>
            <p:cNvSpPr/>
            <p:nvPr/>
          </p:nvSpPr>
          <p:spPr>
            <a:xfrm flipH="1" rot="5400000">
              <a:off x="-7318221" y="7101930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3"/>
            <p:cNvSpPr/>
            <p:nvPr/>
          </p:nvSpPr>
          <p:spPr>
            <a:xfrm flipH="1" rot="5400000">
              <a:off x="-7318221" y="6864810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3"/>
            <p:cNvSpPr/>
            <p:nvPr/>
          </p:nvSpPr>
          <p:spPr>
            <a:xfrm flipH="1" rot="5400000">
              <a:off x="-7318221" y="662768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3"/>
            <p:cNvSpPr/>
            <p:nvPr/>
          </p:nvSpPr>
          <p:spPr>
            <a:xfrm flipH="1" rot="5400000">
              <a:off x="-7318221" y="639056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3"/>
            <p:cNvSpPr/>
            <p:nvPr/>
          </p:nvSpPr>
          <p:spPr>
            <a:xfrm flipH="1" rot="5400000">
              <a:off x="-7318221" y="615344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3"/>
            <p:cNvSpPr/>
            <p:nvPr/>
          </p:nvSpPr>
          <p:spPr>
            <a:xfrm rot="10800000">
              <a:off x="-7259447" y="-2141118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3"/>
            <p:cNvSpPr/>
            <p:nvPr/>
          </p:nvSpPr>
          <p:spPr>
            <a:xfrm rot="10800000">
              <a:off x="-3806868" y="1911127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3"/>
            <p:cNvSpPr/>
            <p:nvPr/>
          </p:nvSpPr>
          <p:spPr>
            <a:xfrm rot="10800000">
              <a:off x="-3776265" y="873815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3"/>
            <p:cNvSpPr/>
            <p:nvPr/>
          </p:nvSpPr>
          <p:spPr>
            <a:xfrm rot="10800000">
              <a:off x="-7285376" y="4067769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3"/>
            <p:cNvSpPr/>
            <p:nvPr/>
          </p:nvSpPr>
          <p:spPr>
            <a:xfrm rot="10800000">
              <a:off x="-7285376" y="3856086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3"/>
            <p:cNvSpPr/>
            <p:nvPr/>
          </p:nvSpPr>
          <p:spPr>
            <a:xfrm rot="10800000">
              <a:off x="-7285376" y="3642093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3"/>
            <p:cNvSpPr/>
            <p:nvPr/>
          </p:nvSpPr>
          <p:spPr>
            <a:xfrm rot="10800000">
              <a:off x="-7285376" y="3430410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3"/>
            <p:cNvSpPr/>
            <p:nvPr/>
          </p:nvSpPr>
          <p:spPr>
            <a:xfrm rot="10800000">
              <a:off x="-7285376" y="3218726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3"/>
            <p:cNvSpPr/>
            <p:nvPr/>
          </p:nvSpPr>
          <p:spPr>
            <a:xfrm flipH="1" rot="5400000">
              <a:off x="-8418481" y="-374313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3"/>
            <p:cNvSpPr/>
            <p:nvPr/>
          </p:nvSpPr>
          <p:spPr>
            <a:xfrm flipH="1" rot="5400000">
              <a:off x="-7613337" y="1451163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3"/>
            <p:cNvSpPr/>
            <p:nvPr/>
          </p:nvSpPr>
          <p:spPr>
            <a:xfrm flipH="1" rot="5400000">
              <a:off x="-6407888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3"/>
            <p:cNvSpPr/>
            <p:nvPr/>
          </p:nvSpPr>
          <p:spPr>
            <a:xfrm flipH="1" rot="5400000">
              <a:off x="-7118387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3"/>
            <p:cNvSpPr/>
            <p:nvPr/>
          </p:nvSpPr>
          <p:spPr>
            <a:xfrm flipH="1" rot="5400000">
              <a:off x="-6881554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3"/>
            <p:cNvSpPr/>
            <p:nvPr/>
          </p:nvSpPr>
          <p:spPr>
            <a:xfrm flipH="1" rot="5400000">
              <a:off x="-6644721" y="-218364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3"/>
            <p:cNvSpPr/>
            <p:nvPr/>
          </p:nvSpPr>
          <p:spPr>
            <a:xfrm flipH="1" rot="5400000">
              <a:off x="-4162608" y="3019385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3"/>
            <p:cNvSpPr/>
            <p:nvPr/>
          </p:nvSpPr>
          <p:spPr>
            <a:xfrm flipH="1" rot="5400000">
              <a:off x="-7318221" y="591632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3"/>
            <p:cNvSpPr/>
            <p:nvPr/>
          </p:nvSpPr>
          <p:spPr>
            <a:xfrm flipH="1" rot="5400000">
              <a:off x="-7318221" y="7101930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3"/>
            <p:cNvSpPr/>
            <p:nvPr/>
          </p:nvSpPr>
          <p:spPr>
            <a:xfrm flipH="1" rot="5400000">
              <a:off x="-7318221" y="6864810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3"/>
            <p:cNvSpPr/>
            <p:nvPr/>
          </p:nvSpPr>
          <p:spPr>
            <a:xfrm flipH="1" rot="5400000">
              <a:off x="-7318221" y="662768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3"/>
            <p:cNvSpPr/>
            <p:nvPr/>
          </p:nvSpPr>
          <p:spPr>
            <a:xfrm flipH="1" rot="5400000">
              <a:off x="-7318221" y="639056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3"/>
            <p:cNvSpPr/>
            <p:nvPr/>
          </p:nvSpPr>
          <p:spPr>
            <a:xfrm flipH="1" rot="5400000">
              <a:off x="-7318221" y="615344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5" name="Google Shape;2225;p33"/>
          <p:cNvGrpSpPr/>
          <p:nvPr/>
        </p:nvGrpSpPr>
        <p:grpSpPr>
          <a:xfrm>
            <a:off x="4408931" y="4599431"/>
            <a:ext cx="2140237" cy="268164"/>
            <a:chOff x="5768381" y="4599431"/>
            <a:chExt cx="2140237" cy="268164"/>
          </a:xfrm>
        </p:grpSpPr>
        <p:sp>
          <p:nvSpPr>
            <p:cNvPr id="2226" name="Google Shape;2226;p33"/>
            <p:cNvSpPr/>
            <p:nvPr/>
          </p:nvSpPr>
          <p:spPr>
            <a:xfrm rot="-5400000">
              <a:off x="6838442" y="3663390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3"/>
            <p:cNvSpPr/>
            <p:nvPr/>
          </p:nvSpPr>
          <p:spPr>
            <a:xfrm flipH="1" rot="10800000">
              <a:off x="6482702" y="4599431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3"/>
            <p:cNvSpPr/>
            <p:nvPr/>
          </p:nvSpPr>
          <p:spPr>
            <a:xfrm rot="-5400000">
              <a:off x="6838442" y="3663402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3"/>
            <p:cNvSpPr/>
            <p:nvPr/>
          </p:nvSpPr>
          <p:spPr>
            <a:xfrm flipH="1" rot="10800000">
              <a:off x="6482702" y="4599444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2230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34"/>
          <p:cNvSpPr txBox="1"/>
          <p:nvPr>
            <p:ph type="title"/>
          </p:nvPr>
        </p:nvSpPr>
        <p:spPr>
          <a:xfrm>
            <a:off x="2832750" y="621225"/>
            <a:ext cx="3478500" cy="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2232" name="Google Shape;2232;p34"/>
          <p:cNvGrpSpPr/>
          <p:nvPr/>
        </p:nvGrpSpPr>
        <p:grpSpPr>
          <a:xfrm flipH="1" rot="10800000">
            <a:off x="-1947251" y="-2064042"/>
            <a:ext cx="3721951" cy="12135923"/>
            <a:chOff x="-3170262" y="3452177"/>
            <a:chExt cx="3721951" cy="12135923"/>
          </a:xfrm>
        </p:grpSpPr>
        <p:sp>
          <p:nvSpPr>
            <p:cNvPr id="2233" name="Google Shape;2233;p3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9" name="Google Shape;2289;p34"/>
          <p:cNvGrpSpPr/>
          <p:nvPr/>
        </p:nvGrpSpPr>
        <p:grpSpPr>
          <a:xfrm rot="10800000">
            <a:off x="-2665901" y="-1468542"/>
            <a:ext cx="3721951" cy="12135923"/>
            <a:chOff x="-3170262" y="3452177"/>
            <a:chExt cx="3721951" cy="12135923"/>
          </a:xfrm>
        </p:grpSpPr>
        <p:sp>
          <p:nvSpPr>
            <p:cNvPr id="2290" name="Google Shape;2290;p3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6" name="Google Shape;2346;p34"/>
          <p:cNvGrpSpPr/>
          <p:nvPr/>
        </p:nvGrpSpPr>
        <p:grpSpPr>
          <a:xfrm flipH="1">
            <a:off x="7369299" y="-4760179"/>
            <a:ext cx="3721951" cy="12135923"/>
            <a:chOff x="-3170262" y="3452177"/>
            <a:chExt cx="3721951" cy="12135923"/>
          </a:xfrm>
        </p:grpSpPr>
        <p:sp>
          <p:nvSpPr>
            <p:cNvPr id="2347" name="Google Shape;2347;p3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3" name="Google Shape;2403;p34"/>
          <p:cNvGrpSpPr/>
          <p:nvPr/>
        </p:nvGrpSpPr>
        <p:grpSpPr>
          <a:xfrm>
            <a:off x="8087949" y="-5355679"/>
            <a:ext cx="3721951" cy="12135923"/>
            <a:chOff x="-3170262" y="3452177"/>
            <a:chExt cx="3721951" cy="12135923"/>
          </a:xfrm>
        </p:grpSpPr>
        <p:sp>
          <p:nvSpPr>
            <p:cNvPr id="2404" name="Google Shape;2404;p3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3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3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3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3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3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3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34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34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34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34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34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34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34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34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34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34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34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4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0" name="Google Shape;2460;p34"/>
          <p:cNvSpPr txBox="1"/>
          <p:nvPr/>
        </p:nvSpPr>
        <p:spPr>
          <a:xfrm>
            <a:off x="2832750" y="3481875"/>
            <a:ext cx="34785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61" name="Google Shape;2461;p34"/>
          <p:cNvSpPr txBox="1"/>
          <p:nvPr>
            <p:ph idx="1" type="subTitle"/>
          </p:nvPr>
        </p:nvSpPr>
        <p:spPr>
          <a:xfrm>
            <a:off x="2832750" y="2720657"/>
            <a:ext cx="34785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"/>
              <a:buNone/>
              <a:defRPr sz="16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62" name="Google Shape;2462;p34"/>
          <p:cNvSpPr txBox="1"/>
          <p:nvPr>
            <p:ph idx="2" type="subTitle"/>
          </p:nvPr>
        </p:nvSpPr>
        <p:spPr>
          <a:xfrm>
            <a:off x="2832750" y="4227600"/>
            <a:ext cx="3478500" cy="272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rect b="b" l="l" r="r" t="t"/>
            <a:pathLst>
              <a:path extrusionOk="0" h="129624" w="2706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flipH="1" rot="10800000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rect b="b" l="l" r="r" t="t"/>
            <a:pathLst>
              <a:path extrusionOk="0" h="129624" w="2706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2522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rect b="b" l="l" r="r" t="t"/>
            <a:pathLst>
              <a:path extrusionOk="0" h="62173" w="10719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flipH="1" rot="-5400000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rect b="b" l="l" r="r" t="t"/>
            <a:pathLst>
              <a:path extrusionOk="0" h="62173" w="10719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32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Google Shape;2633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34" name="Google Shape;2634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35" name="Google Shape;263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36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38" name="Google Shape;263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39" name="Shape 2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41" name="Google Shape;264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42" name="Google Shape;264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43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Google Shape;264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45" name="Google Shape;2645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46" name="Google Shape;2646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47" name="Google Shape;264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54" name="Google Shape;254;p5"/>
          <p:cNvSpPr txBox="1"/>
          <p:nvPr>
            <p:ph idx="1" type="subTitle"/>
          </p:nvPr>
        </p:nvSpPr>
        <p:spPr>
          <a:xfrm>
            <a:off x="1928175" y="3411591"/>
            <a:ext cx="23145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5"/>
          <p:cNvSpPr txBox="1"/>
          <p:nvPr>
            <p:ph idx="2" type="subTitle"/>
          </p:nvPr>
        </p:nvSpPr>
        <p:spPr>
          <a:xfrm>
            <a:off x="1928175" y="2954153"/>
            <a:ext cx="23145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56" name="Google Shape;256;p5"/>
          <p:cNvSpPr txBox="1"/>
          <p:nvPr>
            <p:ph idx="3" type="subTitle"/>
          </p:nvPr>
        </p:nvSpPr>
        <p:spPr>
          <a:xfrm>
            <a:off x="4901325" y="3411591"/>
            <a:ext cx="2314500" cy="784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5"/>
          <p:cNvSpPr txBox="1"/>
          <p:nvPr>
            <p:ph idx="4" type="subTitle"/>
          </p:nvPr>
        </p:nvSpPr>
        <p:spPr>
          <a:xfrm>
            <a:off x="4901325" y="2954153"/>
            <a:ext cx="23145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b="1" sz="2000"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258" name="Google Shape;258;p5"/>
          <p:cNvSpPr/>
          <p:nvPr/>
        </p:nvSpPr>
        <p:spPr>
          <a:xfrm rot="10800000">
            <a:off x="7982776" y="-544214"/>
            <a:ext cx="267975" cy="1554325"/>
          </a:xfrm>
          <a:custGeom>
            <a:rect b="b" l="l" r="r" t="t"/>
            <a:pathLst>
              <a:path extrusionOk="0" h="62173" w="10719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Google Shape;298;p5"/>
          <p:cNvGrpSpPr/>
          <p:nvPr/>
        </p:nvGrpSpPr>
        <p:grpSpPr>
          <a:xfrm flipH="1" rot="-5400000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 flipH="1" rot="10800000">
              <a:off x="-2667042" y="4708190"/>
              <a:ext cx="169528" cy="6876983"/>
            </a:xfrm>
            <a:custGeom>
              <a:rect b="b" l="l" r="r" t="t"/>
              <a:pathLst>
                <a:path extrusionOk="0" fill="none" h="59550" w="1468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7982776" y="-544214"/>
            <a:ext cx="267975" cy="1554325"/>
          </a:xfrm>
          <a:custGeom>
            <a:rect b="b" l="l" r="r" t="t"/>
            <a:pathLst>
              <a:path extrusionOk="0" h="62173" w="10719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rect b="b" l="l" r="r" t="t"/>
              <a:pathLst>
                <a:path extrusionOk="0" h="62173" w="10719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48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50" name="Google Shape;265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5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p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53" name="Google Shape;2653;p4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54" name="Google Shape;265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55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4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57" name="Google Shape;265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58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45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0" name="Google Shape;2660;p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61" name="Google Shape;2661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2" name="Google Shape;2662;p4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63" name="Google Shape;266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64" name="Shape 2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Google Shape;2665;p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666" name="Google Shape;266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67" name="Shape 2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" name="Google Shape;2668;p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69" name="Google Shape;2669;p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70" name="Google Shape;267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7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365" name="Google Shape;365;p6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366" name="Google Shape;366;p6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 flipH="1" rot="10800000">
              <a:off x="-3118587" y="3494700"/>
              <a:ext cx="3535035" cy="8139899"/>
            </a:xfrm>
            <a:custGeom>
              <a:rect b="b" l="l" r="r" t="t"/>
              <a:pathLst>
                <a:path extrusionOk="0" fill="none" h="70486" w="30611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 flipH="1" rot="10800000">
              <a:off x="-3036246" y="7546946"/>
              <a:ext cx="115" cy="2140237"/>
            </a:xfrm>
            <a:custGeom>
              <a:rect b="b" l="l" r="r" t="t"/>
              <a:pathLst>
                <a:path extrusionOk="0" fill="none" h="18533" w="1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 flipH="1" rot="10800000">
              <a:off x="-3066849" y="6509634"/>
              <a:ext cx="115" cy="557550"/>
            </a:xfrm>
            <a:custGeom>
              <a:rect b="b" l="l" r="r" t="t"/>
              <a:pathLst>
                <a:path extrusionOk="0" fill="none" h="4828" w="1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 flipH="1" rot="10800000">
              <a:off x="-3043291" y="10468067"/>
              <a:ext cx="425784" cy="5061252"/>
            </a:xfrm>
            <a:custGeom>
              <a:rect b="b" l="l" r="r" t="t"/>
              <a:pathLst>
                <a:path extrusionOk="0" fill="none" h="43827" w="3687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 flipH="1" rot="10800000">
              <a:off x="-1354675" y="14357979"/>
              <a:ext cx="1771155" cy="1171339"/>
            </a:xfrm>
            <a:custGeom>
              <a:rect b="b" l="l" r="r" t="t"/>
              <a:pathLst>
                <a:path extrusionOk="0" fill="none" h="10143" w="15337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 flipH="1" rot="10800000">
              <a:off x="197669" y="970358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 flipH="1" rot="10800000">
              <a:off x="197669" y="949190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 flipH="1" rot="10800000">
              <a:off x="197669" y="9277912"/>
              <a:ext cx="244707" cy="333975"/>
            </a:xfrm>
            <a:custGeom>
              <a:rect b="b" l="l" r="r" t="t"/>
              <a:pathLst>
                <a:path extrusionOk="0" h="2892" w="2119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 flipH="1" rot="10800000">
              <a:off x="197669" y="9066228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 flipH="1" rot="10800000">
              <a:off x="197669" y="8854545"/>
              <a:ext cx="244707" cy="334091"/>
            </a:xfrm>
            <a:custGeom>
              <a:rect b="b" l="l" r="r" t="t"/>
              <a:pathLst>
                <a:path extrusionOk="0" h="2893" w="2119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 flipH="1" rot="10800000">
              <a:off x="-2617614" y="13271394"/>
              <a:ext cx="115" cy="1655904"/>
            </a:xfrm>
            <a:custGeom>
              <a:rect b="b" l="l" r="r" t="t"/>
              <a:pathLst>
                <a:path extrusionOk="0" fill="none" h="14339" w="1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6"/>
          <p:cNvGrpSpPr/>
          <p:nvPr/>
        </p:nvGrpSpPr>
        <p:grpSpPr>
          <a:xfrm>
            <a:off x="-3325500" y="-70089"/>
            <a:ext cx="3769563" cy="11358057"/>
            <a:chOff x="-2722250" y="-1079764"/>
            <a:chExt cx="3769563" cy="11358057"/>
          </a:xfrm>
        </p:grpSpPr>
        <p:sp>
          <p:nvSpPr>
            <p:cNvPr id="421" name="Google Shape;421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6"/>
          <p:cNvGrpSpPr/>
          <p:nvPr/>
        </p:nvGrpSpPr>
        <p:grpSpPr>
          <a:xfrm rot="10800000">
            <a:off x="614519" y="-1255848"/>
            <a:ext cx="1982975" cy="2013575"/>
            <a:chOff x="746900" y="-550225"/>
            <a:chExt cx="1982975" cy="2013575"/>
          </a:xfrm>
        </p:grpSpPr>
        <p:sp>
          <p:nvSpPr>
            <p:cNvPr id="436" name="Google Shape;436;p6"/>
            <p:cNvSpPr/>
            <p:nvPr/>
          </p:nvSpPr>
          <p:spPr>
            <a:xfrm>
              <a:off x="857425" y="-430200"/>
              <a:ext cx="1746850" cy="1775450"/>
            </a:xfrm>
            <a:custGeom>
              <a:rect b="b" l="l" r="r" t="t"/>
              <a:pathLst>
                <a:path extrusionOk="0" h="71018" w="69874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 dist="19050">
                <a:schemeClr val="accent1"/>
              </a:outerShdw>
            </a:effectLst>
          </p:spPr>
        </p:sp>
        <p:sp>
          <p:nvSpPr>
            <p:cNvPr id="437" name="Google Shape;437;p6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857425" y="-430200"/>
              <a:ext cx="1746850" cy="1775450"/>
            </a:xfrm>
            <a:custGeom>
              <a:rect b="b" l="l" r="r" t="t"/>
              <a:pathLst>
                <a:path extrusionOk="0" h="71018" w="69874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2682300" y="624611"/>
            <a:ext cx="3769563" cy="11358057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8129425" y="-110899"/>
            <a:ext cx="4222888" cy="4088811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2635762" y="-5215852"/>
            <a:ext cx="3769563" cy="11358057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7"/>
          <p:cNvSpPr txBox="1"/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83" name="Google Shape;483;p7"/>
          <p:cNvSpPr txBox="1"/>
          <p:nvPr>
            <p:ph idx="1" type="body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"/>
          <p:cNvSpPr txBox="1"/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grpSp>
        <p:nvGrpSpPr>
          <p:cNvPr id="486" name="Google Shape;486;p8"/>
          <p:cNvGrpSpPr/>
          <p:nvPr/>
        </p:nvGrpSpPr>
        <p:grpSpPr>
          <a:xfrm flipH="1" rot="-5400000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487" name="Google Shape;487;p8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" name="Google Shape;495;p8"/>
          <p:cNvGrpSpPr/>
          <p:nvPr/>
        </p:nvGrpSpPr>
        <p:grpSpPr>
          <a:xfrm flipH="1" rot="10800000">
            <a:off x="8272302" y="-5544304"/>
            <a:ext cx="3769563" cy="11358057"/>
            <a:chOff x="-2722250" y="-1079764"/>
            <a:chExt cx="3769563" cy="11358057"/>
          </a:xfrm>
        </p:grpSpPr>
        <p:sp>
          <p:nvSpPr>
            <p:cNvPr id="496" name="Google Shape;496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8"/>
          <p:cNvGrpSpPr/>
          <p:nvPr/>
        </p:nvGrpSpPr>
        <p:grpSpPr>
          <a:xfrm flipH="1" rot="5400000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11" name="Google Shape;511;p8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8"/>
          <p:cNvGrpSpPr/>
          <p:nvPr/>
        </p:nvGrpSpPr>
        <p:grpSpPr>
          <a:xfrm flipH="1" rot="5400000">
            <a:off x="-6692119" y="-1358592"/>
            <a:ext cx="3769563" cy="11358057"/>
            <a:chOff x="-2722250" y="-1079764"/>
            <a:chExt cx="3769563" cy="11358057"/>
          </a:xfrm>
        </p:grpSpPr>
        <p:sp>
          <p:nvSpPr>
            <p:cNvPr id="520" name="Google Shape;520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/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536" name="Google Shape;536;p9"/>
          <p:cNvSpPr txBox="1"/>
          <p:nvPr>
            <p:ph idx="1" type="subTitle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rect b="b" l="l" r="r" t="t"/>
            <a:pathLst>
              <a:path extrusionOk="0" h="129624" w="2706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flipH="1" rot="10800000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rect b="b" l="l" r="r" t="t"/>
            <a:pathLst>
              <a:path extrusionOk="0" h="129624" w="2706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rect b="b" l="l" r="r" t="t"/>
              <a:pathLst>
                <a:path extrusionOk="0" h="124523" w="731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rect b="b" l="l" r="r" t="t"/>
              <a:pathLst>
                <a:path extrusionOk="0" h="152198" w="743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0"/>
          <p:cNvSpPr/>
          <p:nvPr/>
        </p:nvSpPr>
        <p:spPr>
          <a:xfrm>
            <a:off x="0" y="0"/>
            <a:ext cx="6742200" cy="5143500"/>
          </a:xfrm>
          <a:prstGeom prst="rect">
            <a:avLst/>
          </a:prstGeom>
          <a:gradFill>
            <a:gsLst>
              <a:gs pos="0">
                <a:srgbClr val="000000">
                  <a:alpha val="45490"/>
                </a:srgbClr>
              </a:gs>
              <a:gs pos="100000">
                <a:srgbClr val="3D3E4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7" name="Google Shape;597;p10"/>
          <p:cNvGrpSpPr/>
          <p:nvPr/>
        </p:nvGrpSpPr>
        <p:grpSpPr>
          <a:xfrm flipH="1" rot="5400000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98" name="Google Shape;598;p10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8263502" y="2555026"/>
              <a:ext cx="4088811" cy="4088811"/>
            </a:xfrm>
            <a:custGeom>
              <a:rect b="b" l="l" r="r" t="t"/>
              <a:pathLst>
                <a:path extrusionOk="0" fill="none" h="21100" w="2110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miter lim="20365"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0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0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0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10"/>
          <p:cNvGrpSpPr/>
          <p:nvPr/>
        </p:nvGrpSpPr>
        <p:grpSpPr>
          <a:xfrm>
            <a:off x="5933938" y="3940986"/>
            <a:ext cx="3769563" cy="11358057"/>
            <a:chOff x="-2722250" y="-1079764"/>
            <a:chExt cx="3769563" cy="11358057"/>
          </a:xfrm>
        </p:grpSpPr>
        <p:sp>
          <p:nvSpPr>
            <p:cNvPr id="607" name="Google Shape;607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 dist="19050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0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rect b="b" l="l" r="r" t="t"/>
              <a:pathLst>
                <a:path extrusionOk="0" fill="none" h="21568" w="68226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8588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0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0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rect b="b" l="l" r="r" t="t"/>
              <a:pathLst>
                <a:path extrusionOk="0" h="1630" w="1552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0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0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0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0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rect b="b" l="l" r="r" t="t"/>
              <a:pathLst>
                <a:path extrusionOk="0" h="1630" w="163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rotWithShape="0" algn="bl" dist="19050">
                <a:schemeClr val="accent1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0"/>
          <p:cNvSpPr txBox="1"/>
          <p:nvPr>
            <p:ph type="title"/>
          </p:nvPr>
        </p:nvSpPr>
        <p:spPr>
          <a:xfrm>
            <a:off x="713225" y="2297675"/>
            <a:ext cx="3801000" cy="24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b="1" sz="33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2628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30" name="Google Shape;263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631" name="Google Shape;263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spreadsheets/d/1jbCxKx4ZUn23SUIZYlU63XSrBqbanL8D5pbKgrQZuME/edit?usp=sharing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76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p49"/>
          <p:cNvSpPr txBox="1"/>
          <p:nvPr>
            <p:ph type="ctrTitle"/>
          </p:nvPr>
        </p:nvSpPr>
        <p:spPr>
          <a:xfrm>
            <a:off x="1282800" y="1746150"/>
            <a:ext cx="6578400" cy="22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Warehouse Location Optimization</a:t>
            </a:r>
            <a:r>
              <a:rPr lang="en" sz="4100"/>
              <a:t> </a:t>
            </a:r>
            <a:r>
              <a:rPr lang="en">
                <a:solidFill>
                  <a:schemeClr val="lt2"/>
                </a:solidFill>
              </a:rPr>
              <a:t> 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 Data-Driven Approach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2678" name="Google Shape;2678;p49"/>
          <p:cNvGrpSpPr/>
          <p:nvPr/>
        </p:nvGrpSpPr>
        <p:grpSpPr>
          <a:xfrm>
            <a:off x="2294775" y="3106470"/>
            <a:ext cx="4447650" cy="135300"/>
            <a:chOff x="2365175" y="3596070"/>
            <a:chExt cx="4447650" cy="135300"/>
          </a:xfrm>
        </p:grpSpPr>
        <p:sp>
          <p:nvSpPr>
            <p:cNvPr id="2679" name="Google Shape;2679;p49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49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285750" rotWithShape="0" algn="bl">
                <a:schemeClr val="accent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81" name="Google Shape;2681;p49"/>
            <p:cNvCxnSpPr>
              <a:stCxn id="2679" idx="6"/>
              <a:endCxn id="2680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128588" rotWithShape="0" algn="bl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810" name="Shape 2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1" name="Google Shape;281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064" y="1143963"/>
            <a:ext cx="8421875" cy="2855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15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59"/>
          <p:cNvSpPr txBox="1"/>
          <p:nvPr>
            <p:ph type="title"/>
          </p:nvPr>
        </p:nvSpPr>
        <p:spPr>
          <a:xfrm>
            <a:off x="1646375" y="2271600"/>
            <a:ext cx="60390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RANKING OUTPUT</a:t>
            </a:r>
            <a:endParaRPr sz="4100"/>
          </a:p>
        </p:txBody>
      </p:sp>
      <p:cxnSp>
        <p:nvCxnSpPr>
          <p:cNvPr id="2817" name="Google Shape;2817;p59"/>
          <p:cNvCxnSpPr/>
          <p:nvPr/>
        </p:nvCxnSpPr>
        <p:spPr>
          <a:xfrm flipH="1" rot="10800000">
            <a:off x="2493738" y="3054745"/>
            <a:ext cx="4156500" cy="13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2818" name="Google Shape;2818;p59"/>
          <p:cNvSpPr/>
          <p:nvPr/>
        </p:nvSpPr>
        <p:spPr>
          <a:xfrm>
            <a:off x="2118088" y="2606645"/>
            <a:ext cx="135300" cy="135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9" name="Google Shape;2819;p59"/>
          <p:cNvSpPr/>
          <p:nvPr/>
        </p:nvSpPr>
        <p:spPr>
          <a:xfrm>
            <a:off x="7064588" y="2606645"/>
            <a:ext cx="135300" cy="135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20" name="Google Shape;2820;p59"/>
          <p:cNvCxnSpPr/>
          <p:nvPr/>
        </p:nvCxnSpPr>
        <p:spPr>
          <a:xfrm>
            <a:off x="2493750" y="2271595"/>
            <a:ext cx="4156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824" name="Shape 2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5" name="Google Shape;282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50" y="152400"/>
            <a:ext cx="4211157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6" name="Google Shape;2826;p60"/>
          <p:cNvPicPr preferRelativeResize="0"/>
          <p:nvPr/>
        </p:nvPicPr>
        <p:blipFill rotWithShape="1">
          <a:blip r:embed="rId4">
            <a:alphaModFix/>
          </a:blip>
          <a:srcRect b="1029" l="0" r="1603" t="0"/>
          <a:stretch/>
        </p:blipFill>
        <p:spPr>
          <a:xfrm>
            <a:off x="4479875" y="516625"/>
            <a:ext cx="4404200" cy="406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830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1" name="Google Shape;283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750" y="250850"/>
            <a:ext cx="5580500" cy="46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85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6" name="Google Shape;2686;p50"/>
          <p:cNvGrpSpPr/>
          <p:nvPr/>
        </p:nvGrpSpPr>
        <p:grpSpPr>
          <a:xfrm>
            <a:off x="1053497" y="3073586"/>
            <a:ext cx="795537" cy="795537"/>
            <a:chOff x="851175" y="1582401"/>
            <a:chExt cx="964872" cy="964872"/>
          </a:xfrm>
        </p:grpSpPr>
        <p:sp>
          <p:nvSpPr>
            <p:cNvPr id="2687" name="Google Shape;2687;p50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50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9" name="Google Shape;2689;p50"/>
          <p:cNvGrpSpPr/>
          <p:nvPr/>
        </p:nvGrpSpPr>
        <p:grpSpPr>
          <a:xfrm>
            <a:off x="4908972" y="3073586"/>
            <a:ext cx="795537" cy="795537"/>
            <a:chOff x="851175" y="1582401"/>
            <a:chExt cx="964872" cy="964872"/>
          </a:xfrm>
        </p:grpSpPr>
        <p:sp>
          <p:nvSpPr>
            <p:cNvPr id="2690" name="Google Shape;2690;p50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50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2" name="Google Shape;2692;p50"/>
          <p:cNvGrpSpPr/>
          <p:nvPr/>
        </p:nvGrpSpPr>
        <p:grpSpPr>
          <a:xfrm>
            <a:off x="4908972" y="1743274"/>
            <a:ext cx="795537" cy="795537"/>
            <a:chOff x="851175" y="1582401"/>
            <a:chExt cx="964872" cy="964872"/>
          </a:xfrm>
        </p:grpSpPr>
        <p:sp>
          <p:nvSpPr>
            <p:cNvPr id="2693" name="Google Shape;2693;p50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50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5" name="Google Shape;2695;p50"/>
          <p:cNvGrpSpPr/>
          <p:nvPr/>
        </p:nvGrpSpPr>
        <p:grpSpPr>
          <a:xfrm>
            <a:off x="1053497" y="1743286"/>
            <a:ext cx="795537" cy="795537"/>
            <a:chOff x="851175" y="1582401"/>
            <a:chExt cx="964872" cy="964872"/>
          </a:xfrm>
        </p:grpSpPr>
        <p:sp>
          <p:nvSpPr>
            <p:cNvPr id="2696" name="Google Shape;2696;p50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50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8" name="Google Shape;2698;p50"/>
          <p:cNvSpPr txBox="1"/>
          <p:nvPr>
            <p:ph type="title"/>
          </p:nvPr>
        </p:nvSpPr>
        <p:spPr>
          <a:xfrm>
            <a:off x="713250" y="6751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9" name="Google Shape;2699;p50"/>
          <p:cNvSpPr txBox="1"/>
          <p:nvPr>
            <p:ph idx="1" type="subTitle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 data based on City of Toronto archives.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0" name="Google Shape;2700;p50"/>
          <p:cNvSpPr txBox="1"/>
          <p:nvPr>
            <p:ph idx="2" type="subTitle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2701" name="Google Shape;2701;p50"/>
          <p:cNvSpPr txBox="1"/>
          <p:nvPr>
            <p:ph idx="3" type="title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702" name="Google Shape;2702;p50"/>
          <p:cNvSpPr txBox="1"/>
          <p:nvPr>
            <p:ph idx="4" type="title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703" name="Google Shape;2703;p50"/>
          <p:cNvSpPr txBox="1"/>
          <p:nvPr>
            <p:ph idx="5" type="title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04" name="Google Shape;2704;p50"/>
          <p:cNvSpPr txBox="1"/>
          <p:nvPr>
            <p:ph idx="6" type="title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705" name="Google Shape;2705;p50"/>
          <p:cNvSpPr txBox="1"/>
          <p:nvPr>
            <p:ph idx="7" type="subTitle"/>
          </p:nvPr>
        </p:nvSpPr>
        <p:spPr>
          <a:xfrm>
            <a:off x="1975600" y="2093669"/>
            <a:ext cx="24096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the optimal location for new warehouses in City of Toronto.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6" name="Google Shape;2706;p50"/>
          <p:cNvSpPr txBox="1"/>
          <p:nvPr>
            <p:ph idx="8" type="subTitle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2707" name="Google Shape;2707;p50"/>
          <p:cNvSpPr txBox="1"/>
          <p:nvPr>
            <p:ph idx="9" type="subTitle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AI processed data, compiled into an Excel file.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8" name="Google Shape;2708;p50"/>
          <p:cNvSpPr txBox="1"/>
          <p:nvPr>
            <p:ph idx="13" type="subTitle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2709" name="Google Shape;2709;p50"/>
          <p:cNvSpPr txBox="1"/>
          <p:nvPr>
            <p:ph idx="14" type="subTitle"/>
          </p:nvPr>
        </p:nvSpPr>
        <p:spPr>
          <a:xfrm>
            <a:off x="5831075" y="2093675"/>
            <a:ext cx="26499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Developed code using Gemini, Google AI Studio, and Colab.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0" name="Google Shape;2710;p50"/>
          <p:cNvSpPr txBox="1"/>
          <p:nvPr>
            <p:ph idx="15" type="subTitle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14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5" name="Google Shape;2715;p51"/>
          <p:cNvGrpSpPr/>
          <p:nvPr/>
        </p:nvGrpSpPr>
        <p:grpSpPr>
          <a:xfrm>
            <a:off x="912460" y="1353311"/>
            <a:ext cx="795537" cy="795537"/>
            <a:chOff x="851175" y="1582401"/>
            <a:chExt cx="964872" cy="964872"/>
          </a:xfrm>
        </p:grpSpPr>
        <p:sp>
          <p:nvSpPr>
            <p:cNvPr id="2716" name="Google Shape;2716;p51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51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8" name="Google Shape;2718;p51"/>
          <p:cNvGrpSpPr/>
          <p:nvPr/>
        </p:nvGrpSpPr>
        <p:grpSpPr>
          <a:xfrm>
            <a:off x="912460" y="3720586"/>
            <a:ext cx="795537" cy="795537"/>
            <a:chOff x="851175" y="1582401"/>
            <a:chExt cx="964872" cy="964872"/>
          </a:xfrm>
        </p:grpSpPr>
        <p:sp>
          <p:nvSpPr>
            <p:cNvPr id="2719" name="Google Shape;2719;p51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51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1" name="Google Shape;2721;p51"/>
          <p:cNvGrpSpPr/>
          <p:nvPr/>
        </p:nvGrpSpPr>
        <p:grpSpPr>
          <a:xfrm>
            <a:off x="912460" y="2536949"/>
            <a:ext cx="795537" cy="795537"/>
            <a:chOff x="851175" y="1582401"/>
            <a:chExt cx="964872" cy="964872"/>
          </a:xfrm>
        </p:grpSpPr>
        <p:sp>
          <p:nvSpPr>
            <p:cNvPr id="2722" name="Google Shape;2722;p51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51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4" name="Google Shape;2724;p51"/>
          <p:cNvSpPr txBox="1"/>
          <p:nvPr>
            <p:ph type="title"/>
          </p:nvPr>
        </p:nvSpPr>
        <p:spPr>
          <a:xfrm>
            <a:off x="568475" y="792650"/>
            <a:ext cx="84309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Parameters for Location Selection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5" name="Google Shape;2725;p51"/>
          <p:cNvGrpSpPr/>
          <p:nvPr/>
        </p:nvGrpSpPr>
        <p:grpSpPr>
          <a:xfrm>
            <a:off x="4767335" y="1353311"/>
            <a:ext cx="795537" cy="795537"/>
            <a:chOff x="851175" y="1582401"/>
            <a:chExt cx="964872" cy="964872"/>
          </a:xfrm>
        </p:grpSpPr>
        <p:sp>
          <p:nvSpPr>
            <p:cNvPr id="2726" name="Google Shape;2726;p51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51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8" name="Google Shape;2728;p51"/>
          <p:cNvGrpSpPr/>
          <p:nvPr/>
        </p:nvGrpSpPr>
        <p:grpSpPr>
          <a:xfrm>
            <a:off x="4765985" y="3008574"/>
            <a:ext cx="795537" cy="795537"/>
            <a:chOff x="851175" y="1582401"/>
            <a:chExt cx="964872" cy="964872"/>
          </a:xfrm>
        </p:grpSpPr>
        <p:sp>
          <p:nvSpPr>
            <p:cNvPr id="2729" name="Google Shape;2729;p51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51"/>
            <p:cNvSpPr/>
            <p:nvPr/>
          </p:nvSpPr>
          <p:spPr>
            <a:xfrm>
              <a:off x="851175" y="1582401"/>
              <a:ext cx="964872" cy="964872"/>
            </a:xfrm>
            <a:custGeom>
              <a:rect b="b" l="l" r="r" t="t"/>
              <a:pathLst>
                <a:path extrusionOk="0" h="18493" w="18493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rotWithShape="0" algn="bl">
                <a:schemeClr val="lt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1" name="Google Shape;2731;p51"/>
          <p:cNvGrpSpPr/>
          <p:nvPr/>
        </p:nvGrpSpPr>
        <p:grpSpPr>
          <a:xfrm>
            <a:off x="4979953" y="3183467"/>
            <a:ext cx="367600" cy="445750"/>
            <a:chOff x="-8587725" y="805250"/>
            <a:chExt cx="367600" cy="445750"/>
          </a:xfrm>
        </p:grpSpPr>
        <p:sp>
          <p:nvSpPr>
            <p:cNvPr id="2732" name="Google Shape;2732;p51"/>
            <p:cNvSpPr/>
            <p:nvPr/>
          </p:nvSpPr>
          <p:spPr>
            <a:xfrm>
              <a:off x="-8587725" y="805250"/>
              <a:ext cx="315500" cy="393650"/>
            </a:xfrm>
            <a:custGeom>
              <a:rect b="b" l="l" r="r" t="t"/>
              <a:pathLst>
                <a:path extrusionOk="0" h="15746" w="12620">
                  <a:moveTo>
                    <a:pt x="10507" y="3126"/>
                  </a:moveTo>
                  <a:lnTo>
                    <a:pt x="10507" y="4197"/>
                  </a:lnTo>
                  <a:lnTo>
                    <a:pt x="6079" y="4197"/>
                  </a:lnTo>
                  <a:lnTo>
                    <a:pt x="4111" y="7468"/>
                  </a:lnTo>
                  <a:lnTo>
                    <a:pt x="2808" y="4197"/>
                  </a:lnTo>
                  <a:lnTo>
                    <a:pt x="2114" y="4197"/>
                  </a:lnTo>
                  <a:lnTo>
                    <a:pt x="2114" y="3126"/>
                  </a:lnTo>
                  <a:lnTo>
                    <a:pt x="3532" y="3126"/>
                  </a:lnTo>
                  <a:lnTo>
                    <a:pt x="4313" y="5123"/>
                  </a:lnTo>
                  <a:lnTo>
                    <a:pt x="5500" y="3126"/>
                  </a:lnTo>
                  <a:close/>
                  <a:moveTo>
                    <a:pt x="8452" y="5239"/>
                  </a:moveTo>
                  <a:lnTo>
                    <a:pt x="9176" y="5992"/>
                  </a:lnTo>
                  <a:lnTo>
                    <a:pt x="8626" y="6542"/>
                  </a:lnTo>
                  <a:lnTo>
                    <a:pt x="9176" y="7121"/>
                  </a:lnTo>
                  <a:lnTo>
                    <a:pt x="8452" y="7844"/>
                  </a:lnTo>
                  <a:lnTo>
                    <a:pt x="7873" y="7294"/>
                  </a:lnTo>
                  <a:lnTo>
                    <a:pt x="7323" y="7844"/>
                  </a:lnTo>
                  <a:lnTo>
                    <a:pt x="6600" y="7121"/>
                  </a:lnTo>
                  <a:lnTo>
                    <a:pt x="7150" y="6542"/>
                  </a:lnTo>
                  <a:lnTo>
                    <a:pt x="6600" y="5992"/>
                  </a:lnTo>
                  <a:lnTo>
                    <a:pt x="7323" y="5239"/>
                  </a:lnTo>
                  <a:lnTo>
                    <a:pt x="7873" y="5818"/>
                  </a:lnTo>
                  <a:lnTo>
                    <a:pt x="8452" y="5239"/>
                  </a:lnTo>
                  <a:close/>
                  <a:moveTo>
                    <a:pt x="4747" y="9436"/>
                  </a:moveTo>
                  <a:lnTo>
                    <a:pt x="4747" y="10478"/>
                  </a:lnTo>
                  <a:lnTo>
                    <a:pt x="2114" y="10478"/>
                  </a:lnTo>
                  <a:lnTo>
                    <a:pt x="2114" y="9436"/>
                  </a:lnTo>
                  <a:close/>
                  <a:moveTo>
                    <a:pt x="10507" y="9436"/>
                  </a:moveTo>
                  <a:lnTo>
                    <a:pt x="10507" y="10478"/>
                  </a:lnTo>
                  <a:lnTo>
                    <a:pt x="7873" y="10478"/>
                  </a:lnTo>
                  <a:lnTo>
                    <a:pt x="7873" y="9436"/>
                  </a:lnTo>
                  <a:close/>
                  <a:moveTo>
                    <a:pt x="4747" y="11549"/>
                  </a:moveTo>
                  <a:lnTo>
                    <a:pt x="4747" y="12591"/>
                  </a:lnTo>
                  <a:lnTo>
                    <a:pt x="2114" y="12591"/>
                  </a:lnTo>
                  <a:lnTo>
                    <a:pt x="2114" y="11549"/>
                  </a:lnTo>
                  <a:close/>
                  <a:moveTo>
                    <a:pt x="10507" y="11549"/>
                  </a:moveTo>
                  <a:lnTo>
                    <a:pt x="10507" y="12591"/>
                  </a:lnTo>
                  <a:lnTo>
                    <a:pt x="7873" y="12591"/>
                  </a:lnTo>
                  <a:lnTo>
                    <a:pt x="7873" y="11549"/>
                  </a:lnTo>
                  <a:close/>
                  <a:moveTo>
                    <a:pt x="1" y="1"/>
                  </a:moveTo>
                  <a:lnTo>
                    <a:pt x="1" y="15745"/>
                  </a:lnTo>
                  <a:lnTo>
                    <a:pt x="12620" y="15745"/>
                  </a:lnTo>
                  <a:lnTo>
                    <a:pt x="12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51"/>
            <p:cNvSpPr/>
            <p:nvPr/>
          </p:nvSpPr>
          <p:spPr>
            <a:xfrm>
              <a:off x="-8534900" y="857350"/>
              <a:ext cx="314775" cy="393650"/>
            </a:xfrm>
            <a:custGeom>
              <a:rect b="b" l="l" r="r" t="t"/>
              <a:pathLst>
                <a:path extrusionOk="0" h="15746" w="12591">
                  <a:moveTo>
                    <a:pt x="11549" y="1"/>
                  </a:moveTo>
                  <a:lnTo>
                    <a:pt x="11549" y="14703"/>
                  </a:lnTo>
                  <a:lnTo>
                    <a:pt x="1" y="14703"/>
                  </a:lnTo>
                  <a:lnTo>
                    <a:pt x="1" y="15745"/>
                  </a:lnTo>
                  <a:lnTo>
                    <a:pt x="12591" y="15745"/>
                  </a:lnTo>
                  <a:lnTo>
                    <a:pt x="125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4" name="Google Shape;2734;p51"/>
          <p:cNvSpPr/>
          <p:nvPr/>
        </p:nvSpPr>
        <p:spPr>
          <a:xfrm>
            <a:off x="1087003" y="3895130"/>
            <a:ext cx="446450" cy="446450"/>
          </a:xfrm>
          <a:custGeom>
            <a:rect b="b" l="l" r="r" t="t"/>
            <a:pathLst>
              <a:path extrusionOk="0" h="17858" w="17858">
                <a:moveTo>
                  <a:pt x="10043" y="7062"/>
                </a:moveTo>
                <a:lnTo>
                  <a:pt x="10796" y="7815"/>
                </a:lnTo>
                <a:lnTo>
                  <a:pt x="9667" y="8915"/>
                </a:lnTo>
                <a:lnTo>
                  <a:pt x="10796" y="10043"/>
                </a:lnTo>
                <a:lnTo>
                  <a:pt x="10043" y="10767"/>
                </a:lnTo>
                <a:lnTo>
                  <a:pt x="8943" y="9667"/>
                </a:lnTo>
                <a:lnTo>
                  <a:pt x="7815" y="10767"/>
                </a:lnTo>
                <a:lnTo>
                  <a:pt x="7062" y="10043"/>
                </a:lnTo>
                <a:lnTo>
                  <a:pt x="8191" y="8915"/>
                </a:lnTo>
                <a:lnTo>
                  <a:pt x="7062" y="7815"/>
                </a:lnTo>
                <a:lnTo>
                  <a:pt x="7815" y="7062"/>
                </a:lnTo>
                <a:lnTo>
                  <a:pt x="8943" y="8191"/>
                </a:lnTo>
                <a:lnTo>
                  <a:pt x="10043" y="7062"/>
                </a:lnTo>
                <a:close/>
                <a:moveTo>
                  <a:pt x="7351" y="3676"/>
                </a:moveTo>
                <a:lnTo>
                  <a:pt x="7351" y="4718"/>
                </a:lnTo>
                <a:lnTo>
                  <a:pt x="5789" y="4718"/>
                </a:lnTo>
                <a:lnTo>
                  <a:pt x="5789" y="13111"/>
                </a:lnTo>
                <a:lnTo>
                  <a:pt x="7351" y="13111"/>
                </a:lnTo>
                <a:lnTo>
                  <a:pt x="7351" y="14182"/>
                </a:lnTo>
                <a:lnTo>
                  <a:pt x="4718" y="14182"/>
                </a:lnTo>
                <a:lnTo>
                  <a:pt x="4718" y="3676"/>
                </a:lnTo>
                <a:close/>
                <a:moveTo>
                  <a:pt x="13140" y="3676"/>
                </a:moveTo>
                <a:lnTo>
                  <a:pt x="13140" y="14182"/>
                </a:lnTo>
                <a:lnTo>
                  <a:pt x="10506" y="14182"/>
                </a:lnTo>
                <a:lnTo>
                  <a:pt x="10506" y="13111"/>
                </a:lnTo>
                <a:lnTo>
                  <a:pt x="12069" y="13111"/>
                </a:lnTo>
                <a:lnTo>
                  <a:pt x="12069" y="4718"/>
                </a:lnTo>
                <a:lnTo>
                  <a:pt x="10506" y="4718"/>
                </a:lnTo>
                <a:lnTo>
                  <a:pt x="10506" y="3676"/>
                </a:lnTo>
                <a:close/>
                <a:moveTo>
                  <a:pt x="8943" y="0"/>
                </a:moveTo>
                <a:cubicBezTo>
                  <a:pt x="3994" y="0"/>
                  <a:pt x="0" y="3994"/>
                  <a:pt x="0" y="8915"/>
                </a:cubicBezTo>
                <a:cubicBezTo>
                  <a:pt x="0" y="13864"/>
                  <a:pt x="3994" y="17858"/>
                  <a:pt x="8943" y="17858"/>
                </a:cubicBezTo>
                <a:cubicBezTo>
                  <a:pt x="13864" y="17858"/>
                  <a:pt x="17858" y="13864"/>
                  <a:pt x="17858" y="8915"/>
                </a:cubicBezTo>
                <a:cubicBezTo>
                  <a:pt x="17858" y="3994"/>
                  <a:pt x="13864" y="0"/>
                  <a:pt x="894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5" name="Google Shape;2735;p51"/>
          <p:cNvGrpSpPr/>
          <p:nvPr/>
        </p:nvGrpSpPr>
        <p:grpSpPr>
          <a:xfrm>
            <a:off x="4940791" y="1527855"/>
            <a:ext cx="448625" cy="446450"/>
            <a:chOff x="-5406925" y="1491925"/>
            <a:chExt cx="448625" cy="446450"/>
          </a:xfrm>
        </p:grpSpPr>
        <p:sp>
          <p:nvSpPr>
            <p:cNvPr id="2736" name="Google Shape;2736;p51"/>
            <p:cNvSpPr/>
            <p:nvPr/>
          </p:nvSpPr>
          <p:spPr>
            <a:xfrm>
              <a:off x="-5184075" y="1491925"/>
              <a:ext cx="81800" cy="93350"/>
            </a:xfrm>
            <a:custGeom>
              <a:rect b="b" l="l" r="r" t="t"/>
              <a:pathLst>
                <a:path extrusionOk="0" h="3734" w="3272">
                  <a:moveTo>
                    <a:pt x="1" y="0"/>
                  </a:moveTo>
                  <a:lnTo>
                    <a:pt x="1" y="3734"/>
                  </a:lnTo>
                  <a:lnTo>
                    <a:pt x="3271" y="463"/>
                  </a:lnTo>
                  <a:cubicBezTo>
                    <a:pt x="2038" y="38"/>
                    <a:pt x="1024" y="3"/>
                    <a:pt x="446" y="3"/>
                  </a:cubicBezTo>
                  <a:cubicBezTo>
                    <a:pt x="333" y="3"/>
                    <a:pt x="236" y="5"/>
                    <a:pt x="158" y="5"/>
                  </a:cubicBezTo>
                  <a:cubicBezTo>
                    <a:pt x="92" y="5"/>
                    <a:pt x="39" y="4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51"/>
            <p:cNvSpPr/>
            <p:nvPr/>
          </p:nvSpPr>
          <p:spPr>
            <a:xfrm>
              <a:off x="-5054550" y="1633000"/>
              <a:ext cx="96250" cy="81800"/>
            </a:xfrm>
            <a:custGeom>
              <a:rect b="b" l="l" r="r" t="t"/>
              <a:pathLst>
                <a:path extrusionOk="0" h="3272" w="3850">
                  <a:moveTo>
                    <a:pt x="3271" y="1"/>
                  </a:moveTo>
                  <a:lnTo>
                    <a:pt x="0" y="3271"/>
                  </a:lnTo>
                  <a:lnTo>
                    <a:pt x="3734" y="3271"/>
                  </a:lnTo>
                  <a:cubicBezTo>
                    <a:pt x="3734" y="2982"/>
                    <a:pt x="3850" y="1680"/>
                    <a:pt x="3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51"/>
            <p:cNvSpPr/>
            <p:nvPr/>
          </p:nvSpPr>
          <p:spPr>
            <a:xfrm>
              <a:off x="-5184075" y="1544725"/>
              <a:ext cx="170800" cy="170075"/>
            </a:xfrm>
            <a:custGeom>
              <a:rect b="b" l="l" r="r" t="t"/>
              <a:pathLst>
                <a:path extrusionOk="0" h="6803" w="6832">
                  <a:moveTo>
                    <a:pt x="6079" y="1"/>
                  </a:moveTo>
                  <a:lnTo>
                    <a:pt x="1" y="6079"/>
                  </a:lnTo>
                  <a:lnTo>
                    <a:pt x="1" y="6802"/>
                  </a:lnTo>
                  <a:lnTo>
                    <a:pt x="753" y="6802"/>
                  </a:lnTo>
                  <a:lnTo>
                    <a:pt x="6831" y="725"/>
                  </a:lnTo>
                  <a:cubicBezTo>
                    <a:pt x="6600" y="464"/>
                    <a:pt x="6339" y="232"/>
                    <a:pt x="60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51"/>
            <p:cNvSpPr/>
            <p:nvPr/>
          </p:nvSpPr>
          <p:spPr>
            <a:xfrm>
              <a:off x="-5128350" y="1583800"/>
              <a:ext cx="144725" cy="131000"/>
            </a:xfrm>
            <a:custGeom>
              <a:rect b="b" l="l" r="r" t="t"/>
              <a:pathLst>
                <a:path extrusionOk="0" h="5240" w="5789">
                  <a:moveTo>
                    <a:pt x="5239" y="1"/>
                  </a:moveTo>
                  <a:lnTo>
                    <a:pt x="0" y="5239"/>
                  </a:lnTo>
                  <a:lnTo>
                    <a:pt x="1476" y="5239"/>
                  </a:lnTo>
                  <a:lnTo>
                    <a:pt x="5789" y="927"/>
                  </a:lnTo>
                  <a:cubicBezTo>
                    <a:pt x="5644" y="609"/>
                    <a:pt x="5441" y="290"/>
                    <a:pt x="5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51"/>
            <p:cNvSpPr/>
            <p:nvPr/>
          </p:nvSpPr>
          <p:spPr>
            <a:xfrm>
              <a:off x="-5184075" y="1514350"/>
              <a:ext cx="131000" cy="144725"/>
            </a:xfrm>
            <a:custGeom>
              <a:rect b="b" l="l" r="r" t="t"/>
              <a:pathLst>
                <a:path extrusionOk="0" h="5789" w="5240">
                  <a:moveTo>
                    <a:pt x="4313" y="0"/>
                  </a:moveTo>
                  <a:lnTo>
                    <a:pt x="1" y="4313"/>
                  </a:lnTo>
                  <a:lnTo>
                    <a:pt x="1" y="5789"/>
                  </a:lnTo>
                  <a:lnTo>
                    <a:pt x="5239" y="550"/>
                  </a:lnTo>
                  <a:cubicBezTo>
                    <a:pt x="4950" y="348"/>
                    <a:pt x="4631" y="174"/>
                    <a:pt x="4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-5406925" y="1517975"/>
              <a:ext cx="196825" cy="348775"/>
            </a:xfrm>
            <a:custGeom>
              <a:rect b="b" l="l" r="r" t="t"/>
              <a:pathLst>
                <a:path extrusionOk="0" h="13951" w="7873">
                  <a:moveTo>
                    <a:pt x="7873" y="0"/>
                  </a:moveTo>
                  <a:lnTo>
                    <a:pt x="7265" y="87"/>
                  </a:lnTo>
                  <a:cubicBezTo>
                    <a:pt x="3155" y="637"/>
                    <a:pt x="0" y="4168"/>
                    <a:pt x="0" y="8393"/>
                  </a:cubicBezTo>
                  <a:cubicBezTo>
                    <a:pt x="0" y="10535"/>
                    <a:pt x="782" y="12474"/>
                    <a:pt x="2084" y="13950"/>
                  </a:cubicBezTo>
                  <a:lnTo>
                    <a:pt x="7873" y="8191"/>
                  </a:lnTo>
                  <a:lnTo>
                    <a:pt x="78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-5336025" y="1741550"/>
              <a:ext cx="348800" cy="196825"/>
            </a:xfrm>
            <a:custGeom>
              <a:rect b="b" l="l" r="r" t="t"/>
              <a:pathLst>
                <a:path extrusionOk="0" h="7873" w="13952">
                  <a:moveTo>
                    <a:pt x="5760" y="0"/>
                  </a:moveTo>
                  <a:lnTo>
                    <a:pt x="1" y="5760"/>
                  </a:lnTo>
                  <a:cubicBezTo>
                    <a:pt x="1477" y="7062"/>
                    <a:pt x="3416" y="7873"/>
                    <a:pt x="5558" y="7873"/>
                  </a:cubicBezTo>
                  <a:cubicBezTo>
                    <a:pt x="9812" y="7873"/>
                    <a:pt x="13343" y="4689"/>
                    <a:pt x="13864" y="579"/>
                  </a:cubicBezTo>
                  <a:lnTo>
                    <a:pt x="13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3" name="Google Shape;2743;p51"/>
          <p:cNvGrpSpPr/>
          <p:nvPr/>
        </p:nvGrpSpPr>
        <p:grpSpPr>
          <a:xfrm>
            <a:off x="1086991" y="2711480"/>
            <a:ext cx="446475" cy="446475"/>
            <a:chOff x="-4795525" y="2151800"/>
            <a:chExt cx="446475" cy="446475"/>
          </a:xfrm>
        </p:grpSpPr>
        <p:sp>
          <p:nvSpPr>
            <p:cNvPr id="2744" name="Google Shape;2744;p51"/>
            <p:cNvSpPr/>
            <p:nvPr/>
          </p:nvSpPr>
          <p:spPr>
            <a:xfrm>
              <a:off x="-4532875" y="2362375"/>
              <a:ext cx="183825" cy="235900"/>
            </a:xfrm>
            <a:custGeom>
              <a:rect b="b" l="l" r="r" t="t"/>
              <a:pathLst>
                <a:path extrusionOk="0" h="9436" w="7353">
                  <a:moveTo>
                    <a:pt x="5240" y="2084"/>
                  </a:moveTo>
                  <a:lnTo>
                    <a:pt x="5240" y="3126"/>
                  </a:lnTo>
                  <a:lnTo>
                    <a:pt x="2085" y="3126"/>
                  </a:lnTo>
                  <a:lnTo>
                    <a:pt x="2085" y="2084"/>
                  </a:lnTo>
                  <a:close/>
                  <a:moveTo>
                    <a:pt x="3156" y="4197"/>
                  </a:moveTo>
                  <a:lnTo>
                    <a:pt x="3156" y="5239"/>
                  </a:lnTo>
                  <a:lnTo>
                    <a:pt x="2114" y="5239"/>
                  </a:lnTo>
                  <a:lnTo>
                    <a:pt x="2114" y="4197"/>
                  </a:lnTo>
                  <a:close/>
                  <a:moveTo>
                    <a:pt x="5240" y="4197"/>
                  </a:moveTo>
                  <a:lnTo>
                    <a:pt x="5240" y="5239"/>
                  </a:lnTo>
                  <a:lnTo>
                    <a:pt x="4198" y="5239"/>
                  </a:lnTo>
                  <a:lnTo>
                    <a:pt x="4198" y="4197"/>
                  </a:lnTo>
                  <a:close/>
                  <a:moveTo>
                    <a:pt x="3156" y="6281"/>
                  </a:moveTo>
                  <a:lnTo>
                    <a:pt x="3156" y="7351"/>
                  </a:lnTo>
                  <a:lnTo>
                    <a:pt x="2114" y="7351"/>
                  </a:lnTo>
                  <a:lnTo>
                    <a:pt x="2114" y="6281"/>
                  </a:lnTo>
                  <a:close/>
                  <a:moveTo>
                    <a:pt x="5240" y="6281"/>
                  </a:moveTo>
                  <a:lnTo>
                    <a:pt x="5240" y="7351"/>
                  </a:lnTo>
                  <a:lnTo>
                    <a:pt x="4198" y="7351"/>
                  </a:lnTo>
                  <a:lnTo>
                    <a:pt x="4198" y="6281"/>
                  </a:lnTo>
                  <a:close/>
                  <a:moveTo>
                    <a:pt x="1" y="0"/>
                  </a:moveTo>
                  <a:lnTo>
                    <a:pt x="1" y="9435"/>
                  </a:lnTo>
                  <a:lnTo>
                    <a:pt x="7352" y="9435"/>
                  </a:lnTo>
                  <a:lnTo>
                    <a:pt x="73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-4795525" y="2151800"/>
              <a:ext cx="315500" cy="394375"/>
            </a:xfrm>
            <a:custGeom>
              <a:rect b="b" l="l" r="r" t="t"/>
              <a:pathLst>
                <a:path extrusionOk="0" h="15775" w="12620">
                  <a:moveTo>
                    <a:pt x="10507" y="2114"/>
                  </a:moveTo>
                  <a:lnTo>
                    <a:pt x="10507" y="3155"/>
                  </a:lnTo>
                  <a:lnTo>
                    <a:pt x="2114" y="3155"/>
                  </a:lnTo>
                  <a:lnTo>
                    <a:pt x="2114" y="2114"/>
                  </a:lnTo>
                  <a:close/>
                  <a:moveTo>
                    <a:pt x="10507" y="4197"/>
                  </a:moveTo>
                  <a:lnTo>
                    <a:pt x="10507" y="5268"/>
                  </a:lnTo>
                  <a:lnTo>
                    <a:pt x="2114" y="5268"/>
                  </a:lnTo>
                  <a:lnTo>
                    <a:pt x="2114" y="4197"/>
                  </a:lnTo>
                  <a:close/>
                  <a:moveTo>
                    <a:pt x="6831" y="6310"/>
                  </a:moveTo>
                  <a:lnTo>
                    <a:pt x="6831" y="7352"/>
                  </a:lnTo>
                  <a:lnTo>
                    <a:pt x="2114" y="7352"/>
                  </a:lnTo>
                  <a:lnTo>
                    <a:pt x="2114" y="6310"/>
                  </a:lnTo>
                  <a:close/>
                  <a:moveTo>
                    <a:pt x="8394" y="8423"/>
                  </a:moveTo>
                  <a:lnTo>
                    <a:pt x="8394" y="9465"/>
                  </a:lnTo>
                  <a:lnTo>
                    <a:pt x="2114" y="9465"/>
                  </a:lnTo>
                  <a:lnTo>
                    <a:pt x="2114" y="8423"/>
                  </a:lnTo>
                  <a:close/>
                  <a:moveTo>
                    <a:pt x="8423" y="10507"/>
                  </a:moveTo>
                  <a:lnTo>
                    <a:pt x="8423" y="11549"/>
                  </a:lnTo>
                  <a:lnTo>
                    <a:pt x="6310" y="11549"/>
                  </a:lnTo>
                  <a:lnTo>
                    <a:pt x="6310" y="10507"/>
                  </a:lnTo>
                  <a:close/>
                  <a:moveTo>
                    <a:pt x="4197" y="10507"/>
                  </a:moveTo>
                  <a:lnTo>
                    <a:pt x="4197" y="11549"/>
                  </a:lnTo>
                  <a:lnTo>
                    <a:pt x="5268" y="11549"/>
                  </a:lnTo>
                  <a:lnTo>
                    <a:pt x="5268" y="12620"/>
                  </a:lnTo>
                  <a:lnTo>
                    <a:pt x="4197" y="12620"/>
                  </a:lnTo>
                  <a:lnTo>
                    <a:pt x="4197" y="13662"/>
                  </a:lnTo>
                  <a:lnTo>
                    <a:pt x="3156" y="13662"/>
                  </a:lnTo>
                  <a:lnTo>
                    <a:pt x="3156" y="12620"/>
                  </a:lnTo>
                  <a:lnTo>
                    <a:pt x="2114" y="12620"/>
                  </a:lnTo>
                  <a:lnTo>
                    <a:pt x="2114" y="11549"/>
                  </a:lnTo>
                  <a:lnTo>
                    <a:pt x="3156" y="11549"/>
                  </a:lnTo>
                  <a:lnTo>
                    <a:pt x="3156" y="10507"/>
                  </a:lnTo>
                  <a:close/>
                  <a:moveTo>
                    <a:pt x="8423" y="12620"/>
                  </a:moveTo>
                  <a:lnTo>
                    <a:pt x="8423" y="13662"/>
                  </a:lnTo>
                  <a:lnTo>
                    <a:pt x="6310" y="13662"/>
                  </a:lnTo>
                  <a:lnTo>
                    <a:pt x="6310" y="12620"/>
                  </a:lnTo>
                  <a:close/>
                  <a:moveTo>
                    <a:pt x="1" y="1"/>
                  </a:moveTo>
                  <a:lnTo>
                    <a:pt x="1" y="15774"/>
                  </a:lnTo>
                  <a:lnTo>
                    <a:pt x="9465" y="15774"/>
                  </a:lnTo>
                  <a:lnTo>
                    <a:pt x="9465" y="7352"/>
                  </a:lnTo>
                  <a:lnTo>
                    <a:pt x="12620" y="7352"/>
                  </a:lnTo>
                  <a:lnTo>
                    <a:pt x="12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6" name="Google Shape;2746;p51"/>
          <p:cNvGrpSpPr/>
          <p:nvPr/>
        </p:nvGrpSpPr>
        <p:grpSpPr>
          <a:xfrm>
            <a:off x="1086991" y="1528930"/>
            <a:ext cx="446475" cy="444300"/>
            <a:chOff x="-4226800" y="2114900"/>
            <a:chExt cx="446475" cy="444300"/>
          </a:xfrm>
        </p:grpSpPr>
        <p:sp>
          <p:nvSpPr>
            <p:cNvPr id="2747" name="Google Shape;2747;p51"/>
            <p:cNvSpPr/>
            <p:nvPr/>
          </p:nvSpPr>
          <p:spPr>
            <a:xfrm>
              <a:off x="-4226800" y="2167725"/>
              <a:ext cx="446475" cy="391475"/>
            </a:xfrm>
            <a:custGeom>
              <a:rect b="b" l="l" r="r" t="t"/>
              <a:pathLst>
                <a:path extrusionOk="0" h="15659" w="17859">
                  <a:moveTo>
                    <a:pt x="9465" y="4371"/>
                  </a:moveTo>
                  <a:lnTo>
                    <a:pt x="9465" y="5413"/>
                  </a:lnTo>
                  <a:lnTo>
                    <a:pt x="10507" y="5413"/>
                  </a:lnTo>
                  <a:lnTo>
                    <a:pt x="10507" y="6484"/>
                  </a:lnTo>
                  <a:lnTo>
                    <a:pt x="9465" y="6484"/>
                  </a:lnTo>
                  <a:lnTo>
                    <a:pt x="9465" y="7526"/>
                  </a:lnTo>
                  <a:lnTo>
                    <a:pt x="8423" y="7526"/>
                  </a:lnTo>
                  <a:lnTo>
                    <a:pt x="8423" y="6484"/>
                  </a:lnTo>
                  <a:lnTo>
                    <a:pt x="7352" y="6484"/>
                  </a:lnTo>
                  <a:lnTo>
                    <a:pt x="7352" y="5413"/>
                  </a:lnTo>
                  <a:lnTo>
                    <a:pt x="8423" y="5413"/>
                  </a:lnTo>
                  <a:lnTo>
                    <a:pt x="8423" y="4371"/>
                  </a:lnTo>
                  <a:close/>
                  <a:moveTo>
                    <a:pt x="4197" y="3155"/>
                  </a:moveTo>
                  <a:lnTo>
                    <a:pt x="4197" y="5789"/>
                  </a:lnTo>
                  <a:lnTo>
                    <a:pt x="5268" y="5789"/>
                  </a:lnTo>
                  <a:lnTo>
                    <a:pt x="5268" y="4718"/>
                  </a:lnTo>
                  <a:lnTo>
                    <a:pt x="6310" y="4718"/>
                  </a:lnTo>
                  <a:lnTo>
                    <a:pt x="6310" y="8394"/>
                  </a:lnTo>
                  <a:lnTo>
                    <a:pt x="5268" y="8394"/>
                  </a:lnTo>
                  <a:lnTo>
                    <a:pt x="5268" y="6831"/>
                  </a:lnTo>
                  <a:lnTo>
                    <a:pt x="3155" y="6831"/>
                  </a:lnTo>
                  <a:lnTo>
                    <a:pt x="3155" y="3155"/>
                  </a:lnTo>
                  <a:close/>
                  <a:moveTo>
                    <a:pt x="14703" y="3155"/>
                  </a:moveTo>
                  <a:lnTo>
                    <a:pt x="14703" y="4197"/>
                  </a:lnTo>
                  <a:lnTo>
                    <a:pt x="12620" y="4197"/>
                  </a:lnTo>
                  <a:lnTo>
                    <a:pt x="12620" y="5239"/>
                  </a:lnTo>
                  <a:lnTo>
                    <a:pt x="14703" y="5239"/>
                  </a:lnTo>
                  <a:lnTo>
                    <a:pt x="14703" y="8394"/>
                  </a:lnTo>
                  <a:lnTo>
                    <a:pt x="11549" y="8394"/>
                  </a:lnTo>
                  <a:lnTo>
                    <a:pt x="11549" y="7352"/>
                  </a:lnTo>
                  <a:lnTo>
                    <a:pt x="13662" y="7352"/>
                  </a:lnTo>
                  <a:lnTo>
                    <a:pt x="13662" y="6310"/>
                  </a:lnTo>
                  <a:lnTo>
                    <a:pt x="11549" y="6310"/>
                  </a:lnTo>
                  <a:lnTo>
                    <a:pt x="11549" y="3155"/>
                  </a:lnTo>
                  <a:close/>
                  <a:moveTo>
                    <a:pt x="8423" y="11028"/>
                  </a:moveTo>
                  <a:lnTo>
                    <a:pt x="8423" y="12590"/>
                  </a:lnTo>
                  <a:lnTo>
                    <a:pt x="4631" y="12590"/>
                  </a:lnTo>
                  <a:lnTo>
                    <a:pt x="5124" y="11028"/>
                  </a:lnTo>
                  <a:close/>
                  <a:moveTo>
                    <a:pt x="12735" y="11028"/>
                  </a:moveTo>
                  <a:lnTo>
                    <a:pt x="13256" y="12590"/>
                  </a:lnTo>
                  <a:lnTo>
                    <a:pt x="9465" y="12590"/>
                  </a:lnTo>
                  <a:lnTo>
                    <a:pt x="9465" y="11028"/>
                  </a:lnTo>
                  <a:close/>
                  <a:moveTo>
                    <a:pt x="1072" y="0"/>
                  </a:moveTo>
                  <a:lnTo>
                    <a:pt x="1072" y="9986"/>
                  </a:lnTo>
                  <a:lnTo>
                    <a:pt x="1" y="9986"/>
                  </a:lnTo>
                  <a:lnTo>
                    <a:pt x="1" y="11028"/>
                  </a:lnTo>
                  <a:lnTo>
                    <a:pt x="4024" y="11028"/>
                  </a:lnTo>
                  <a:lnTo>
                    <a:pt x="2663" y="15340"/>
                  </a:lnTo>
                  <a:lnTo>
                    <a:pt x="3647" y="15658"/>
                  </a:lnTo>
                  <a:lnTo>
                    <a:pt x="4284" y="13661"/>
                  </a:lnTo>
                  <a:lnTo>
                    <a:pt x="8423" y="13661"/>
                  </a:lnTo>
                  <a:lnTo>
                    <a:pt x="8423" y="14703"/>
                  </a:lnTo>
                  <a:lnTo>
                    <a:pt x="9465" y="14703"/>
                  </a:lnTo>
                  <a:lnTo>
                    <a:pt x="9465" y="13661"/>
                  </a:lnTo>
                  <a:lnTo>
                    <a:pt x="13575" y="13661"/>
                  </a:lnTo>
                  <a:lnTo>
                    <a:pt x="14211" y="15658"/>
                  </a:lnTo>
                  <a:lnTo>
                    <a:pt x="15224" y="15340"/>
                  </a:lnTo>
                  <a:lnTo>
                    <a:pt x="13864" y="11028"/>
                  </a:lnTo>
                  <a:lnTo>
                    <a:pt x="17858" y="11028"/>
                  </a:lnTo>
                  <a:lnTo>
                    <a:pt x="17858" y="9986"/>
                  </a:lnTo>
                  <a:lnTo>
                    <a:pt x="16816" y="9986"/>
                  </a:lnTo>
                  <a:lnTo>
                    <a:pt x="168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-4056025" y="2114900"/>
              <a:ext cx="104925" cy="26800"/>
            </a:xfrm>
            <a:custGeom>
              <a:rect b="b" l="l" r="r" t="t"/>
              <a:pathLst>
                <a:path extrusionOk="0" h="1072" w="4197">
                  <a:moveTo>
                    <a:pt x="2113" y="1"/>
                  </a:moveTo>
                  <a:cubicBezTo>
                    <a:pt x="1245" y="1"/>
                    <a:pt x="492" y="406"/>
                    <a:pt x="0" y="1072"/>
                  </a:cubicBezTo>
                  <a:lnTo>
                    <a:pt x="4197" y="1072"/>
                  </a:lnTo>
                  <a:cubicBezTo>
                    <a:pt x="3734" y="435"/>
                    <a:pt x="2952" y="1"/>
                    <a:pt x="21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9" name="Google Shape;2749;p51"/>
          <p:cNvSpPr txBox="1"/>
          <p:nvPr>
            <p:ph idx="1" type="subTitle"/>
          </p:nvPr>
        </p:nvSpPr>
        <p:spPr>
          <a:xfrm>
            <a:off x="1805875" y="1710450"/>
            <a:ext cx="26877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areas with an active consumer base.</a:t>
            </a:r>
            <a:endParaRPr/>
          </a:p>
        </p:txBody>
      </p:sp>
      <p:sp>
        <p:nvSpPr>
          <p:cNvPr id="2750" name="Google Shape;2750;p51"/>
          <p:cNvSpPr txBox="1"/>
          <p:nvPr>
            <p:ph idx="2" type="subTitle"/>
          </p:nvPr>
        </p:nvSpPr>
        <p:spPr>
          <a:xfrm>
            <a:off x="1805875" y="1329200"/>
            <a:ext cx="2687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(15-64)</a:t>
            </a:r>
            <a:endParaRPr/>
          </a:p>
        </p:txBody>
      </p:sp>
      <p:sp>
        <p:nvSpPr>
          <p:cNvPr id="2751" name="Google Shape;2751;p51"/>
          <p:cNvSpPr txBox="1"/>
          <p:nvPr>
            <p:ph idx="3" type="subTitle"/>
          </p:nvPr>
        </p:nvSpPr>
        <p:spPr>
          <a:xfrm>
            <a:off x="1805875" y="4077725"/>
            <a:ext cx="26877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Ensure user accessibility to the warehouse.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2" name="Google Shape;2752;p51"/>
          <p:cNvSpPr txBox="1"/>
          <p:nvPr>
            <p:ph idx="4" type="subTitle"/>
          </p:nvPr>
        </p:nvSpPr>
        <p:spPr>
          <a:xfrm>
            <a:off x="1805875" y="3720575"/>
            <a:ext cx="30594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Transportation Services</a:t>
            </a:r>
            <a:endParaRPr sz="1900"/>
          </a:p>
        </p:txBody>
      </p:sp>
      <p:sp>
        <p:nvSpPr>
          <p:cNvPr id="2753" name="Google Shape;2753;p51"/>
          <p:cNvSpPr txBox="1"/>
          <p:nvPr>
            <p:ph idx="5" type="subTitle"/>
          </p:nvPr>
        </p:nvSpPr>
        <p:spPr>
          <a:xfrm>
            <a:off x="1805875" y="2894123"/>
            <a:ext cx="2687700" cy="444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on wealthy neighborhoods with higher purchase and return potential.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4" name="Google Shape;2754;p51"/>
          <p:cNvSpPr txBox="1"/>
          <p:nvPr>
            <p:ph idx="6" type="subTitle"/>
          </p:nvPr>
        </p:nvSpPr>
        <p:spPr>
          <a:xfrm>
            <a:off x="1805875" y="2512838"/>
            <a:ext cx="2687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Total Income</a:t>
            </a:r>
            <a:endParaRPr/>
          </a:p>
        </p:txBody>
      </p:sp>
      <p:sp>
        <p:nvSpPr>
          <p:cNvPr id="2755" name="Google Shape;2755;p51"/>
          <p:cNvSpPr txBox="1"/>
          <p:nvPr>
            <p:ph idx="7" type="subTitle"/>
          </p:nvPr>
        </p:nvSpPr>
        <p:spPr>
          <a:xfrm>
            <a:off x="5659400" y="2104850"/>
            <a:ext cx="26877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Prioritize areas with high shopping flow.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6" name="Google Shape;2756;p51"/>
          <p:cNvSpPr txBox="1"/>
          <p:nvPr>
            <p:ph idx="8" type="subTitle"/>
          </p:nvPr>
        </p:nvSpPr>
        <p:spPr>
          <a:xfrm>
            <a:off x="5660750" y="1329200"/>
            <a:ext cx="30594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Purchase and return density</a:t>
            </a:r>
            <a:endParaRPr/>
          </a:p>
        </p:txBody>
      </p:sp>
      <p:sp>
        <p:nvSpPr>
          <p:cNvPr id="2757" name="Google Shape;2757;p51"/>
          <p:cNvSpPr txBox="1"/>
          <p:nvPr>
            <p:ph idx="14" type="subTitle"/>
          </p:nvPr>
        </p:nvSpPr>
        <p:spPr>
          <a:xfrm>
            <a:off x="5743075" y="3720563"/>
            <a:ext cx="26877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Minimize opening expenses by selecting areas with available and affordable land.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8" name="Google Shape;2758;p51"/>
          <p:cNvSpPr txBox="1"/>
          <p:nvPr>
            <p:ph idx="15" type="subTitle"/>
          </p:nvPr>
        </p:nvSpPr>
        <p:spPr>
          <a:xfrm>
            <a:off x="5659400" y="2984463"/>
            <a:ext cx="26877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 availability and cost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62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p52"/>
          <p:cNvSpPr txBox="1"/>
          <p:nvPr>
            <p:ph type="title"/>
          </p:nvPr>
        </p:nvSpPr>
        <p:spPr>
          <a:xfrm>
            <a:off x="713250" y="34407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 Between Parameters</a:t>
            </a:r>
            <a:endParaRPr/>
          </a:p>
        </p:txBody>
      </p:sp>
      <p:sp>
        <p:nvSpPr>
          <p:cNvPr id="2764" name="Google Shape;2764;p52"/>
          <p:cNvSpPr txBox="1"/>
          <p:nvPr/>
        </p:nvSpPr>
        <p:spPr>
          <a:xfrm>
            <a:off x="953525" y="1179088"/>
            <a:ext cx="35103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1. Population (15-64) </a:t>
            </a:r>
            <a:endParaRPr b="1" sz="20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65" name="Google Shape;2765;p52"/>
          <p:cNvSpPr txBox="1"/>
          <p:nvPr/>
        </p:nvSpPr>
        <p:spPr>
          <a:xfrm>
            <a:off x="953525" y="1936888"/>
            <a:ext cx="35103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2. </a:t>
            </a:r>
            <a:r>
              <a:rPr b="1" lang="en" sz="2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Median Total Income</a:t>
            </a:r>
            <a:endParaRPr b="1" sz="20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66" name="Google Shape;2766;p52"/>
          <p:cNvSpPr txBox="1"/>
          <p:nvPr/>
        </p:nvSpPr>
        <p:spPr>
          <a:xfrm>
            <a:off x="1012900" y="2735813"/>
            <a:ext cx="35103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3. Transportation Services</a:t>
            </a:r>
            <a:endParaRPr b="1" sz="20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67" name="Google Shape;2767;p52"/>
          <p:cNvSpPr txBox="1"/>
          <p:nvPr/>
        </p:nvSpPr>
        <p:spPr>
          <a:xfrm>
            <a:off x="1012900" y="3486275"/>
            <a:ext cx="35103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4. Land Availability &amp; Cost</a:t>
            </a:r>
            <a:endParaRPr b="1" sz="20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68" name="Google Shape;2768;p52"/>
          <p:cNvSpPr txBox="1"/>
          <p:nvPr/>
        </p:nvSpPr>
        <p:spPr>
          <a:xfrm>
            <a:off x="1012900" y="4236763"/>
            <a:ext cx="35103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5. Purchase Density</a:t>
            </a:r>
            <a:endParaRPr b="1" sz="20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769" name="Google Shape;2769;p5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6250" y="937900"/>
            <a:ext cx="3954526" cy="39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73" name="Shape 2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" name="Google Shape;2774;p53"/>
          <p:cNvSpPr txBox="1"/>
          <p:nvPr>
            <p:ph type="title"/>
          </p:nvPr>
        </p:nvSpPr>
        <p:spPr>
          <a:xfrm>
            <a:off x="2206800" y="2303700"/>
            <a:ext cx="47304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INPUT DATA</a:t>
            </a:r>
            <a:endParaRPr/>
          </a:p>
        </p:txBody>
      </p:sp>
      <p:cxnSp>
        <p:nvCxnSpPr>
          <p:cNvPr id="2775" name="Google Shape;2775;p53"/>
          <p:cNvCxnSpPr/>
          <p:nvPr/>
        </p:nvCxnSpPr>
        <p:spPr>
          <a:xfrm flipH="1" rot="10800000">
            <a:off x="2493738" y="3417595"/>
            <a:ext cx="4156500" cy="13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2776" name="Google Shape;2776;p53"/>
          <p:cNvSpPr/>
          <p:nvPr/>
        </p:nvSpPr>
        <p:spPr>
          <a:xfrm>
            <a:off x="2358438" y="2576545"/>
            <a:ext cx="135300" cy="135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7" name="Google Shape;2777;p53"/>
          <p:cNvSpPr/>
          <p:nvPr/>
        </p:nvSpPr>
        <p:spPr>
          <a:xfrm>
            <a:off x="6650238" y="2576545"/>
            <a:ext cx="135300" cy="135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78" name="Google Shape;2778;p53"/>
          <p:cNvCxnSpPr/>
          <p:nvPr/>
        </p:nvCxnSpPr>
        <p:spPr>
          <a:xfrm>
            <a:off x="2493738" y="1870795"/>
            <a:ext cx="4156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782" name="Shape 2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3" name="Google Shape;2783;p54"/>
          <p:cNvPicPr preferRelativeResize="0"/>
          <p:nvPr/>
        </p:nvPicPr>
        <p:blipFill rotWithShape="1">
          <a:blip r:embed="rId3">
            <a:alphaModFix/>
          </a:blip>
          <a:srcRect b="0" l="0" r="0" t="980"/>
          <a:stretch/>
        </p:blipFill>
        <p:spPr>
          <a:xfrm>
            <a:off x="2258500" y="130813"/>
            <a:ext cx="4627002" cy="479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87" name="Shape 2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Google Shape;2788;p55"/>
          <p:cNvSpPr txBox="1"/>
          <p:nvPr>
            <p:ph type="title"/>
          </p:nvPr>
        </p:nvSpPr>
        <p:spPr>
          <a:xfrm>
            <a:off x="1646375" y="2271600"/>
            <a:ext cx="60390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PROCESS DATA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 WITH PARAMETER WEIGHTS</a:t>
            </a:r>
            <a:endParaRPr sz="4400"/>
          </a:p>
        </p:txBody>
      </p:sp>
      <p:cxnSp>
        <p:nvCxnSpPr>
          <p:cNvPr id="2789" name="Google Shape;2789;p55"/>
          <p:cNvCxnSpPr/>
          <p:nvPr/>
        </p:nvCxnSpPr>
        <p:spPr>
          <a:xfrm flipH="1" rot="10800000">
            <a:off x="2587613" y="3766245"/>
            <a:ext cx="4156500" cy="13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2790" name="Google Shape;2790;p55"/>
          <p:cNvSpPr/>
          <p:nvPr/>
        </p:nvSpPr>
        <p:spPr>
          <a:xfrm>
            <a:off x="1957838" y="2504095"/>
            <a:ext cx="135300" cy="135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1" name="Google Shape;2791;p55"/>
          <p:cNvSpPr/>
          <p:nvPr/>
        </p:nvSpPr>
        <p:spPr>
          <a:xfrm>
            <a:off x="7335688" y="2504095"/>
            <a:ext cx="135300" cy="135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92" name="Google Shape;2792;p55"/>
          <p:cNvCxnSpPr/>
          <p:nvPr/>
        </p:nvCxnSpPr>
        <p:spPr>
          <a:xfrm>
            <a:off x="2587613" y="1362020"/>
            <a:ext cx="4156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796" name="Shape 2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7" name="Google Shape;279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300" y="443775"/>
            <a:ext cx="7177402" cy="425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0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Google Shape;2802;p57"/>
          <p:cNvSpPr txBox="1"/>
          <p:nvPr>
            <p:ph type="title"/>
          </p:nvPr>
        </p:nvSpPr>
        <p:spPr>
          <a:xfrm>
            <a:off x="1646375" y="2271600"/>
            <a:ext cx="60390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PRINT </a:t>
            </a:r>
            <a:r>
              <a:rPr lang="en" sz="3900"/>
              <a:t>RANKING FOR POSSIBLE </a:t>
            </a:r>
            <a:r>
              <a:rPr lang="en" sz="3900"/>
              <a:t>WAREHOUSE </a:t>
            </a:r>
            <a:r>
              <a:rPr lang="en" sz="3900"/>
              <a:t>LOCATIONS</a:t>
            </a:r>
            <a:endParaRPr sz="3900"/>
          </a:p>
        </p:txBody>
      </p:sp>
      <p:cxnSp>
        <p:nvCxnSpPr>
          <p:cNvPr id="2803" name="Google Shape;2803;p57"/>
          <p:cNvCxnSpPr/>
          <p:nvPr/>
        </p:nvCxnSpPr>
        <p:spPr>
          <a:xfrm flipH="1" rot="10800000">
            <a:off x="2358438" y="3721720"/>
            <a:ext cx="4156500" cy="13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  <p:sp>
        <p:nvSpPr>
          <p:cNvPr id="2804" name="Google Shape;2804;p57"/>
          <p:cNvSpPr/>
          <p:nvPr/>
        </p:nvSpPr>
        <p:spPr>
          <a:xfrm>
            <a:off x="1575088" y="2544445"/>
            <a:ext cx="135300" cy="135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5" name="Google Shape;2805;p57"/>
          <p:cNvSpPr/>
          <p:nvPr/>
        </p:nvSpPr>
        <p:spPr>
          <a:xfrm>
            <a:off x="7478088" y="2544445"/>
            <a:ext cx="135300" cy="135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06" name="Google Shape;2806;p57"/>
          <p:cNvCxnSpPr/>
          <p:nvPr/>
        </p:nvCxnSpPr>
        <p:spPr>
          <a:xfrm>
            <a:off x="2358438" y="1347945"/>
            <a:ext cx="4156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128588" rotWithShape="0" algn="bl">
              <a:schemeClr val="accent1"/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