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e9137a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e9137a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e9137a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e9137a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3e9137a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3e9137a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e96155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e96155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e96155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e96155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e961558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e961558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e96155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e96155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e9137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e9137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e9615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e9615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e96155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e96155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e9137a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e9137a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vs Web Server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 Tantyoko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Rule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63" y="1198750"/>
            <a:ext cx="85086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Serializable Output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1638"/>
            <a:ext cx="8839197" cy="250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list JSON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3275"/>
            <a:ext cx="8839197" cy="218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Pengertian</a:t>
            </a:r>
            <a:r>
              <a:rPr lang="en"/>
              <a:t>:</a:t>
            </a:r>
            <a:r>
              <a:rPr lang="en"/>
              <a:t> Perangkat lunak yang bertanggung jawab atas menyajikan konten web kepada pengguna melalui permintaan HTTP.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Tugas Utama</a:t>
            </a:r>
            <a:r>
              <a:rPr lang="en"/>
              <a:t>: Mengelola permintaan dari klien (seperti browser web) dan menyajikan halaman web, file, atau sumber daya lainnya kepada klien.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Contoh</a:t>
            </a:r>
            <a:r>
              <a:rPr lang="en"/>
              <a:t>: Apache HTTP Server, Nginx, Microsoft IIS adalah beberapa contoh web server yang umum digunakan.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Website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15110"/>
          <a:stretch/>
        </p:blipFill>
        <p:spPr>
          <a:xfrm>
            <a:off x="942813" y="1215450"/>
            <a:ext cx="7258376" cy="3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Web services</a:t>
            </a:r>
            <a:r>
              <a:rPr lang="en"/>
              <a:t>: sistem perangkat lunak yang dirancang untuk memungkinkan komunikasi dan pertukaran data antara aplikasi atau perangkat lunak yang berbeda melalui jaringan.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Tugas Utama</a:t>
            </a:r>
            <a:r>
              <a:rPr lang="en"/>
              <a:t>: Kemampuan untuk beroperasi bersama antara aplikasi yang berbeda dengan menggunakan protokol dan format standar seperti XML, JSON, SOAP, atau REST.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Contoh</a:t>
            </a:r>
            <a:r>
              <a:rPr lang="en"/>
              <a:t>: Layanan web seperti SOAP (Simple Object Access Protocol), RESTful APIs (Representational State Transfer), dan GraphQL adalah contoh dari jenis-jenis layanan web yang berbeda.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vs Web Services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Kesimpulan …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Web server bertanggung jawab atas menyajikan konten web kepada pengguna, web services memungkinkan komunikasi dan pertukaran data antara aplikasi atau sistem yang berbeda. Layanan web sering kali di-hosting pada web server, tetapi keduanya adalah konsep yang berbeda dengan tujuan yang berbeda dalam teknologi web.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163"/>
            <a:ext cx="8839201" cy="3023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763"/>
            <a:ext cx="8839200" cy="275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763"/>
            <a:ext cx="8839200" cy="275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Flask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5125"/>
            <a:ext cx="8839200" cy="365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