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6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Hausmann" userId="8c6ec1ea647bab5c" providerId="LiveId" clId="{D7AE627C-4AE4-474B-BF6A-D3CAD914352F}"/>
    <pc:docChg chg="custSel modSld">
      <pc:chgData name="Patrick Hausmann" userId="8c6ec1ea647bab5c" providerId="LiveId" clId="{D7AE627C-4AE4-474B-BF6A-D3CAD914352F}" dt="2025-02-17T15:22:04.556" v="23" actId="2085"/>
      <pc:docMkLst>
        <pc:docMk/>
      </pc:docMkLst>
      <pc:sldChg chg="addSp delSp modSp mod">
        <pc:chgData name="Patrick Hausmann" userId="8c6ec1ea647bab5c" providerId="LiveId" clId="{D7AE627C-4AE4-474B-BF6A-D3CAD914352F}" dt="2025-02-17T15:22:04.556" v="23" actId="2085"/>
        <pc:sldMkLst>
          <pc:docMk/>
          <pc:sldMk cId="1184790713" sldId="256"/>
        </pc:sldMkLst>
        <pc:spChg chg="del">
          <ac:chgData name="Patrick Hausmann" userId="8c6ec1ea647bab5c" providerId="LiveId" clId="{D7AE627C-4AE4-474B-BF6A-D3CAD914352F}" dt="2025-02-17T15:21:02.015" v="0" actId="478"/>
          <ac:spMkLst>
            <pc:docMk/>
            <pc:sldMk cId="1184790713" sldId="256"/>
            <ac:spMk id="2" creationId="{AE7961A1-EF47-097D-2971-2CC94F84258D}"/>
          </ac:spMkLst>
        </pc:spChg>
        <pc:spChg chg="del">
          <ac:chgData name="Patrick Hausmann" userId="8c6ec1ea647bab5c" providerId="LiveId" clId="{D7AE627C-4AE4-474B-BF6A-D3CAD914352F}" dt="2025-02-17T15:21:02.015" v="0" actId="478"/>
          <ac:spMkLst>
            <pc:docMk/>
            <pc:sldMk cId="1184790713" sldId="256"/>
            <ac:spMk id="3" creationId="{0C99CC5B-7781-E7F1-D2C8-A482855662CB}"/>
          </ac:spMkLst>
        </pc:spChg>
        <pc:spChg chg="add del mod">
          <ac:chgData name="Patrick Hausmann" userId="8c6ec1ea647bab5c" providerId="LiveId" clId="{D7AE627C-4AE4-474B-BF6A-D3CAD914352F}" dt="2025-02-17T15:21:03.888" v="1" actId="478"/>
          <ac:spMkLst>
            <pc:docMk/>
            <pc:sldMk cId="1184790713" sldId="256"/>
            <ac:spMk id="5" creationId="{C493B9FE-DBDE-5FB0-9BFC-49C0D09792D8}"/>
          </ac:spMkLst>
        </pc:spChg>
        <pc:spChg chg="add mod">
          <ac:chgData name="Patrick Hausmann" userId="8c6ec1ea647bab5c" providerId="LiveId" clId="{D7AE627C-4AE4-474B-BF6A-D3CAD914352F}" dt="2025-02-17T15:22:04.556" v="23" actId="2085"/>
          <ac:spMkLst>
            <pc:docMk/>
            <pc:sldMk cId="1184790713" sldId="256"/>
            <ac:spMk id="6" creationId="{25028A49-1C7F-E480-351F-84318CCF9B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2035C0-E980-5A92-962F-A07F204CA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48FF46-59C6-2CDA-AA10-1F029D1D9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D6193-9E1F-5B26-3FBC-A62B595B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BB8C6C-435A-F42C-3669-40DF4319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A67E50-578F-2BD7-6127-C05241F4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88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03F6C-92CC-02A0-F9D9-CE514DF6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34B0D59-A3DD-2A0B-0510-485E33310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981411-D0B5-4CDB-4BA0-F70B0224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2EFAFF-3693-DB40-45D5-A88645A4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4D6F3-5D25-4823-B93E-27E95B54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07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6C1BF7-20CC-8AEE-2E56-0DD8BF788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E7D69B-6CAD-9B0D-8174-AFBC7D9D5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0CCD02-E071-4E24-46B7-5A69336F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97213-1B7A-DA4C-FFD0-0C83781C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D56EFE-187B-3172-0676-F9F5317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4662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724A5-25C6-A284-366E-50585271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635B64-2741-00A9-9878-6AEEEA7A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9C56A6-496E-9C6B-7F12-2F6E6CAC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1FF20-F329-C62F-D176-9BDAD7D9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C1AAE0-8F0D-B154-8E0A-6B44499A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18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7EB95-24F7-5532-738A-F15BFCD0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960BD6-2DC4-3123-F900-C53D3259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3EAA4B-D635-0BA8-E1E0-69694797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6B4B30-BF99-3E70-88A0-2C1701CE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0B91AD-0E36-3ADA-798B-C0CC85225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559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6DD48-FF61-1B2A-BFF7-519CB4F4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3EE9F-97BD-66F6-9C7A-CAC9D51F75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6367BB-6312-9C45-2CA2-438C6B976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956B3F-0D49-078C-C390-0624D629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0730F4-EA5D-4905-68A1-356CAD85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E2EE2E-AB9A-4592-B188-591CF16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39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51EF80-86E4-1BDB-B3B6-7F58512B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6862B4-BDC4-B89B-DCDB-BC9ED4152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854B2D-9880-38E9-18EF-8D02D8D63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88AA2D-88CA-396F-B0BA-0C51E0041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96FE406-FD55-B7BA-F546-0B7F5DC10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312554-346E-F4CB-00C6-1FAB2752A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1598F4C-5D3F-4A4D-91AD-EE5D61B8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F6192D-72EE-3A05-CB7F-8649AEB6F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5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A67F6-7AA2-8F61-70BA-1DBB1295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F6EF8D1-9CC9-57C7-3321-958655ED4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EC09A2-FE5E-3DEC-CE69-32A3E4352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E764993-6AFB-7343-3180-99C02AB1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650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D8A853-0B23-8990-B8B4-D69DCAF4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012B75-727F-74C1-E269-FFB200A56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A3F4DD-979C-F9FE-F56E-A1AF91D7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898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5C2B49-5A68-91B1-1912-7171F79E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9E6F4A-FEB7-B73E-75B5-6B4E6560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80FCC9-24B1-2AA0-BE9F-3B2CA4C9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0D2EA7D-CD1B-68C2-92BE-32A8DF0C4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93F38B-78A9-2269-CB43-60429383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DBF156-A66B-7112-D5EB-B182A65FA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369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7C75E3-FD0C-377A-A6C8-1206FB11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6D0050-1821-EA58-7804-DF3BD4042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EF96C8-C257-EEF6-9B9A-100ED48C6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686178-3B70-5C01-8385-6E1A64FA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CC33A8-780C-E562-488A-66273F56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679D32-59C8-0651-32AC-EB1E06BF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137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C65D26E-F191-465E-AFBE-252DCD90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AEEB15-6B51-1EFC-8E56-707265E4D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C4D971-F1B5-0A66-637F-AD0361E8A4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F1FFD-1988-45B9-B209-2BB4324EAFF0}" type="datetimeFigureOut">
              <a:rPr lang="de-DE" smtClean="0"/>
              <a:t>17.02.2025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8914C9-F55D-F128-5E38-EB555685C4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F9D21B-059F-A7DD-C085-E6AB7C3D2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73F3A-59D2-44C4-B460-E20C69E253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41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5028A49-1C7F-E480-351F-84318CCF9B8B}"/>
              </a:ext>
            </a:extLst>
          </p:cNvPr>
          <p:cNvSpPr/>
          <p:nvPr/>
        </p:nvSpPr>
        <p:spPr>
          <a:xfrm>
            <a:off x="967563" y="765544"/>
            <a:ext cx="2392325" cy="78680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Local</a:t>
            </a:r>
            <a:r>
              <a:rPr lang="de-DE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development</a:t>
            </a:r>
            <a:endParaRPr lang="de-DE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790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Hausmann</dc:creator>
  <cp:lastModifiedBy>Patrick Hausmann</cp:lastModifiedBy>
  <cp:revision>1</cp:revision>
  <dcterms:created xsi:type="dcterms:W3CDTF">2025-02-17T15:17:47Z</dcterms:created>
  <dcterms:modified xsi:type="dcterms:W3CDTF">2025-02-17T15:22:12Z</dcterms:modified>
</cp:coreProperties>
</file>