
<file path=[Content_Types].xml><?xml version="1.0" encoding="utf-8"?>
<Types xmlns="http://schemas.openxmlformats.org/package/2006/content-types">
  <Default Extension="rels" ContentType="application/vnd.openxmlformats-package.relationships+xml"/>
  <Default Extension="xml" ContentType="application/xml"/>
  <Default Extension="vml" ContentType="application/vnd.openxmlformats-officedocument.vmlDrawing"/>
  <Default Extension="fntdata" ContentType="application/x-fontdata"/>
  <Default Extension="bmp" ContentType="image/bmp"/>
  <Default Extension="jpeg" ContentType="image/jpeg"/>
  <Default Extension="png" ContentType="image/png"/>
  <Default Extension="gif" ContentType="image/gif"/>
  <Default Extension="tif" ContentType="image/tif"/>
  <Default Extension="emf" ContentType="image/x-emf"/>
  <Default Extension="wmf" ContentType="image/x-wmf"/>
  <Default Extension="pct" ContentType="image/pct"/>
  <Default Extension="pcx" ContentType="image/pcx"/>
  <Default Extension="tga" ContentType="image/tga"/>
  <Default Extension="svg" ContentType="image/svg+xml"/>
  <Default Extension="avi" ContentType="video/avi"/>
  <Default Extension="wmv" ContentType="video/wmv"/>
  <Default Extension="mpg" ContentType="video/mpeg"/>
  <Default Extension="mpeg" ContentType="video/mpeg"/>
  <Default Extension="mp2" ContentType="video/mpeg"/>
  <Default Extension="mp4" ContentType="video/mpeg"/>
  <Default Extension="wma" ContentType="audio/x-ms-wma"/>
  <Default Extension="mid" ContentType="audio/unknown"/>
  <Default Extension="midi" ContentType="audio/unknown"/>
  <Default Extension="rmi" ContentType="audio/unknown"/>
  <Default Extension="mp3" ContentType="audio/unknown"/>
  <Default Extension="wav" ContentType="audio/wav"/>
  <Default Extension="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Types>
</file>

<file path=_rels/.rels><?xml version="1.0" encoding="UTF-8" standalone="yes" ?>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ldMasterIdLst>
    <p:sldMasterId id="2147483648" r:id="rId5"/>
  </p:sldMasterIdLst>
  <p:notesMasterIdLst>
    <p:notesMasterId r:id="rId6"/>
  </p:notesMasterIdLst>
  <p:sldIdLst>
    <p:sldId id="256" r:id="rId7"/>
    <p:sldId id="258" r:id="rId8"/>
    <p:sldId id="259" r:id="rId9"/>
    <p:sldId id="260" r:id="rId10"/>
    <p:sldId id="261" r:id="rId11"/>
    <p:sldId id="262" r:id="rId12"/>
    <p:sldId id="274" r:id="rId13"/>
    <p:sldId id="263" r:id="rId14"/>
    <p:sldId id="272" r:id="rId15"/>
    <p:sldId id="273" r:id="rId16"/>
    <p:sldId id="275" r:id="rId17"/>
    <p:sldId id="264" r:id="rId18"/>
    <p:sldId id="276" r:id="rId19"/>
    <p:sldId id="290" r:id="rId20"/>
    <p:sldId id="278" r:id="rId21"/>
    <p:sldId id="279" r:id="rId22"/>
    <p:sldId id="280" r:id="rId23"/>
    <p:sldId id="281" r:id="rId24"/>
    <p:sldId id="282" r:id="rId25"/>
    <p:sldId id="266" r:id="rId26"/>
    <p:sldId id="267" r:id="rId27"/>
    <p:sldId id="285" r:id="rId28"/>
    <p:sldId id="289" r:id="rId29"/>
    <p:sldId id="268" r:id="rId30"/>
    <p:sldId id="286" r:id="rId31"/>
    <p:sldId id="287" r:id="rId32"/>
    <p:sldId id="269" r:id="rId33"/>
    <p:sldId id="270" r:id="rId34"/>
    <p:sldId id="283" r:id="rId35"/>
    <p:sldId id="284" r:id="rId36"/>
    <p:sldId id="288" r:id="rId37"/>
    <p:sldId id="271" r:id="rId38"/>
  </p:sldIdLst>
  <p:sldSz cx="12192000" cy="6858000"/>
  <p:notesSz cx="6858000" cy="12192000"/>
  <p:defaultTextStyle>
    <a:lvl1pPr marL="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1pPr>
    <a:lvl2pPr marL="457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2pPr>
    <a:lvl3pPr marL="914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3pPr>
    <a:lvl4pPr marL="1371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4pPr>
    <a:lvl5pPr marL="18288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5pPr>
    <a:lvl6pPr marL="22860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6pPr>
    <a:lvl7pPr marL="2743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7pPr>
    <a:lvl8pPr marL="3200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8pPr>
    <a:lvl9pPr marL="3657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9pPr>
  </p:defaultTextStyle>
</p:presentation>
</file>

<file path=ppt/presProps.xml><?xml version="1.0" encoding="utf-8"?>
<p:presentationP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howPr showNarration="1">
    <p:penClr>
      <a:srgbClr val="0000FF"/>
    </p:penClr>
  </p:showPr>
  <p:extLst>
    <p:ext uri="smNativeData">
      <pr:smAppRevision xmlns:pr="smNativeData" xmlns="smNativeData" dt="1696945013" val="1204" rev64="64" revOS="4"/>
      <pr:smFileRevision xmlns:pr="smNativeData" xmlns="smNativeData" dt="1696945013" val="101"/>
      <pr:guideOptions xmlns:pr="smNativeData" xmlns="smNativeData" dt="1696945013" snapToGrid="1" snapToBorders="1" snapToGuides="1"/>
    </p:ext>
  </p:extLst>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lideViewPr>
    <p:cSldViewPr snapToObjects="1" showGuides="1">
      <p:cViewPr varScale="1">
        <p:scale>
          <a:sx n="47" d="100"/>
          <a:sy n="47" d="100"/>
        </p:scale>
        <p:origin x="2752" y="214"/>
      </p:cViewPr>
      <p:guideLst x="0" y="0">
        <p:guide orient="horz" pos="2160"/>
        <p:guide pos="3840"/>
      </p:guideLst>
    </p:cSldViewPr>
  </p:slideViewPr>
  <p:outlineViewPr>
    <p:cViewPr>
      <p:scale>
        <a:sx n="33" d="100"/>
        <a:sy n="33" d="100"/>
      </p:scale>
      <p:origin x="0" y="0"/>
    </p:cViewPr>
  </p:outlineViewPr>
  <p:sorterViewPr>
    <p:cViewPr>
      <p:scale>
        <a:sx n="13" d="100"/>
        <a:sy n="13" d="100"/>
      </p:scale>
      <p:origin x="0" y="0"/>
    </p:cViewPr>
  </p:sorterViewPr>
  <p:notesViewPr>
    <p:cSldViewPr snapToObjects="1" showGuides="1">
      <p:cViewPr>
        <p:scale>
          <a:sx n="47" d="100"/>
          <a:sy n="47" d="100"/>
        </p:scale>
        <p:origin x="2752" y="214"/>
      </p:cViewPr>
    </p:cSldViewPr>
  </p:notesViewPr>
  <p:gridSpacing cx="73477120" cy="73477120"/>
</p:viewPr>
</file>

<file path=ppt/_rels/presentation.xml.rels><?xml version="1.0" encoding="UTF-8" standalone="yes" ?>
<Relationships xmlns="http://schemas.openxmlformats.org/package/2006/relationships"><Relationship Id="rId1" Type="http://schemas.openxmlformats.org/officeDocument/2006/relationships/theme" Target="theme/theme1.xml"/><Relationship Id="rId2" Type="http://schemas.openxmlformats.org/officeDocument/2006/relationships/tableStyles" Target="tableStyles.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s>
</file>

<file path=ppt/notesMasters/_rels/notesMaster1.xml.rels><?xml version="1.0" encoding="UTF-8" standalone="yes" ?>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cSld>
    <p:bg>
      <p:bgPr>
        <a:solidFill>
          <a:schemeClr val="bg1"/>
        </a:solidFill>
        <a:effectLst/>
      </p:bgPr>
    </p:bg>
    <p:spTree>
      <p:nvGrpSpPr>
        <p:cNvPr id="1" name=""/>
        <p:cNvGrpSpPr/>
        <p:nvPr/>
      </p:nvGrpSpPr>
      <p:grpSpPr>
        <a:xfrm>
          <a:off x="0" y="0"/>
          <a:ext cx="0" cy="0"/>
          <a:chOff x="0" y="0"/>
          <a:chExt cx="0" cy="0"/>
        </a:xfrm>
      </p:grpSpPr>
      <p:sp>
        <p:nvSpPr>
          <p:cNvPr id="2" name="HeaderArea1"/>
          <p:cNvSpPr>
            <a:spLocks noGrp="1" noChangeArrowheads="1"/>
            <a:extLst>
              <a:ext uri="smNativeData">
                <pr:smNativeData xmlns:pr="smNativeData" xmlns="smNativeData" val="SMDATA_16_dVMlZ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AAAAAAAAAABIEgAAwAMAABAAAAAmAAAACAAAAP//////////MAAAABQAAAAAAAAAAAD//wAAAQAAAP//AAABAA=="/>
              </a:ext>
            </a:extLst>
          </p:cNvSpPr>
          <p:nvPr>
            <p:ph type="hdr" sz="quarter"/>
          </p:nvPr>
        </p:nvSpPr>
        <p:spPr>
          <a:xfrm>
            <a:off x="0" y="0"/>
            <a:ext cx="2971800" cy="609600"/>
          </a:xfrm>
          <a:prstGeom prst="rect">
            <a:avLst/>
          </a:prstGeom>
          <a:noFill/>
          <a:ln>
            <a:noFill/>
          </a:ln>
          <a:effectLst/>
        </p:spPr>
        <p:txBody>
          <a:bodyPr vert="horz" wrap="square" numCol="1" spcCol="215900" anchor="t">
            <a:prstTxWarp prst="textNoShape">
              <a:avLst/>
            </a:prstTxWarp>
          </a:bodyPr>
          <a:lstStyle>
            <a:lvl1pPr algn="l">
              <a:defRPr sz="1200" cap="none"/>
            </a:lvl1pPr>
          </a:lstStyle>
          <a:p>
            <a:pPr/>
          </a:p>
        </p:txBody>
      </p:sp>
      <p:sp>
        <p:nvSpPr>
          <p:cNvPr id="3" name="DateTimeArea1"/>
          <p:cNvSpPr>
            <a:spLocks noGrp="1" noChangeArrowheads="1"/>
            <a:extLst>
              <a:ext uri="smNativeData">
                <pr:smNativeData xmlns:pr="smNativeData" xmlns="smNativeData" val="SMDATA_16_dVMlZ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6BcAAAAAAAAwKgAAwAMAABAAAAAmAAAACAAAAP//////////MAAAABQAAAAAAAAAAAD//wAAAQAAAP//AAABAA=="/>
              </a:ext>
            </a:extLst>
          </p:cNvSpPr>
          <p:nvPr>
            <p:ph type="dt" sz="quarter" idx="10"/>
          </p:nvPr>
        </p:nvSpPr>
        <p:spPr>
          <a:xfrm>
            <a:off x="3886200" y="0"/>
            <a:ext cx="2971800" cy="609600"/>
          </a:xfrm>
          <a:prstGeom prst="rect">
            <a:avLst/>
          </a:prstGeom>
          <a:noFill/>
          <a:ln>
            <a:noFill/>
          </a:ln>
          <a:effectLst/>
        </p:spPr>
        <p:txBody>
          <a:bodyPr vert="horz" wrap="square" numCol="1" spcCol="215900" anchor="t">
            <a:prstTxWarp prst="textNoShape">
              <a:avLst/>
            </a:prstTxWarp>
          </a:bodyPr>
          <a:lstStyle>
            <a:lvl1pPr algn="r">
              <a:defRPr sz="1200" cap="none"/>
            </a:lvl1pPr>
          </a:lstStyle>
          <a:p>
            <a:pPr/>
            <a:fld id="{3F32DECC-82D2-6728-9C8A-747D90C46A21}" type="datetime1">
              <a:t/>
            </a:fld>
          </a:p>
        </p:txBody>
      </p:sp>
      <p:sp>
        <p:nvSpPr>
          <p:cNvPr id="4" name="SlidePicture1"/>
          <p:cNvSpPr>
            <a:spLocks noGrp="1" noChangeArrowheads="1"/>
            <a:extLst>
              <a:ext uri="smNativeData">
                <pr:smNativeData xmlns:pr="smNativeData" xmlns="smNativeData" val="SMDATA_16_dVMlZRMAAAAlAAAAZAAAAA8BAAAAkAAAAEgAAACQAAAASAAAAAAAAAABAAAAAAAAAAEAAABQAAAAAAAAAAAA4D8AAAAAAADgPwAAAAAAAOA/AAAAAAAA4D8AAAAAAADgPwAAAAAAAOA/AAAAAAAA4D8AAAAAAADgPwAAAAAAAOA/AAAAAAAA4D8CAAAAjAAAAAEAAAAAAAAAu+Dj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AcAAKAFAAAoIwAAwCEAABAAAAAmAAAACAAAAP//////////MAAAABQAAAAAAAAAAAD//wAAAQAAAP//AAABAA=="/>
              </a:ext>
            </a:extLst>
          </p:cNvSpPr>
          <p:nvPr>
            <p:ph type="sldImg" idx="2"/>
          </p:nvPr>
        </p:nvSpPr>
        <p:spPr>
          <a:xfrm>
            <a:off x="1143000" y="914400"/>
            <a:ext cx="4572000" cy="4572000"/>
          </a:xfrm>
          <a:prstGeom prst="rect">
            <a:avLst/>
          </a:prstGeom>
          <a:solidFill>
            <a:schemeClr val="accent1"/>
          </a:solidFill>
          <a:ln w="12700" cap="flat" cmpd="sng" algn="ctr">
            <a:solidFill>
              <a:schemeClr val="tx1"/>
            </a:solidFill>
            <a:prstDash val="solid"/>
            <a:headEnd type="none"/>
            <a:tailEnd type="none"/>
          </a:ln>
          <a:effectLst/>
        </p:spPr>
      </p:sp>
      <p:sp>
        <p:nvSpPr>
          <p:cNvPr id="5" name="SlideText1"/>
          <p:cNvSpPr>
            <a:spLocks noGrp="1" noChangeArrowheads="1"/>
            <a:extLst>
              <a:ext uri="smNativeData">
                <pr:smNativeData xmlns:pr="smNativeData" xmlns="smNativeData" val="SMDATA_16_dVMlZ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KAjAAD4JQAAYEUAABAAAAAmAAAACAAAAP//////////MAAAABQAAAAAAAAAAAD//wAAAQAAAP//AAABAA=="/>
              </a:ext>
            </a:extLst>
          </p:cNvSpPr>
          <p:nvPr>
            <p:ph type="body" idx="3"/>
          </p:nvPr>
        </p:nvSpPr>
        <p:spPr>
          <a:xfrm>
            <a:off x="685800" y="5791200"/>
            <a:ext cx="5486400" cy="5486400"/>
          </a:xfrm>
          <a:prstGeom prst="rect">
            <a:avLst/>
          </a:prstGeom>
          <a:noFill/>
          <a:ln>
            <a:noFill/>
          </a:ln>
          <a:effectLst/>
        </p:spPr>
        <p:txBody>
          <a:bodyPr vert="horz"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6" name="FooterArea1"/>
          <p:cNvSpPr>
            <a:spLocks noGrp="1" noChangeArrowheads="1"/>
            <a:extLst>
              <a:ext uri="smNativeData">
                <pr:smNativeData xmlns:pr="smNativeData" xmlns="smNativeData" val="SMDATA_16_dVMlZR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AAAAAEBHAABIEgAAAEsAABAAAAAmAAAACAAAAP//////////MAAAABQAAAAAAAAAAAD//wAAAQAAAP//AAABAA=="/>
              </a:ext>
            </a:extLst>
          </p:cNvSpPr>
          <p:nvPr>
            <p:ph type="ftr" sz="quarter" idx="11"/>
          </p:nvPr>
        </p:nvSpPr>
        <p:spPr>
          <a:xfrm>
            <a:off x="0" y="11582400"/>
            <a:ext cx="2971800" cy="609600"/>
          </a:xfrm>
          <a:prstGeom prst="rect">
            <a:avLst/>
          </a:prstGeom>
          <a:noFill/>
          <a:ln>
            <a:noFill/>
          </a:ln>
          <a:effectLst/>
        </p:spPr>
        <p:txBody>
          <a:bodyPr vert="horz" wrap="square" numCol="1" spcCol="215900" anchor="b">
            <a:prstTxWarp prst="textNoShape">
              <a:avLst/>
            </a:prstTxWarp>
          </a:bodyPr>
          <a:lstStyle>
            <a:lvl1pPr algn="l">
              <a:defRPr sz="1200" cap="none"/>
            </a:lvl1pPr>
          </a:lstStyle>
          <a:p>
            <a:pPr/>
          </a:p>
        </p:txBody>
      </p:sp>
      <p:sp>
        <p:nvSpPr>
          <p:cNvPr id="7" name="SlideNumberArea1"/>
          <p:cNvSpPr>
            <a:spLocks noGrp="1" noChangeArrowheads="1"/>
            <a:extLst>
              <a:ext uri="smNativeData">
                <pr:smNativeData xmlns:pr="smNativeData" xmlns="smNativeData" val="SMDATA_16_dVMlZR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6BcAAEBHAAAwKgAAAEsAABAAAAAmAAAACAAAAP//////////MAAAABQAAAAAAAAAAAD//wAAAQAAAP//AAABAA=="/>
              </a:ext>
            </a:extLst>
          </p:cNvSpPr>
          <p:nvPr>
            <p:ph type="sldNum" sz="quarter" idx="12"/>
          </p:nvPr>
        </p:nvSpPr>
        <p:spPr>
          <a:xfrm>
            <a:off x="3886200" y="11582400"/>
            <a:ext cx="2971800" cy="609600"/>
          </a:xfrm>
          <a:prstGeom prst="rect">
            <a:avLst/>
          </a:prstGeom>
          <a:noFill/>
          <a:ln>
            <a:noFill/>
          </a:ln>
          <a:effectLst/>
        </p:spPr>
        <p:txBody>
          <a:bodyPr vert="horz" wrap="square" numCol="1" spcCol="215900" anchor="b">
            <a:prstTxWarp prst="textNoShape">
              <a:avLst/>
            </a:prstTxWarp>
          </a:bodyPr>
          <a:lstStyle>
            <a:lvl1pPr algn="r">
              <a:defRPr sz="1200" cap="none"/>
            </a:lvl1pPr>
          </a:lstStyle>
          <a:p>
            <a:pPr/>
            <a:fld id="{3F32D98F-C1D2-672F-9C8A-377A97C46A62}" type="slidenum">
              <a:t/>
            </a:fld>
          </a:p>
        </p:txBody>
      </p:sp>
    </p:spTree>
  </p:cSld>
  <p:clrMap bg1="lt1" tx1="dk1" bg2="lt2" tx2="dk2" accent1="accent1" accent2="accent2" accent3="accent3" accent4="accent4" accent5="accent5" accent6="accent6" hlink="hlink" folHlink="folHlink"/>
  <p:hf sldNum="0" hdr="0" ftr="0" dt="0"/>
  <p:notesStyle>
    <a:lvl1pPr marL="0" marR="0" indent="0" algn="l" defTabSz="914400">
      <a:lnSpc>
        <a:spcPct val="100000"/>
      </a:lnSpc>
      <a:spcBef>
        <a:spcPts val="0"/>
      </a:spcBef>
      <a:spcAft>
        <a:spcPts val="0"/>
      </a:spcAft>
      <a:buNone/>
      <a:tabLst/>
      <a:defRPr sz="1200" b="0" i="0" u="none" strike="noStrike" kern="1" cap="none" spc="0" baseline="0">
        <a:solidFill>
          <a:schemeClr val="tx1"/>
        </a:solidFill>
        <a:effectLst/>
        <a:latin typeface="Calibri" pitchFamily="2" charset="0"/>
        <a:ea typeface="SimSun" pitchFamily="0" charset="0"/>
        <a:cs typeface="Times New Roman" pitchFamily="1" charset="0"/>
      </a:defRPr>
    </a:lvl1pPr>
    <a:lvl2pPr marL="457200" marR="0" indent="0" algn="l" defTabSz="914400">
      <a:lnSpc>
        <a:spcPct val="100000"/>
      </a:lnSpc>
      <a:spcBef>
        <a:spcPts val="0"/>
      </a:spcBef>
      <a:spcAft>
        <a:spcPts val="0"/>
      </a:spcAft>
      <a:buNone/>
      <a:tabLst/>
      <a:defRPr sz="1200" b="0" i="0" u="none" strike="noStrike" kern="1" cap="none" spc="0" baseline="0">
        <a:solidFill>
          <a:schemeClr val="tx1"/>
        </a:solidFill>
        <a:effectLst/>
        <a:latin typeface="Calibri" pitchFamily="2" charset="0"/>
        <a:ea typeface="SimSun" pitchFamily="0" charset="0"/>
        <a:cs typeface="Times New Roman" pitchFamily="1" charset="0"/>
      </a:defRPr>
    </a:lvl2pPr>
    <a:lvl3pPr marL="914400" marR="0" indent="0" algn="l" defTabSz="914400">
      <a:lnSpc>
        <a:spcPct val="100000"/>
      </a:lnSpc>
      <a:spcBef>
        <a:spcPts val="0"/>
      </a:spcBef>
      <a:spcAft>
        <a:spcPts val="0"/>
      </a:spcAft>
      <a:buNone/>
      <a:tabLst/>
      <a:defRPr sz="1200" b="0" i="0" u="none" strike="noStrike" kern="1" cap="none" spc="0" baseline="0">
        <a:solidFill>
          <a:schemeClr val="tx1"/>
        </a:solidFill>
        <a:effectLst/>
        <a:latin typeface="Calibri" pitchFamily="2" charset="0"/>
        <a:ea typeface="SimSun" pitchFamily="0" charset="0"/>
        <a:cs typeface="Times New Roman" pitchFamily="1" charset="0"/>
      </a:defRPr>
    </a:lvl3pPr>
    <a:lvl4pPr marL="1371600" marR="0" indent="0" algn="l" defTabSz="914400">
      <a:lnSpc>
        <a:spcPct val="100000"/>
      </a:lnSpc>
      <a:spcBef>
        <a:spcPts val="0"/>
      </a:spcBef>
      <a:spcAft>
        <a:spcPts val="0"/>
      </a:spcAft>
      <a:buNone/>
      <a:tabLst/>
      <a:defRPr sz="1200" b="0" i="0" u="none" strike="noStrike" kern="1" cap="none" spc="0" baseline="0">
        <a:solidFill>
          <a:schemeClr val="tx1"/>
        </a:solidFill>
        <a:effectLst/>
        <a:latin typeface="Calibri" pitchFamily="2" charset="0"/>
        <a:ea typeface="SimSun" pitchFamily="0" charset="0"/>
        <a:cs typeface="Times New Roman" pitchFamily="1" charset="0"/>
      </a:defRPr>
    </a:lvl4pPr>
    <a:lvl5pPr marL="1828800" marR="0" indent="0" algn="l" defTabSz="914400">
      <a:lnSpc>
        <a:spcPct val="100000"/>
      </a:lnSpc>
      <a:spcBef>
        <a:spcPts val="0"/>
      </a:spcBef>
      <a:spcAft>
        <a:spcPts val="0"/>
      </a:spcAft>
      <a:buNone/>
      <a:tabLst/>
      <a:defRPr sz="1200" b="0" i="0" u="none" strike="noStrike" kern="1" cap="none" spc="0" baseline="0">
        <a:solidFill>
          <a:schemeClr val="tx1"/>
        </a:solidFill>
        <a:effectLst/>
        <a:latin typeface="Calibri" pitchFamily="2" charset="0"/>
        <a:ea typeface="SimSun" pitchFamily="0" charset="0"/>
        <a:cs typeface="Times New Roman" pitchFamily="1" charset="0"/>
      </a:defRPr>
    </a:lvl5pPr>
    <a:lvl6pPr marL="2286000" marR="0" indent="0" algn="l" defTabSz="914400">
      <a:lnSpc>
        <a:spcPct val="100000"/>
      </a:lnSpc>
      <a:spcBef>
        <a:spcPts val="0"/>
      </a:spcBef>
      <a:spcAft>
        <a:spcPts val="0"/>
      </a:spcAft>
      <a:buNone/>
      <a:tabLst/>
      <a:defRPr sz="1200" b="0" i="0" u="none" strike="noStrike" kern="1" cap="none" spc="0" baseline="0">
        <a:solidFill>
          <a:schemeClr val="tx1"/>
        </a:solidFill>
        <a:effectLst/>
        <a:latin typeface="Calibri" pitchFamily="2" charset="0"/>
        <a:ea typeface="SimSun" pitchFamily="0" charset="0"/>
        <a:cs typeface="Times New Roman" pitchFamily="1" charset="0"/>
      </a:defRPr>
    </a:lvl6pPr>
    <a:lvl7pPr marL="2743200" marR="0" indent="0" algn="l" defTabSz="914400">
      <a:lnSpc>
        <a:spcPct val="100000"/>
      </a:lnSpc>
      <a:spcBef>
        <a:spcPts val="0"/>
      </a:spcBef>
      <a:spcAft>
        <a:spcPts val="0"/>
      </a:spcAft>
      <a:buNone/>
      <a:tabLst/>
      <a:defRPr sz="1200" b="0" i="0" u="none" strike="noStrike" kern="1" cap="none" spc="0" baseline="0">
        <a:solidFill>
          <a:schemeClr val="tx1"/>
        </a:solidFill>
        <a:effectLst/>
        <a:latin typeface="Calibri" pitchFamily="2" charset="0"/>
        <a:ea typeface="SimSun" pitchFamily="0" charset="0"/>
        <a:cs typeface="Times New Roman" pitchFamily="1" charset="0"/>
      </a:defRPr>
    </a:lvl7pPr>
    <a:lvl8pPr marL="3200400" marR="0" indent="0" algn="l" defTabSz="914400">
      <a:lnSpc>
        <a:spcPct val="100000"/>
      </a:lnSpc>
      <a:spcBef>
        <a:spcPts val="0"/>
      </a:spcBef>
      <a:spcAft>
        <a:spcPts val="0"/>
      </a:spcAft>
      <a:buNone/>
      <a:tabLst/>
      <a:defRPr sz="1200" b="0" i="0" u="none" strike="noStrike" kern="1" cap="none" spc="0" baseline="0">
        <a:solidFill>
          <a:schemeClr val="tx1"/>
        </a:solidFill>
        <a:effectLst/>
        <a:latin typeface="Calibri" pitchFamily="2" charset="0"/>
        <a:ea typeface="SimSun" pitchFamily="0" charset="0"/>
        <a:cs typeface="Times New Roman" pitchFamily="1" charset="0"/>
      </a:defRPr>
    </a:lvl8pPr>
    <a:lvl9pPr marL="3657600" marR="0" indent="0" algn="l" defTabSz="914400">
      <a:lnSpc>
        <a:spcPct val="100000"/>
      </a:lnSpc>
      <a:spcBef>
        <a:spcPts val="0"/>
      </a:spcBef>
      <a:spcAft>
        <a:spcPts val="0"/>
      </a:spcAft>
      <a:buNone/>
      <a:tabLst/>
      <a:defRPr sz="1200" b="0" i="0" u="none" strike="noStrike" kern="1" cap="none" spc="0" baseline="0">
        <a:solidFill>
          <a:schemeClr val="tx1"/>
        </a:solidFill>
        <a:effectLst/>
        <a:latin typeface="Calibri" pitchFamily="2" charset="0"/>
        <a:ea typeface="SimSun" pitchFamily="0" charset="0"/>
        <a:cs typeface="Times New Roman" pitchFamily="1" charset="0"/>
      </a:defRPr>
    </a:lvl9pPr>
  </p:notesStyle>
</p:notesMaster>
</file>

<file path=ppt/notesSlides/_rels/notesSlide1.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 Id="rId3" Type="http://schemas.openxmlformats.org/officeDocument/2006/relationships/themeOverride" Target="../theme/themeOverride1.xml"/></Relationships>
</file>

<file path=ppt/notesSlides/_rels/notesSlide10.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 Id="rId3" Type="http://schemas.openxmlformats.org/officeDocument/2006/relationships/themeOverride" Target="../theme/themeOverride10.xml"/></Relationships>
</file>

<file path=ppt/notesSlides/_rels/notesSlide11.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 Id="rId3" Type="http://schemas.openxmlformats.org/officeDocument/2006/relationships/themeOverride" Target="../theme/themeOverride11.xml"/></Relationships>
</file>

<file path=ppt/notesSlides/_rels/notesSlide12.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 Id="rId3" Type="http://schemas.openxmlformats.org/officeDocument/2006/relationships/themeOverride" Target="../theme/themeOverride12.xml"/></Relationships>
</file>

<file path=ppt/notesSlides/_rels/notesSlide13.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 Id="rId3" Type="http://schemas.openxmlformats.org/officeDocument/2006/relationships/themeOverride" Target="../theme/themeOverride13.xml"/></Relationships>
</file>

<file path=ppt/notesSlides/_rels/notesSlide14.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 Id="rId3" Type="http://schemas.openxmlformats.org/officeDocument/2006/relationships/themeOverride" Target="../theme/themeOverride14.xml"/></Relationships>
</file>

<file path=ppt/notesSlides/_rels/notesSlide15.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 Id="rId3" Type="http://schemas.openxmlformats.org/officeDocument/2006/relationships/themeOverride" Target="../theme/themeOverride15.xml"/></Relationships>
</file>

<file path=ppt/notesSlides/_rels/notesSlide16.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 Id="rId3" Type="http://schemas.openxmlformats.org/officeDocument/2006/relationships/themeOverride" Target="../theme/themeOverride16.xml"/></Relationships>
</file>

<file path=ppt/notesSlides/_rels/notesSlide17.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 Id="rId3" Type="http://schemas.openxmlformats.org/officeDocument/2006/relationships/themeOverride" Target="../theme/themeOverride17.xml"/></Relationships>
</file>

<file path=ppt/notesSlides/_rels/notesSlide18.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 Id="rId3" Type="http://schemas.openxmlformats.org/officeDocument/2006/relationships/themeOverride" Target="../theme/themeOverride18.xml"/></Relationships>
</file>

<file path=ppt/notesSlides/_rels/notesSlide19.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 Id="rId3" Type="http://schemas.openxmlformats.org/officeDocument/2006/relationships/themeOverride" Target="../theme/themeOverride19.xml"/></Relationships>
</file>

<file path=ppt/notesSlides/_rels/notesSlide2.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 Id="rId3" Type="http://schemas.openxmlformats.org/officeDocument/2006/relationships/themeOverride" Target="../theme/themeOverride2.xml"/></Relationships>
</file>

<file path=ppt/notesSlides/_rels/notesSlide20.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 Id="rId3" Type="http://schemas.openxmlformats.org/officeDocument/2006/relationships/themeOverride" Target="../theme/themeOverride20.xml"/></Relationships>
</file>

<file path=ppt/notesSlides/_rels/notesSlide21.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 Id="rId3" Type="http://schemas.openxmlformats.org/officeDocument/2006/relationships/themeOverride" Target="../theme/themeOverride21.xml"/></Relationships>
</file>

<file path=ppt/notesSlides/_rels/notesSlide22.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 Id="rId3" Type="http://schemas.openxmlformats.org/officeDocument/2006/relationships/themeOverride" Target="../theme/themeOverride22.xml"/></Relationships>
</file>

<file path=ppt/notesSlides/_rels/notesSlide23.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 Id="rId3" Type="http://schemas.openxmlformats.org/officeDocument/2006/relationships/themeOverride" Target="../theme/themeOverride23.xml"/></Relationships>
</file>

<file path=ppt/notesSlides/_rels/notesSlide24.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 Id="rId3" Type="http://schemas.openxmlformats.org/officeDocument/2006/relationships/themeOverride" Target="../theme/themeOverride24.xml"/></Relationships>
</file>

<file path=ppt/notesSlides/_rels/notesSlide25.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 Id="rId3" Type="http://schemas.openxmlformats.org/officeDocument/2006/relationships/themeOverride" Target="../theme/themeOverride25.xml"/></Relationships>
</file>

<file path=ppt/notesSlides/_rels/notesSlide26.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 Id="rId3" Type="http://schemas.openxmlformats.org/officeDocument/2006/relationships/themeOverride" Target="../theme/themeOverride26.xml"/></Relationships>
</file>

<file path=ppt/notesSlides/_rels/notesSlide27.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 Id="rId3" Type="http://schemas.openxmlformats.org/officeDocument/2006/relationships/themeOverride" Target="../theme/themeOverride27.xml"/></Relationships>
</file>

<file path=ppt/notesSlides/_rels/notesSlide28.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 Id="rId3" Type="http://schemas.openxmlformats.org/officeDocument/2006/relationships/themeOverride" Target="../theme/themeOverride28.xml"/></Relationships>
</file>

<file path=ppt/notesSlides/_rels/notesSlide29.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 Id="rId3" Type="http://schemas.openxmlformats.org/officeDocument/2006/relationships/themeOverride" Target="../theme/themeOverride29.xml"/></Relationships>
</file>

<file path=ppt/notesSlides/_rels/notesSlide3.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 Id="rId3" Type="http://schemas.openxmlformats.org/officeDocument/2006/relationships/themeOverride" Target="../theme/themeOverride3.xml"/></Relationships>
</file>

<file path=ppt/notesSlides/_rels/notesSlide30.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 Id="rId3" Type="http://schemas.openxmlformats.org/officeDocument/2006/relationships/themeOverride" Target="../theme/themeOverride30.xml"/></Relationships>
</file>

<file path=ppt/notesSlides/_rels/notesSlide31.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 Id="rId3" Type="http://schemas.openxmlformats.org/officeDocument/2006/relationships/themeOverride" Target="../theme/themeOverride31.xml"/></Relationships>
</file>

<file path=ppt/notesSlides/_rels/notesSlide32.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 Id="rId3" Type="http://schemas.openxmlformats.org/officeDocument/2006/relationships/themeOverride" Target="../theme/themeOverride32.xml"/></Relationships>
</file>

<file path=ppt/notesSlides/_rels/notesSlide4.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 Id="rId3" Type="http://schemas.openxmlformats.org/officeDocument/2006/relationships/themeOverride" Target="../theme/themeOverride4.xml"/></Relationships>
</file>

<file path=ppt/notesSlides/_rels/notesSlide5.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 Id="rId3" Type="http://schemas.openxmlformats.org/officeDocument/2006/relationships/themeOverride" Target="../theme/themeOverride5.xml"/></Relationships>
</file>

<file path=ppt/notesSlides/_rels/notesSlide6.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 Id="rId3" Type="http://schemas.openxmlformats.org/officeDocument/2006/relationships/themeOverride" Target="../theme/themeOverride6.xml"/></Relationships>
</file>

<file path=ppt/notesSlides/_rels/notesSlide7.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 Id="rId3" Type="http://schemas.openxmlformats.org/officeDocument/2006/relationships/themeOverride" Target="../theme/themeOverride7.xml"/></Relationships>
</file>

<file path=ppt/notesSlides/_rels/notesSlide8.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 Id="rId3" Type="http://schemas.openxmlformats.org/officeDocument/2006/relationships/themeOverride" Target="../theme/themeOverride8.xml"/></Relationships>
</file>

<file path=ppt/notesSlides/_rels/notesSlide9.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 Id="rId3" Type="http://schemas.openxmlformats.org/officeDocument/2006/relationships/themeOverride" Target="../theme/themeOverride9.xml"/></Relationships>
</file>

<file path=ppt/notesSlides/notesSlide1.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Picture1"/>
          <p:cNvSpPr>
            <a:spLocks noGrp="1" noChangeArrowheads="1"/>
            <a:extLst>
              <a:ext uri="smNativeData">
                <pr:smNativeData xmlns:pr="smNativeData" xmlns="smNativeData" val="SMDATA_16_dVMlZRMAAAAlAAAAZAAAAA8BAAAAkAAAAEgAAACQAAAASAAAAAAAAAABAAAAAAAAAAEAAABQAAAAAAAAAAAA4D8AAAAAAADgPwAAAAAAAOA/AAAAAAAA4D8AAAAAAADgPwAAAAAAAOA/AAAAAAAA4D8AAAAAAADgPwAAAAAAAOA/AAAAAAAA4D8CAAAAjAAAAAEAAAAAAAAAu+Dj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AcAAKAFAAAoIwAAwCEAABAAAAAmAAAACAAAAP////8AAAAAMAAAABQAAAAAAAAAAAD//wAAAQAAAP//AAABAA=="/>
              </a:ext>
            </a:extLst>
          </p:cNvSpPr>
          <p:nvPr>
            <p:ph type="sldImg" idx="2"/>
          </p:nvPr>
        </p:nvSpPr>
        <p:spPr>
          <a:xfrm>
            <a:off x="1143000" y="914400"/>
            <a:ext cx="4572000" cy="4572000"/>
          </a:xfrm>
          <a:prstGeom prst="rect">
            <a:avLst/>
          </a:prstGeom>
        </p:spPr>
      </p:sp>
      <p:sp>
        <p:nvSpPr>
          <p:cNvPr id="3" name="SlideText1"/>
          <p:cNvSpPr>
            <a:spLocks noGrp="1" noChangeArrowheads="1"/>
            <a:extLst>
              <a:ext uri="smNativeData">
                <pr:smNativeData xmlns:pr="smNativeData" xmlns="smNativeData" val="SMDATA_16_dVMlZ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KAjAAD4JQAAYEUAABAAAAAmAAAACAAAAP////8AAAAAMAAAABQAAAAAAAAAAAD//wAAAQAAAP//AAABAA=="/>
              </a:ext>
            </a:extLst>
          </p:cNvSpPr>
          <p:nvPr>
            <p:ph type="body" idx="3"/>
          </p:nvPr>
        </p:nvSpPr>
        <p:spPr>
          <a:xfrm>
            <a:off x="685800" y="5791200"/>
            <a:ext cx="5486400" cy="5486400"/>
          </a:xfrm>
          <a:prstGeom prst="rect">
            <a:avLst/>
          </a:prstGeom>
        </p:spPr>
        <p:txBody>
          <a:bodyPr vert="horz" wrap="square" numCol="1" spcCol="215900" anchor="t">
            <a:prstTxWarp prst="textNoShape">
              <a:avLst/>
            </a:prstTxWarp>
          </a:bodyPr>
          <a:lstStyle/>
          <a:p>
            <a:pPr/>
          </a:p>
        </p:txBody>
      </p:sp>
    </p:spTree>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Picture1"/>
          <p:cNvSpPr>
            <a:spLocks noGrp="1" noChangeArrowheads="1"/>
            <a:extLst>
              <a:ext uri="smNativeData">
                <pr:smNativeData xmlns:pr="smNativeData" xmlns="smNativeData" val="SMDATA_16_dVMlZRMAAAAlAAAAZAAAAA8BAAAAkAAAAEgAAACQAAAASAAAAAAAAAABAAAAAAAAAAEAAABQAAAAAAAAAAAA4D8AAAAAAADgPwAAAAAAAOA/AAAAAAAA4D8AAAAAAADgPwAAAAAAAOA/AAAAAAAA4D8AAAAAAADgPwAAAAAAAOA/AAAAAAAA4D8CAAAAjAAAAAEAAAAAAAAAu+Dj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AcAAKAFAAAoIwAAwCEAABAAAAAmAAAACAAAAP////8AAAAAMAAAABQAAAAAAAAAAAD//wAAAQAAAP//AAABAA=="/>
              </a:ext>
            </a:extLst>
          </p:cNvSpPr>
          <p:nvPr>
            <p:ph type="sldImg" idx="2"/>
          </p:nvPr>
        </p:nvSpPr>
        <p:spPr>
          <a:xfrm>
            <a:off x="1143000" y="914400"/>
            <a:ext cx="4572000" cy="4572000"/>
          </a:xfrm>
          <a:prstGeom prst="rect">
            <a:avLst/>
          </a:prstGeom>
        </p:spPr>
      </p:sp>
      <p:sp>
        <p:nvSpPr>
          <p:cNvPr id="3" name="SlideText1"/>
          <p:cNvSpPr>
            <a:spLocks noGrp="1" noChangeArrowheads="1"/>
            <a:extLst>
              <a:ext uri="smNativeData">
                <pr:smNativeData xmlns:pr="smNativeData" xmlns="smNativeData" val="SMDATA_16_dVMlZ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KAjAAD4JQAAYEUAABAAAAAmAAAACAAAAP////8AAAAAMAAAABQAAAAAAAAAAAD//wAAAQAAAP//AAABAA=="/>
              </a:ext>
            </a:extLst>
          </p:cNvSpPr>
          <p:nvPr>
            <p:ph type="body" idx="3"/>
          </p:nvPr>
        </p:nvSpPr>
        <p:spPr>
          <a:xfrm>
            <a:off x="685800" y="5791200"/>
            <a:ext cx="5486400" cy="5486400"/>
          </a:xfrm>
          <a:prstGeom prst="rect">
            <a:avLst/>
          </a:prstGeom>
        </p:spPr>
        <p:txBody>
          <a:bodyPr vert="horz" wrap="square" numCol="1" spcCol="215900" anchor="t">
            <a:prstTxWarp prst="textNoShape">
              <a:avLst/>
            </a:prstTxWarp>
          </a:bodyPr>
          <a:lstStyle/>
          <a:p>
            <a:pPr/>
          </a:p>
        </p:txBody>
      </p:sp>
    </p:spTree>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Picture1"/>
          <p:cNvSpPr>
            <a:spLocks noGrp="1" noChangeArrowheads="1"/>
            <a:extLst>
              <a:ext uri="smNativeData">
                <pr:smNativeData xmlns:pr="smNativeData" xmlns="smNativeData" val="SMDATA_16_dVMlZRMAAAAlAAAAZAAAAA8BAAAAkAAAAEgAAACQAAAASAAAAAAAAAABAAAAAAAAAAEAAABQAAAAAAAAAAAA4D8AAAAAAADgPwAAAAAAAOA/AAAAAAAA4D8AAAAAAADgPwAAAAAAAOA/AAAAAAAA4D8AAAAAAADgPwAAAAAAAOA/AAAAAAAA4D8CAAAAjAAAAAEAAAAAAAAAu+Dj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AcAAKAFAAAoIwAAwCEAABAAAAAmAAAACAAAAP////8AAAAAMAAAABQAAAAAAAAAAAD//wAAAQAAAP//AAABAA=="/>
              </a:ext>
            </a:extLst>
          </p:cNvSpPr>
          <p:nvPr>
            <p:ph type="sldImg" idx="2"/>
          </p:nvPr>
        </p:nvSpPr>
        <p:spPr>
          <a:xfrm>
            <a:off x="1143000" y="914400"/>
            <a:ext cx="4572000" cy="4572000"/>
          </a:xfrm>
          <a:prstGeom prst="rect">
            <a:avLst/>
          </a:prstGeom>
        </p:spPr>
      </p:sp>
      <p:sp>
        <p:nvSpPr>
          <p:cNvPr id="3" name="SlideText1"/>
          <p:cNvSpPr>
            <a:spLocks noGrp="1" noChangeArrowheads="1"/>
            <a:extLst>
              <a:ext uri="smNativeData">
                <pr:smNativeData xmlns:pr="smNativeData" xmlns="smNativeData" val="SMDATA_16_dVMlZ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KAjAAD4JQAAYEUAABAAAAAmAAAACAAAAP////8AAAAAMAAAABQAAAAAAAAAAAD//wAAAQAAAP//AAABAA=="/>
              </a:ext>
            </a:extLst>
          </p:cNvSpPr>
          <p:nvPr>
            <p:ph type="body" idx="3"/>
          </p:nvPr>
        </p:nvSpPr>
        <p:spPr>
          <a:xfrm>
            <a:off x="685800" y="5791200"/>
            <a:ext cx="5486400" cy="5486400"/>
          </a:xfrm>
          <a:prstGeom prst="rect">
            <a:avLst/>
          </a:prstGeom>
        </p:spPr>
        <p:txBody>
          <a:bodyPr vert="horz" wrap="square" numCol="1" spcCol="215900" anchor="t">
            <a:prstTxWarp prst="textNoShape">
              <a:avLst/>
            </a:prstTxWarp>
          </a:bodyPr>
          <a:lstStyle/>
          <a:p>
            <a:pPr/>
          </a:p>
        </p:txBody>
      </p:sp>
    </p:spTree>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Picture1"/>
          <p:cNvSpPr>
            <a:spLocks noGrp="1" noChangeArrowheads="1"/>
            <a:extLst>
              <a:ext uri="smNativeData">
                <pr:smNativeData xmlns:pr="smNativeData" xmlns="smNativeData" val="SMDATA_16_dVMlZRMAAAAlAAAAZAAAAA8BAAAAkAAAAEgAAACQAAAASAAAAAAAAAABAAAAAAAAAAEAAABQAAAAAAAAAAAA4D8AAAAAAADgPwAAAAAAAOA/AAAAAAAA4D8AAAAAAADgPwAAAAAAAOA/AAAAAAAA4D8AAAAAAADgPwAAAAAAAOA/AAAAAAAA4D8CAAAAjAAAAAEAAAAAAAAAu+Dj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AcAAKAFAAAoIwAAwCEAABAAAAAmAAAACAAAAP////8AAAAAMAAAABQAAAAAAAAAAAD//wAAAQAAAP//AAABAA=="/>
              </a:ext>
            </a:extLst>
          </p:cNvSpPr>
          <p:nvPr>
            <p:ph type="sldImg" idx="2"/>
          </p:nvPr>
        </p:nvSpPr>
        <p:spPr>
          <a:xfrm>
            <a:off x="1143000" y="914400"/>
            <a:ext cx="4572000" cy="4572000"/>
          </a:xfrm>
          <a:prstGeom prst="rect">
            <a:avLst/>
          </a:prstGeom>
        </p:spPr>
      </p:sp>
      <p:sp>
        <p:nvSpPr>
          <p:cNvPr id="3" name="SlideText1"/>
          <p:cNvSpPr>
            <a:spLocks noGrp="1" noChangeArrowheads="1"/>
            <a:extLst>
              <a:ext uri="smNativeData">
                <pr:smNativeData xmlns:pr="smNativeData" xmlns="smNativeData" val="SMDATA_16_dVMlZ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KAjAAD4JQAAYEUAABAAAAAmAAAACAAAAP////8AAAAAMAAAABQAAAAAAAAAAAD//wAAAQAAAP//AAABAA=="/>
              </a:ext>
            </a:extLst>
          </p:cNvSpPr>
          <p:nvPr>
            <p:ph type="body" idx="3"/>
          </p:nvPr>
        </p:nvSpPr>
        <p:spPr>
          <a:xfrm>
            <a:off x="685800" y="5791200"/>
            <a:ext cx="5486400" cy="5486400"/>
          </a:xfrm>
          <a:prstGeom prst="rect">
            <a:avLst/>
          </a:prstGeom>
        </p:spPr>
        <p:txBody>
          <a:bodyPr vert="horz" wrap="square" numCol="1" spcCol="215900" anchor="t">
            <a:prstTxWarp prst="textNoShape">
              <a:avLst/>
            </a:prstTxWarp>
          </a:bodyPr>
          <a:lstStyle/>
          <a:p>
            <a:pPr/>
          </a:p>
        </p:txBody>
      </p:sp>
    </p:spTree>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Picture1"/>
          <p:cNvSpPr>
            <a:spLocks noGrp="1" noChangeArrowheads="1"/>
            <a:extLst>
              <a:ext uri="smNativeData">
                <pr:smNativeData xmlns:pr="smNativeData" xmlns="smNativeData" val="SMDATA_16_dVMlZRMAAAAlAAAAZAAAAA8BAAAAkAAAAEgAAACQAAAASAAAAAAAAAABAAAAAAAAAAEAAABQAAAAAAAAAAAA4D8AAAAAAADgPwAAAAAAAOA/AAAAAAAA4D8AAAAAAADgPwAAAAAAAOA/AAAAAAAA4D8AAAAAAADgPwAAAAAAAOA/AAAAAAAA4D8CAAAAjAAAAAEAAAAAAAAAu+Dj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AcAAKAFAAAoIwAAwCEAABAAAAAmAAAACAAAAP////8AAAAAMAAAABQAAAAAAAAAAAD//wAAAQAAAP//AAABAA=="/>
              </a:ext>
            </a:extLst>
          </p:cNvSpPr>
          <p:nvPr>
            <p:ph type="sldImg" idx="2"/>
          </p:nvPr>
        </p:nvSpPr>
        <p:spPr>
          <a:xfrm>
            <a:off x="1143000" y="914400"/>
            <a:ext cx="4572000" cy="4572000"/>
          </a:xfrm>
          <a:prstGeom prst="rect">
            <a:avLst/>
          </a:prstGeom>
        </p:spPr>
      </p:sp>
      <p:sp>
        <p:nvSpPr>
          <p:cNvPr id="3" name="SlideText1"/>
          <p:cNvSpPr>
            <a:spLocks noGrp="1" noChangeArrowheads="1"/>
            <a:extLst>
              <a:ext uri="smNativeData">
                <pr:smNativeData xmlns:pr="smNativeData" xmlns="smNativeData" val="SMDATA_16_dVMlZ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KAjAAD4JQAAYEUAABAAAAAmAAAACAAAAP////8AAAAAMAAAABQAAAAAAAAAAAD//wAAAQAAAP//AAABAA=="/>
              </a:ext>
            </a:extLst>
          </p:cNvSpPr>
          <p:nvPr>
            <p:ph type="body" idx="3"/>
          </p:nvPr>
        </p:nvSpPr>
        <p:spPr>
          <a:xfrm>
            <a:off x="685800" y="5791200"/>
            <a:ext cx="5486400" cy="5486400"/>
          </a:xfrm>
          <a:prstGeom prst="rect">
            <a:avLst/>
          </a:prstGeom>
        </p:spPr>
        <p:txBody>
          <a:bodyPr vert="horz" wrap="square" numCol="1" spcCol="215900" anchor="t">
            <a:prstTxWarp prst="textNoShape">
              <a:avLst/>
            </a:prstTxWarp>
          </a:bodyPr>
          <a:lstStyle/>
          <a:p>
            <a:pPr/>
          </a:p>
        </p:txBody>
      </p:sp>
    </p:spTree>
  </p:cSld>
  <p:clrMapOvr>
    <a:overrideClrMapping bg1="lt1" tx1="dk1" bg2="lt2" tx2="dk2" accent1="accent1" accent2="accent2" accent3="accent3" accent4="accent4" accent5="accent5" accent6="accent6" hlink="hlink" folHlink="folHlink"/>
  </p:clrMapOvr>
</p:notes>
</file>

<file path=ppt/notesSlides/notesSlide14.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Picture1"/>
          <p:cNvSpPr>
            <a:spLocks noGrp="1" noChangeArrowheads="1"/>
            <a:extLst>
              <a:ext uri="smNativeData">
                <pr:smNativeData xmlns:pr="smNativeData" xmlns="smNativeData" val="SMDATA_16_dVMlZRMAAAAlAAAAZAAAAA8BAAAAkAAAAEgAAACQAAAASAAAAAAAAAABAAAAAAAAAAEAAABQAAAAAAAAAAAA4D8AAAAAAADgPwAAAAAAAOA/AAAAAAAA4D8AAAAAAADgPwAAAAAAAOA/AAAAAAAA4D8AAAAAAADgPwAAAAAAAOA/AAAAAAAA4D8CAAAAjAAAAAEAAAAAAAAAu+Dj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AcAAKAFAAAoIwAAwCEAABAAAAAmAAAACAAAAP////8AAAAAMAAAABQAAAAAAAAAAAD//wAAAQAAAP//AAABAA=="/>
              </a:ext>
            </a:extLst>
          </p:cNvSpPr>
          <p:nvPr>
            <p:ph type="sldImg" idx="2"/>
          </p:nvPr>
        </p:nvSpPr>
        <p:spPr>
          <a:xfrm>
            <a:off x="1143000" y="914400"/>
            <a:ext cx="4572000" cy="4572000"/>
          </a:xfrm>
          <a:prstGeom prst="rect">
            <a:avLst/>
          </a:prstGeom>
        </p:spPr>
      </p:sp>
      <p:sp>
        <p:nvSpPr>
          <p:cNvPr id="3" name="SlideText1"/>
          <p:cNvSpPr>
            <a:spLocks noGrp="1" noChangeArrowheads="1"/>
            <a:extLst>
              <a:ext uri="smNativeData">
                <pr:smNativeData xmlns:pr="smNativeData" xmlns="smNativeData" val="SMDATA_16_dVMlZ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KAjAAD4JQAAYEUAABAAAAAmAAAACAAAAP////8AAAAAMAAAABQAAAAAAAAAAAD//wAAAQAAAP//AAABAA=="/>
              </a:ext>
            </a:extLst>
          </p:cNvSpPr>
          <p:nvPr>
            <p:ph type="body" idx="3"/>
          </p:nvPr>
        </p:nvSpPr>
        <p:spPr>
          <a:xfrm>
            <a:off x="685800" y="5791200"/>
            <a:ext cx="5486400" cy="5486400"/>
          </a:xfrm>
          <a:prstGeom prst="rect">
            <a:avLst/>
          </a:prstGeom>
        </p:spPr>
        <p:txBody>
          <a:bodyPr vert="horz" wrap="square" numCol="1" spcCol="215900" anchor="t">
            <a:prstTxWarp prst="textNoShape">
              <a:avLst/>
            </a:prstTxWarp>
          </a:bodyPr>
          <a:lstStyle/>
          <a:p>
            <a:pPr/>
          </a:p>
        </p:txBody>
      </p:sp>
    </p:spTree>
  </p:cSld>
  <p:clrMapOvr>
    <a:overrideClrMapping bg1="lt1" tx1="dk1" bg2="lt2" tx2="dk2" accent1="accent1" accent2="accent2" accent3="accent3" accent4="accent4" accent5="accent5" accent6="accent6" hlink="hlink" folHlink="folHlink"/>
  </p:clrMapOvr>
</p:notes>
</file>

<file path=ppt/notesSlides/notesSlide15.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Picture1"/>
          <p:cNvSpPr>
            <a:spLocks noGrp="1" noChangeArrowheads="1"/>
            <a:extLst>
              <a:ext uri="smNativeData">
                <pr:smNativeData xmlns:pr="smNativeData" xmlns="smNativeData" val="SMDATA_16_dVMlZRMAAAAlAAAAZAAAAA8BAAAAkAAAAEgAAACQAAAASAAAAAAAAAABAAAAAAAAAAEAAABQAAAAAAAAAAAA4D8AAAAAAADgPwAAAAAAAOA/AAAAAAAA4D8AAAAAAADgPwAAAAAAAOA/AAAAAAAA4D8AAAAAAADgPwAAAAAAAOA/AAAAAAAA4D8CAAAAjAAAAAEAAAAAAAAAu+Dj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AcAAKAFAAAoIwAAwCEAABAAAAAmAAAACAAAAP////8AAAAAMAAAABQAAAAAAAAAAAD//wAAAQAAAP//AAABAA=="/>
              </a:ext>
            </a:extLst>
          </p:cNvSpPr>
          <p:nvPr>
            <p:ph type="sldImg" idx="2"/>
          </p:nvPr>
        </p:nvSpPr>
        <p:spPr>
          <a:xfrm>
            <a:off x="1143000" y="914400"/>
            <a:ext cx="4572000" cy="4572000"/>
          </a:xfrm>
          <a:prstGeom prst="rect">
            <a:avLst/>
          </a:prstGeom>
        </p:spPr>
      </p:sp>
      <p:sp>
        <p:nvSpPr>
          <p:cNvPr id="3" name="SlideText1"/>
          <p:cNvSpPr>
            <a:spLocks noGrp="1" noChangeArrowheads="1"/>
            <a:extLst>
              <a:ext uri="smNativeData">
                <pr:smNativeData xmlns:pr="smNativeData" xmlns="smNativeData" val="SMDATA_16_dVMlZ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KAjAAD4JQAAYEUAABAAAAAmAAAACAAAAP////8AAAAAMAAAABQAAAAAAAAAAAD//wAAAQAAAP//AAABAA=="/>
              </a:ext>
            </a:extLst>
          </p:cNvSpPr>
          <p:nvPr>
            <p:ph type="body" idx="3"/>
          </p:nvPr>
        </p:nvSpPr>
        <p:spPr>
          <a:xfrm>
            <a:off x="685800" y="5791200"/>
            <a:ext cx="5486400" cy="5486400"/>
          </a:xfrm>
          <a:prstGeom prst="rect">
            <a:avLst/>
          </a:prstGeom>
        </p:spPr>
        <p:txBody>
          <a:bodyPr vert="horz" wrap="square" numCol="1" spcCol="215900" anchor="t">
            <a:prstTxWarp prst="textNoShape">
              <a:avLst/>
            </a:prstTxWarp>
          </a:bodyPr>
          <a:lstStyle/>
          <a:p>
            <a:pPr/>
          </a:p>
        </p:txBody>
      </p:sp>
    </p:spTree>
  </p:cSld>
  <p:clrMapOvr>
    <a:overrideClrMapping bg1="lt1" tx1="dk1" bg2="lt2" tx2="dk2" accent1="accent1" accent2="accent2" accent3="accent3" accent4="accent4" accent5="accent5" accent6="accent6" hlink="hlink" folHlink="folHlink"/>
  </p:clrMapOvr>
</p:notes>
</file>

<file path=ppt/notesSlides/notesSlide16.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Picture1"/>
          <p:cNvSpPr>
            <a:spLocks noGrp="1" noChangeArrowheads="1"/>
            <a:extLst>
              <a:ext uri="smNativeData">
                <pr:smNativeData xmlns:pr="smNativeData" xmlns="smNativeData" val="SMDATA_16_dVMlZRMAAAAlAAAAZAAAAA8BAAAAkAAAAEgAAACQAAAASAAAAAAAAAABAAAAAAAAAAEAAABQAAAAAAAAAAAA4D8AAAAAAADgPwAAAAAAAOA/AAAAAAAA4D8AAAAAAADgPwAAAAAAAOA/AAAAAAAA4D8AAAAAAADgPwAAAAAAAOA/AAAAAAAA4D8CAAAAjAAAAAEAAAAAAAAAu+Dj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AcAAKAFAAAoIwAAwCEAABAAAAAmAAAACAAAAP////8AAAAAMAAAABQAAAAAAAAAAAD//wAAAQAAAP//AAABAA=="/>
              </a:ext>
            </a:extLst>
          </p:cNvSpPr>
          <p:nvPr>
            <p:ph type="sldImg" idx="2"/>
          </p:nvPr>
        </p:nvSpPr>
        <p:spPr>
          <a:xfrm>
            <a:off x="1143000" y="914400"/>
            <a:ext cx="4572000" cy="4572000"/>
          </a:xfrm>
          <a:prstGeom prst="rect">
            <a:avLst/>
          </a:prstGeom>
        </p:spPr>
      </p:sp>
      <p:sp>
        <p:nvSpPr>
          <p:cNvPr id="3" name="SlideText1"/>
          <p:cNvSpPr>
            <a:spLocks noGrp="1" noChangeArrowheads="1"/>
            <a:extLst>
              <a:ext uri="smNativeData">
                <pr:smNativeData xmlns:pr="smNativeData" xmlns="smNativeData" val="SMDATA_16_dVMlZ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KAjAAD4JQAAYEUAABAAAAAmAAAACAAAAP////8AAAAAMAAAABQAAAAAAAAAAAD//wAAAQAAAP//AAABAA=="/>
              </a:ext>
            </a:extLst>
          </p:cNvSpPr>
          <p:nvPr>
            <p:ph type="body" idx="3"/>
          </p:nvPr>
        </p:nvSpPr>
        <p:spPr>
          <a:xfrm>
            <a:off x="685800" y="5791200"/>
            <a:ext cx="5486400" cy="5486400"/>
          </a:xfrm>
          <a:prstGeom prst="rect">
            <a:avLst/>
          </a:prstGeom>
        </p:spPr>
        <p:txBody>
          <a:bodyPr vert="horz" wrap="square" numCol="1" spcCol="215900" anchor="t">
            <a:prstTxWarp prst="textNoShape">
              <a:avLst/>
            </a:prstTxWarp>
          </a:bodyPr>
          <a:lstStyle/>
          <a:p>
            <a:pPr/>
          </a:p>
        </p:txBody>
      </p:sp>
    </p:spTree>
  </p:cSld>
  <p:clrMapOvr>
    <a:overrideClrMapping bg1="lt1" tx1="dk1" bg2="lt2" tx2="dk2" accent1="accent1" accent2="accent2" accent3="accent3" accent4="accent4" accent5="accent5" accent6="accent6" hlink="hlink" folHlink="folHlink"/>
  </p:clrMapOvr>
</p:notes>
</file>

<file path=ppt/notesSlides/notesSlide17.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Picture1"/>
          <p:cNvSpPr>
            <a:spLocks noGrp="1" noChangeArrowheads="1"/>
            <a:extLst>
              <a:ext uri="smNativeData">
                <pr:smNativeData xmlns:pr="smNativeData" xmlns="smNativeData" val="SMDATA_16_dVMlZRMAAAAlAAAAZAAAAA8BAAAAkAAAAEgAAACQAAAASAAAAAAAAAABAAAAAAAAAAEAAABQAAAAAAAAAAAA4D8AAAAAAADgPwAAAAAAAOA/AAAAAAAA4D8AAAAAAADgPwAAAAAAAOA/AAAAAAAA4D8AAAAAAADgPwAAAAAAAOA/AAAAAAAA4D8CAAAAjAAAAAEAAAAAAAAAu+Dj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AcAAKAFAAAoIwAAwCEAABAAAAAmAAAACAAAAP////8AAAAAMAAAABQAAAAAAAAAAAD//wAAAQAAAP//AAABAA=="/>
              </a:ext>
            </a:extLst>
          </p:cNvSpPr>
          <p:nvPr>
            <p:ph type="sldImg" idx="2"/>
          </p:nvPr>
        </p:nvSpPr>
        <p:spPr>
          <a:xfrm>
            <a:off x="1143000" y="914400"/>
            <a:ext cx="4572000" cy="4572000"/>
          </a:xfrm>
          <a:prstGeom prst="rect">
            <a:avLst/>
          </a:prstGeom>
        </p:spPr>
      </p:sp>
      <p:sp>
        <p:nvSpPr>
          <p:cNvPr id="3" name="SlideText1"/>
          <p:cNvSpPr>
            <a:spLocks noGrp="1" noChangeArrowheads="1"/>
            <a:extLst>
              <a:ext uri="smNativeData">
                <pr:smNativeData xmlns:pr="smNativeData" xmlns="smNativeData" val="SMDATA_16_dVMlZ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KAjAAD4JQAAYEUAABAAAAAmAAAACAAAAP////8AAAAAMAAAABQAAAAAAAAAAAD//wAAAQAAAP//AAABAA=="/>
              </a:ext>
            </a:extLst>
          </p:cNvSpPr>
          <p:nvPr>
            <p:ph type="body" idx="3"/>
          </p:nvPr>
        </p:nvSpPr>
        <p:spPr>
          <a:xfrm>
            <a:off x="685800" y="5791200"/>
            <a:ext cx="5486400" cy="5486400"/>
          </a:xfrm>
          <a:prstGeom prst="rect">
            <a:avLst/>
          </a:prstGeom>
        </p:spPr>
        <p:txBody>
          <a:bodyPr vert="horz" wrap="square" numCol="1" spcCol="215900" anchor="t">
            <a:prstTxWarp prst="textNoShape">
              <a:avLst/>
            </a:prstTxWarp>
          </a:bodyPr>
          <a:lstStyle/>
          <a:p>
            <a:pPr/>
          </a:p>
        </p:txBody>
      </p:sp>
    </p:spTree>
  </p:cSld>
  <p:clrMapOvr>
    <a:overrideClrMapping bg1="lt1" tx1="dk1" bg2="lt2" tx2="dk2" accent1="accent1" accent2="accent2" accent3="accent3" accent4="accent4" accent5="accent5" accent6="accent6" hlink="hlink" folHlink="folHlink"/>
  </p:clrMapOvr>
</p:notes>
</file>

<file path=ppt/notesSlides/notesSlide18.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Picture1"/>
          <p:cNvSpPr>
            <a:spLocks noGrp="1" noChangeArrowheads="1"/>
            <a:extLst>
              <a:ext uri="smNativeData">
                <pr:smNativeData xmlns:pr="smNativeData" xmlns="smNativeData" val="SMDATA_16_dVMlZRMAAAAlAAAAZAAAAA8BAAAAkAAAAEgAAACQAAAASAAAAAAAAAABAAAAAAAAAAEAAABQAAAAAAAAAAAA4D8AAAAAAADgPwAAAAAAAOA/AAAAAAAA4D8AAAAAAADgPwAAAAAAAOA/AAAAAAAA4D8AAAAAAADgPwAAAAAAAOA/AAAAAAAA4D8CAAAAjAAAAAEAAAAAAAAAu+Dj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AcAAKAFAAAoIwAAwCEAABAAAAAmAAAACAAAAP////8AAAAAMAAAABQAAAAAAAAAAAD//wAAAQAAAP//AAABAA=="/>
              </a:ext>
            </a:extLst>
          </p:cNvSpPr>
          <p:nvPr>
            <p:ph type="sldImg" idx="2"/>
          </p:nvPr>
        </p:nvSpPr>
        <p:spPr>
          <a:xfrm>
            <a:off x="1143000" y="914400"/>
            <a:ext cx="4572000" cy="4572000"/>
          </a:xfrm>
          <a:prstGeom prst="rect">
            <a:avLst/>
          </a:prstGeom>
        </p:spPr>
      </p:sp>
      <p:sp>
        <p:nvSpPr>
          <p:cNvPr id="3" name="SlideText1"/>
          <p:cNvSpPr>
            <a:spLocks noGrp="1" noChangeArrowheads="1"/>
            <a:extLst>
              <a:ext uri="smNativeData">
                <pr:smNativeData xmlns:pr="smNativeData" xmlns="smNativeData" val="SMDATA_16_dVMlZ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KAjAAD4JQAAYEUAABAAAAAmAAAACAAAAP////8AAAAAMAAAABQAAAAAAAAAAAD//wAAAQAAAP//AAABAA=="/>
              </a:ext>
            </a:extLst>
          </p:cNvSpPr>
          <p:nvPr>
            <p:ph type="body" idx="3"/>
          </p:nvPr>
        </p:nvSpPr>
        <p:spPr>
          <a:xfrm>
            <a:off x="685800" y="5791200"/>
            <a:ext cx="5486400" cy="5486400"/>
          </a:xfrm>
          <a:prstGeom prst="rect">
            <a:avLst/>
          </a:prstGeom>
        </p:spPr>
        <p:txBody>
          <a:bodyPr vert="horz" wrap="square" numCol="1" spcCol="215900" anchor="t">
            <a:prstTxWarp prst="textNoShape">
              <a:avLst/>
            </a:prstTxWarp>
          </a:bodyPr>
          <a:lstStyle/>
          <a:p>
            <a:pPr/>
          </a:p>
        </p:txBody>
      </p:sp>
    </p:spTree>
  </p:cSld>
  <p:clrMapOvr>
    <a:overrideClrMapping bg1="lt1" tx1="dk1" bg2="lt2" tx2="dk2" accent1="accent1" accent2="accent2" accent3="accent3" accent4="accent4" accent5="accent5" accent6="accent6" hlink="hlink" folHlink="folHlink"/>
  </p:clrMapOvr>
</p:notes>
</file>

<file path=ppt/notesSlides/notesSlide19.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Picture1"/>
          <p:cNvSpPr>
            <a:spLocks noGrp="1" noChangeArrowheads="1"/>
            <a:extLst>
              <a:ext uri="smNativeData">
                <pr:smNativeData xmlns:pr="smNativeData" xmlns="smNativeData" val="SMDATA_16_dVMlZRMAAAAlAAAAZAAAAA8BAAAAkAAAAEgAAACQAAAASAAAAAAAAAABAAAAAAAAAAEAAABQAAAAAAAAAAAA4D8AAAAAAADgPwAAAAAAAOA/AAAAAAAA4D8AAAAAAADgPwAAAAAAAOA/AAAAAAAA4D8AAAAAAADgPwAAAAAAAOA/AAAAAAAA4D8CAAAAjAAAAAEAAAAAAAAAu+Dj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AcAAKAFAAAoIwAAwCEAABAAAAAmAAAACAAAAP////8AAAAAMAAAABQAAAAAAAAAAAD//wAAAQAAAP//AAABAA=="/>
              </a:ext>
            </a:extLst>
          </p:cNvSpPr>
          <p:nvPr>
            <p:ph type="sldImg" idx="2"/>
          </p:nvPr>
        </p:nvSpPr>
        <p:spPr>
          <a:xfrm>
            <a:off x="1143000" y="914400"/>
            <a:ext cx="4572000" cy="4572000"/>
          </a:xfrm>
          <a:prstGeom prst="rect">
            <a:avLst/>
          </a:prstGeom>
        </p:spPr>
      </p:sp>
      <p:sp>
        <p:nvSpPr>
          <p:cNvPr id="3" name="SlideText1"/>
          <p:cNvSpPr>
            <a:spLocks noGrp="1" noChangeArrowheads="1"/>
            <a:extLst>
              <a:ext uri="smNativeData">
                <pr:smNativeData xmlns:pr="smNativeData" xmlns="smNativeData" val="SMDATA_16_dVMlZ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KAjAAD4JQAAYEUAABAAAAAmAAAACAAAAP////8AAAAAMAAAABQAAAAAAAAAAAD//wAAAQAAAP//AAABAA=="/>
              </a:ext>
            </a:extLst>
          </p:cNvSpPr>
          <p:nvPr>
            <p:ph type="body" idx="3"/>
          </p:nvPr>
        </p:nvSpPr>
        <p:spPr>
          <a:xfrm>
            <a:off x="685800" y="5791200"/>
            <a:ext cx="5486400" cy="5486400"/>
          </a:xfrm>
          <a:prstGeom prst="rect">
            <a:avLst/>
          </a:prstGeom>
        </p:spPr>
        <p:txBody>
          <a:bodyPr vert="horz" wrap="square" numCol="1" spcCol="215900" anchor="t">
            <a:prstTxWarp prst="textNoShape">
              <a:avLst/>
            </a:prstTxWarp>
          </a:bodyPr>
          <a:lstStyle/>
          <a:p>
            <a:pP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Picture1"/>
          <p:cNvSpPr>
            <a:spLocks noGrp="1" noChangeArrowheads="1"/>
            <a:extLst>
              <a:ext uri="smNativeData">
                <pr:smNativeData xmlns:pr="smNativeData" xmlns="smNativeData" val="SMDATA_16_dVMlZRMAAAAlAAAAZAAAAA8BAAAAkAAAAEgAAACQAAAASAAAAAAAAAABAAAAAAAAAAEAAABQAAAAAAAAAAAA4D8AAAAAAADgPwAAAAAAAOA/AAAAAAAA4D8AAAAAAADgPwAAAAAAAOA/AAAAAAAA4D8AAAAAAADgPwAAAAAAAOA/AAAAAAAA4D8CAAAAjAAAAAEAAAAAAAAAu+Dj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AcAAKAFAAAoIwAAwCEAABAAAAAmAAAACAAAAP////8AAAAAMAAAABQAAAAAAAAAAAD//wAAAQAAAP//AAABAA=="/>
              </a:ext>
            </a:extLst>
          </p:cNvSpPr>
          <p:nvPr>
            <p:ph type="sldImg" idx="2"/>
          </p:nvPr>
        </p:nvSpPr>
        <p:spPr>
          <a:xfrm>
            <a:off x="1143000" y="914400"/>
            <a:ext cx="4572000" cy="4572000"/>
          </a:xfrm>
          <a:prstGeom prst="rect">
            <a:avLst/>
          </a:prstGeom>
        </p:spPr>
      </p:sp>
      <p:sp>
        <p:nvSpPr>
          <p:cNvPr id="3" name="SlideText1"/>
          <p:cNvSpPr>
            <a:spLocks noGrp="1" noChangeArrowheads="1"/>
            <a:extLst>
              <a:ext uri="smNativeData">
                <pr:smNativeData xmlns:pr="smNativeData" xmlns="smNativeData" val="SMDATA_16_dVMlZ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KAjAAD4JQAAYEUAABAAAAAmAAAACAAAAP////8AAAAAMAAAABQAAAAAAAAAAAD//wAAAQAAAP//AAABAA=="/>
              </a:ext>
            </a:extLst>
          </p:cNvSpPr>
          <p:nvPr>
            <p:ph type="body" idx="3"/>
          </p:nvPr>
        </p:nvSpPr>
        <p:spPr>
          <a:xfrm>
            <a:off x="685800" y="5791200"/>
            <a:ext cx="5486400" cy="5486400"/>
          </a:xfrm>
          <a:prstGeom prst="rect">
            <a:avLst/>
          </a:prstGeom>
        </p:spPr>
        <p:txBody>
          <a:bodyPr vert="horz" wrap="square" numCol="1" spcCol="215900" anchor="t">
            <a:prstTxWarp prst="textNoShape">
              <a:avLst/>
            </a:prstTxWarp>
          </a:bodyPr>
          <a:lstStyle/>
          <a:p>
            <a:pPr/>
          </a:p>
        </p:txBody>
      </p:sp>
    </p:spTree>
  </p:cSld>
  <p:clrMapOvr>
    <a:overrideClrMapping bg1="lt1" tx1="dk1" bg2="lt2" tx2="dk2" accent1="accent1" accent2="accent2" accent3="accent3" accent4="accent4" accent5="accent5" accent6="accent6" hlink="hlink" folHlink="folHlink"/>
  </p:clrMapOvr>
</p:notes>
</file>

<file path=ppt/notesSlides/notesSlide20.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Picture1"/>
          <p:cNvSpPr>
            <a:spLocks noGrp="1" noChangeArrowheads="1"/>
            <a:extLst>
              <a:ext uri="smNativeData">
                <pr:smNativeData xmlns:pr="smNativeData" xmlns="smNativeData" val="SMDATA_16_dVMlZRMAAAAlAAAAZAAAAA8BAAAAkAAAAEgAAACQAAAASAAAAAAAAAABAAAAAAAAAAEAAABQAAAAAAAAAAAA4D8AAAAAAADgPwAAAAAAAOA/AAAAAAAA4D8AAAAAAADgPwAAAAAAAOA/AAAAAAAA4D8AAAAAAADgPwAAAAAAAOA/AAAAAAAA4D8CAAAAjAAAAAEAAAAAAAAAu+Dj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AcAAKAFAAAoIwAAwCEAABAAAAAmAAAACAAAAP////8AAAAAMAAAABQAAAAAAAAAAAD//wAAAQAAAP//AAABAA=="/>
              </a:ext>
            </a:extLst>
          </p:cNvSpPr>
          <p:nvPr>
            <p:ph type="sldImg" idx="2"/>
          </p:nvPr>
        </p:nvSpPr>
        <p:spPr>
          <a:xfrm>
            <a:off x="1143000" y="914400"/>
            <a:ext cx="4572000" cy="4572000"/>
          </a:xfrm>
          <a:prstGeom prst="rect">
            <a:avLst/>
          </a:prstGeom>
        </p:spPr>
      </p:sp>
      <p:sp>
        <p:nvSpPr>
          <p:cNvPr id="3" name="SlideText1"/>
          <p:cNvSpPr>
            <a:spLocks noGrp="1" noChangeArrowheads="1"/>
            <a:extLst>
              <a:ext uri="smNativeData">
                <pr:smNativeData xmlns:pr="smNativeData" xmlns="smNativeData" val="SMDATA_16_dVMlZ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KAjAAD4JQAAYEUAABAAAAAmAAAACAAAAP////8AAAAAMAAAABQAAAAAAAAAAAD//wAAAQAAAP//AAABAA=="/>
              </a:ext>
            </a:extLst>
          </p:cNvSpPr>
          <p:nvPr>
            <p:ph type="body" idx="3"/>
          </p:nvPr>
        </p:nvSpPr>
        <p:spPr>
          <a:xfrm>
            <a:off x="685800" y="5791200"/>
            <a:ext cx="5486400" cy="5486400"/>
          </a:xfrm>
          <a:prstGeom prst="rect">
            <a:avLst/>
          </a:prstGeom>
        </p:spPr>
        <p:txBody>
          <a:bodyPr vert="horz" wrap="square" numCol="1" spcCol="215900" anchor="t">
            <a:prstTxWarp prst="textNoShape">
              <a:avLst/>
            </a:prstTxWarp>
          </a:bodyPr>
          <a:lstStyle/>
          <a:p>
            <a:pPr/>
          </a:p>
        </p:txBody>
      </p:sp>
    </p:spTree>
  </p:cSld>
  <p:clrMapOvr>
    <a:overrideClrMapping bg1="lt1" tx1="dk1" bg2="lt2" tx2="dk2" accent1="accent1" accent2="accent2" accent3="accent3" accent4="accent4" accent5="accent5" accent6="accent6" hlink="hlink" folHlink="folHlink"/>
  </p:clrMapOvr>
</p:notes>
</file>

<file path=ppt/notesSlides/notesSlide21.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Picture1"/>
          <p:cNvSpPr>
            <a:spLocks noGrp="1" noChangeArrowheads="1"/>
            <a:extLst>
              <a:ext uri="smNativeData">
                <pr:smNativeData xmlns:pr="smNativeData" xmlns="smNativeData" val="SMDATA_16_dVMlZRMAAAAlAAAAZAAAAA8BAAAAkAAAAEgAAACQAAAASAAAAAAAAAABAAAAAAAAAAEAAABQAAAAAAAAAAAA4D8AAAAAAADgPwAAAAAAAOA/AAAAAAAA4D8AAAAAAADgPwAAAAAAAOA/AAAAAAAA4D8AAAAAAADgPwAAAAAAAOA/AAAAAAAA4D8CAAAAjAAAAAEAAAAAAAAAu+Dj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AcAAKAFAAAoIwAAwCEAABAAAAAmAAAACAAAAP////8AAAAAMAAAABQAAAAAAAAAAAD//wAAAQAAAP//AAABAA=="/>
              </a:ext>
            </a:extLst>
          </p:cNvSpPr>
          <p:nvPr>
            <p:ph type="sldImg" idx="2"/>
          </p:nvPr>
        </p:nvSpPr>
        <p:spPr>
          <a:xfrm>
            <a:off x="1143000" y="914400"/>
            <a:ext cx="4572000" cy="4572000"/>
          </a:xfrm>
          <a:prstGeom prst="rect">
            <a:avLst/>
          </a:prstGeom>
        </p:spPr>
      </p:sp>
      <p:sp>
        <p:nvSpPr>
          <p:cNvPr id="3" name="SlideText1"/>
          <p:cNvSpPr>
            <a:spLocks noGrp="1" noChangeArrowheads="1"/>
            <a:extLst>
              <a:ext uri="smNativeData">
                <pr:smNativeData xmlns:pr="smNativeData" xmlns="smNativeData" val="SMDATA_16_dVMlZ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KAjAAD4JQAAYEUAABAAAAAmAAAACAAAAP////8AAAAAMAAAABQAAAAAAAAAAAD//wAAAQAAAP//AAABAA=="/>
              </a:ext>
            </a:extLst>
          </p:cNvSpPr>
          <p:nvPr>
            <p:ph type="body" idx="3"/>
          </p:nvPr>
        </p:nvSpPr>
        <p:spPr>
          <a:xfrm>
            <a:off x="685800" y="5791200"/>
            <a:ext cx="5486400" cy="5486400"/>
          </a:xfrm>
          <a:prstGeom prst="rect">
            <a:avLst/>
          </a:prstGeom>
        </p:spPr>
        <p:txBody>
          <a:bodyPr vert="horz" wrap="square" numCol="1" spcCol="215900" anchor="t">
            <a:prstTxWarp prst="textNoShape">
              <a:avLst/>
            </a:prstTxWarp>
          </a:bodyPr>
          <a:lstStyle/>
          <a:p>
            <a:pPr/>
          </a:p>
        </p:txBody>
      </p:sp>
    </p:spTree>
  </p:cSld>
  <p:clrMapOvr>
    <a:overrideClrMapping bg1="lt1" tx1="dk1" bg2="lt2" tx2="dk2" accent1="accent1" accent2="accent2" accent3="accent3" accent4="accent4" accent5="accent5" accent6="accent6" hlink="hlink" folHlink="folHlink"/>
  </p:clrMapOvr>
</p:notes>
</file>

<file path=ppt/notesSlides/notesSlide22.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Picture1"/>
          <p:cNvSpPr>
            <a:spLocks noGrp="1" noChangeArrowheads="1"/>
            <a:extLst>
              <a:ext uri="smNativeData">
                <pr:smNativeData xmlns:pr="smNativeData" xmlns="smNativeData" val="SMDATA_16_dVMlZRMAAAAlAAAAZAAAAA8BAAAAkAAAAEgAAACQAAAASAAAAAAAAAABAAAAAAAAAAEAAABQAAAAAAAAAAAA4D8AAAAAAADgPwAAAAAAAOA/AAAAAAAA4D8AAAAAAADgPwAAAAAAAOA/AAAAAAAA4D8AAAAAAADgPwAAAAAAAOA/AAAAAAAA4D8CAAAAjAAAAAEAAAAAAAAAu+Dj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AcAAKAFAAAoIwAAwCEAABAAAAAmAAAACAAAAP////8AAAAAMAAAABQAAAAAAAAAAAD//wAAAQAAAP//AAABAA=="/>
              </a:ext>
            </a:extLst>
          </p:cNvSpPr>
          <p:nvPr>
            <p:ph type="sldImg" idx="2"/>
          </p:nvPr>
        </p:nvSpPr>
        <p:spPr>
          <a:xfrm>
            <a:off x="1143000" y="914400"/>
            <a:ext cx="4572000" cy="4572000"/>
          </a:xfrm>
          <a:prstGeom prst="rect">
            <a:avLst/>
          </a:prstGeom>
        </p:spPr>
      </p:sp>
      <p:sp>
        <p:nvSpPr>
          <p:cNvPr id="3" name="SlideText1"/>
          <p:cNvSpPr>
            <a:spLocks noGrp="1" noChangeArrowheads="1"/>
            <a:extLst>
              <a:ext uri="smNativeData">
                <pr:smNativeData xmlns:pr="smNativeData" xmlns="smNativeData" val="SMDATA_16_dVMlZ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KAjAAD4JQAAYEUAABAAAAAmAAAACAAAAP////8AAAAAMAAAABQAAAAAAAAAAAD//wAAAQAAAP//AAABAA=="/>
              </a:ext>
            </a:extLst>
          </p:cNvSpPr>
          <p:nvPr>
            <p:ph type="body" idx="3"/>
          </p:nvPr>
        </p:nvSpPr>
        <p:spPr>
          <a:xfrm>
            <a:off x="685800" y="5791200"/>
            <a:ext cx="5486400" cy="5486400"/>
          </a:xfrm>
          <a:prstGeom prst="rect">
            <a:avLst/>
          </a:prstGeom>
        </p:spPr>
        <p:txBody>
          <a:bodyPr vert="horz" wrap="square" numCol="1" spcCol="215900" anchor="t">
            <a:prstTxWarp prst="textNoShape">
              <a:avLst/>
            </a:prstTxWarp>
          </a:bodyPr>
          <a:lstStyle/>
          <a:p>
            <a:pPr/>
          </a:p>
        </p:txBody>
      </p:sp>
    </p:spTree>
  </p:cSld>
  <p:clrMapOvr>
    <a:overrideClrMapping bg1="lt1" tx1="dk1" bg2="lt2" tx2="dk2" accent1="accent1" accent2="accent2" accent3="accent3" accent4="accent4" accent5="accent5" accent6="accent6" hlink="hlink" folHlink="folHlink"/>
  </p:clrMapOvr>
</p:notes>
</file>

<file path=ppt/notesSlides/notesSlide23.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Picture1"/>
          <p:cNvSpPr>
            <a:spLocks noGrp="1" noChangeArrowheads="1"/>
            <a:extLst>
              <a:ext uri="smNativeData">
                <pr:smNativeData xmlns:pr="smNativeData" xmlns="smNativeData" val="SMDATA_16_dVMlZRMAAAAlAAAAZAAAAA8BAAAAkAAAAEgAAACQAAAASAAAAAAAAAABAAAAAAAAAAEAAABQAAAAAAAAAAAA4D8AAAAAAADgPwAAAAAAAOA/AAAAAAAA4D8AAAAAAADgPwAAAAAAAOA/AAAAAAAA4D8AAAAAAADgPwAAAAAAAOA/AAAAAAAA4D8CAAAAjAAAAAEAAAAAAAAAu+Dj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AcAAKAFAAAoIwAAwCEAABAAAAAmAAAACAAAAP////8AAAAAMAAAABQAAAAAAAAAAAD//wAAAQAAAP//AAABAA=="/>
              </a:ext>
            </a:extLst>
          </p:cNvSpPr>
          <p:nvPr>
            <p:ph type="sldImg" idx="2"/>
          </p:nvPr>
        </p:nvSpPr>
        <p:spPr>
          <a:xfrm>
            <a:off x="1143000" y="914400"/>
            <a:ext cx="4572000" cy="4572000"/>
          </a:xfrm>
          <a:prstGeom prst="rect">
            <a:avLst/>
          </a:prstGeom>
        </p:spPr>
      </p:sp>
      <p:sp>
        <p:nvSpPr>
          <p:cNvPr id="3" name="SlideText1"/>
          <p:cNvSpPr>
            <a:spLocks noGrp="1" noChangeArrowheads="1"/>
            <a:extLst>
              <a:ext uri="smNativeData">
                <pr:smNativeData xmlns:pr="smNativeData" xmlns="smNativeData" val="SMDATA_16_dVMlZ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KAjAAD4JQAAYEUAABAAAAAmAAAACAAAAP////8AAAAAMAAAABQAAAAAAAAAAAD//wAAAQAAAP//AAABAA=="/>
              </a:ext>
            </a:extLst>
          </p:cNvSpPr>
          <p:nvPr>
            <p:ph type="body" idx="3"/>
          </p:nvPr>
        </p:nvSpPr>
        <p:spPr>
          <a:xfrm>
            <a:off x="685800" y="5791200"/>
            <a:ext cx="5486400" cy="5486400"/>
          </a:xfrm>
          <a:prstGeom prst="rect">
            <a:avLst/>
          </a:prstGeom>
        </p:spPr>
        <p:txBody>
          <a:bodyPr vert="horz" wrap="square" numCol="1" spcCol="215900" anchor="t">
            <a:prstTxWarp prst="textNoShape">
              <a:avLst/>
            </a:prstTxWarp>
          </a:bodyPr>
          <a:lstStyle/>
          <a:p>
            <a:pPr/>
          </a:p>
        </p:txBody>
      </p:sp>
    </p:spTree>
  </p:cSld>
  <p:clrMapOvr>
    <a:overrideClrMapping bg1="lt1" tx1="dk1" bg2="lt2" tx2="dk2" accent1="accent1" accent2="accent2" accent3="accent3" accent4="accent4" accent5="accent5" accent6="accent6" hlink="hlink" folHlink="folHlink"/>
  </p:clrMapOvr>
</p:notes>
</file>

<file path=ppt/notesSlides/notesSlide24.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Picture1"/>
          <p:cNvSpPr>
            <a:spLocks noGrp="1" noChangeArrowheads="1"/>
            <a:extLst>
              <a:ext uri="smNativeData">
                <pr:smNativeData xmlns:pr="smNativeData" xmlns="smNativeData" val="SMDATA_16_dVMlZRMAAAAlAAAAZAAAAA8BAAAAkAAAAEgAAACQAAAASAAAAAAAAAABAAAAAAAAAAEAAABQAAAAAAAAAAAA4D8AAAAAAADgPwAAAAAAAOA/AAAAAAAA4D8AAAAAAADgPwAAAAAAAOA/AAAAAAAA4D8AAAAAAADgPwAAAAAAAOA/AAAAAAAA4D8CAAAAjAAAAAEAAAAAAAAAu+Dj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AcAAKAFAAAoIwAAwCEAABAAAAAmAAAACAAAAP////8AAAAAMAAAABQAAAAAAAAAAAD//wAAAQAAAP//AAABAA=="/>
              </a:ext>
            </a:extLst>
          </p:cNvSpPr>
          <p:nvPr>
            <p:ph type="sldImg" idx="2"/>
          </p:nvPr>
        </p:nvSpPr>
        <p:spPr>
          <a:xfrm>
            <a:off x="1143000" y="914400"/>
            <a:ext cx="4572000" cy="4572000"/>
          </a:xfrm>
          <a:prstGeom prst="rect">
            <a:avLst/>
          </a:prstGeom>
        </p:spPr>
      </p:sp>
      <p:sp>
        <p:nvSpPr>
          <p:cNvPr id="3" name="SlideText1"/>
          <p:cNvSpPr>
            <a:spLocks noGrp="1" noChangeArrowheads="1"/>
            <a:extLst>
              <a:ext uri="smNativeData">
                <pr:smNativeData xmlns:pr="smNativeData" xmlns="smNativeData" val="SMDATA_16_dVMlZ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KAjAAD4JQAAYEUAABAAAAAmAAAACAAAAP////8AAAAAMAAAABQAAAAAAAAAAAD//wAAAQAAAP//AAABAA=="/>
              </a:ext>
            </a:extLst>
          </p:cNvSpPr>
          <p:nvPr>
            <p:ph type="body" idx="3"/>
          </p:nvPr>
        </p:nvSpPr>
        <p:spPr>
          <a:xfrm>
            <a:off x="685800" y="5791200"/>
            <a:ext cx="5486400" cy="5486400"/>
          </a:xfrm>
          <a:prstGeom prst="rect">
            <a:avLst/>
          </a:prstGeom>
        </p:spPr>
        <p:txBody>
          <a:bodyPr vert="horz" wrap="square" numCol="1" spcCol="215900" anchor="t">
            <a:prstTxWarp prst="textNoShape">
              <a:avLst/>
            </a:prstTxWarp>
          </a:bodyPr>
          <a:lstStyle/>
          <a:p>
            <a:pPr/>
          </a:p>
        </p:txBody>
      </p:sp>
    </p:spTree>
  </p:cSld>
  <p:clrMapOvr>
    <a:overrideClrMapping bg1="lt1" tx1="dk1" bg2="lt2" tx2="dk2" accent1="accent1" accent2="accent2" accent3="accent3" accent4="accent4" accent5="accent5" accent6="accent6" hlink="hlink" folHlink="folHlink"/>
  </p:clrMapOvr>
</p:notes>
</file>

<file path=ppt/notesSlides/notesSlide25.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Picture1"/>
          <p:cNvSpPr>
            <a:spLocks noGrp="1" noChangeArrowheads="1"/>
            <a:extLst>
              <a:ext uri="smNativeData">
                <pr:smNativeData xmlns:pr="smNativeData" xmlns="smNativeData" val="SMDATA_16_dVMlZRMAAAAlAAAAZAAAAA8BAAAAkAAAAEgAAACQAAAASAAAAAAAAAABAAAAAAAAAAEAAABQAAAAAAAAAAAA4D8AAAAAAADgPwAAAAAAAOA/AAAAAAAA4D8AAAAAAADgPwAAAAAAAOA/AAAAAAAA4D8AAAAAAADgPwAAAAAAAOA/AAAAAAAA4D8CAAAAjAAAAAEAAAAAAAAAu+Dj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AcAAKAFAAAoIwAAwCEAABAAAAAmAAAACAAAAP////8AAAAAMAAAABQAAAAAAAAAAAD//wAAAQAAAP//AAABAA=="/>
              </a:ext>
            </a:extLst>
          </p:cNvSpPr>
          <p:nvPr>
            <p:ph type="sldImg" idx="2"/>
          </p:nvPr>
        </p:nvSpPr>
        <p:spPr>
          <a:xfrm>
            <a:off x="1143000" y="914400"/>
            <a:ext cx="4572000" cy="4572000"/>
          </a:xfrm>
          <a:prstGeom prst="rect">
            <a:avLst/>
          </a:prstGeom>
        </p:spPr>
      </p:sp>
      <p:sp>
        <p:nvSpPr>
          <p:cNvPr id="3" name="SlideText1"/>
          <p:cNvSpPr>
            <a:spLocks noGrp="1" noChangeArrowheads="1"/>
            <a:extLst>
              <a:ext uri="smNativeData">
                <pr:smNativeData xmlns:pr="smNativeData" xmlns="smNativeData" val="SMDATA_16_dVMlZ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KAjAAD4JQAAYEUAABAAAAAmAAAACAAAAP////8AAAAAMAAAABQAAAAAAAAAAAD//wAAAQAAAP//AAABAA=="/>
              </a:ext>
            </a:extLst>
          </p:cNvSpPr>
          <p:nvPr>
            <p:ph type="body" idx="3"/>
          </p:nvPr>
        </p:nvSpPr>
        <p:spPr>
          <a:xfrm>
            <a:off x="685800" y="5791200"/>
            <a:ext cx="5486400" cy="5486400"/>
          </a:xfrm>
          <a:prstGeom prst="rect">
            <a:avLst/>
          </a:prstGeom>
        </p:spPr>
        <p:txBody>
          <a:bodyPr vert="horz" wrap="square" numCol="1" spcCol="215900" anchor="t">
            <a:prstTxWarp prst="textNoShape">
              <a:avLst/>
            </a:prstTxWarp>
          </a:bodyPr>
          <a:lstStyle/>
          <a:p>
            <a:pPr/>
          </a:p>
        </p:txBody>
      </p:sp>
    </p:spTree>
  </p:cSld>
  <p:clrMapOvr>
    <a:overrideClrMapping bg1="lt1" tx1="dk1" bg2="lt2" tx2="dk2" accent1="accent1" accent2="accent2" accent3="accent3" accent4="accent4" accent5="accent5" accent6="accent6" hlink="hlink" folHlink="folHlink"/>
  </p:clrMapOvr>
</p:notes>
</file>

<file path=ppt/notesSlides/notesSlide26.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Picture1"/>
          <p:cNvSpPr>
            <a:spLocks noGrp="1" noChangeArrowheads="1"/>
            <a:extLst>
              <a:ext uri="smNativeData">
                <pr:smNativeData xmlns:pr="smNativeData" xmlns="smNativeData" val="SMDATA_16_dVMlZRMAAAAlAAAAZAAAAA8BAAAAkAAAAEgAAACQAAAASAAAAAAAAAABAAAAAAAAAAEAAABQAAAAAAAAAAAA4D8AAAAAAADgPwAAAAAAAOA/AAAAAAAA4D8AAAAAAADgPwAAAAAAAOA/AAAAAAAA4D8AAAAAAADgPwAAAAAAAOA/AAAAAAAA4D8CAAAAjAAAAAEAAAAAAAAAu+Dj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AcAAKAFAAAoIwAAwCEAABAAAAAmAAAACAAAAP////8AAAAAMAAAABQAAAAAAAAAAAD//wAAAQAAAP//AAABAA=="/>
              </a:ext>
            </a:extLst>
          </p:cNvSpPr>
          <p:nvPr>
            <p:ph type="sldImg" idx="2"/>
          </p:nvPr>
        </p:nvSpPr>
        <p:spPr>
          <a:xfrm>
            <a:off x="1143000" y="914400"/>
            <a:ext cx="4572000" cy="4572000"/>
          </a:xfrm>
          <a:prstGeom prst="rect">
            <a:avLst/>
          </a:prstGeom>
        </p:spPr>
      </p:sp>
      <p:sp>
        <p:nvSpPr>
          <p:cNvPr id="3" name="SlideText1"/>
          <p:cNvSpPr>
            <a:spLocks noGrp="1" noChangeArrowheads="1"/>
            <a:extLst>
              <a:ext uri="smNativeData">
                <pr:smNativeData xmlns:pr="smNativeData" xmlns="smNativeData" val="SMDATA_16_dVMlZ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PY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KAjAAD4JQAAYEUAABAAAAAmAAAACAAAAP////8AAAAAMAAAABQAAAAAAAAAAAD//wAAAQAAAP//AAABAA=="/>
              </a:ext>
            </a:extLst>
          </p:cNvSpPr>
          <p:nvPr>
            <p:ph type="body" idx="3"/>
          </p:nvPr>
        </p:nvSpPr>
        <p:spPr>
          <a:xfrm>
            <a:off x="685800" y="5791200"/>
            <a:ext cx="5486400" cy="5486400"/>
          </a:xfrm>
          <a:prstGeom prst="rect">
            <a:avLst/>
          </a:prstGeom>
        </p:spPr>
        <p:txBody>
          <a:bodyPr vert="horz" wrap="square" numCol="1" spcCol="215900" anchor="t">
            <a:prstTxWarp prst="textNoShape">
              <a:avLst/>
            </a:prstTxWarp>
          </a:bodyPr>
          <a:lstStyle/>
          <a:p>
            <a:pPr/>
          </a:p>
        </p:txBody>
      </p:sp>
    </p:spTree>
  </p:cSld>
  <p:clrMapOvr>
    <a:overrideClrMapping bg1="lt1" tx1="dk1" bg2="lt2" tx2="dk2" accent1="accent1" accent2="accent2" accent3="accent3" accent4="accent4" accent5="accent5" accent6="accent6" hlink="hlink" folHlink="folHlink"/>
  </p:clrMapOvr>
</p:notes>
</file>

<file path=ppt/notesSlides/notesSlide27.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Picture1"/>
          <p:cNvSpPr>
            <a:spLocks noGrp="1" noChangeArrowheads="1"/>
            <a:extLst>
              <a:ext uri="smNativeData">
                <pr:smNativeData xmlns:pr="smNativeData" xmlns="smNativeData" val="SMDATA_16_dVMlZRMAAAAlAAAAZAAAAA8BAAAAkAAAAEgAAACQAAAASAAAAAAAAAABAAAAAAAAAAEAAABQAAAAAAAAAAAA4D8AAAAAAADgPwAAAAAAAOA/AAAAAAAA4D8AAAAAAADgPwAAAAAAAOA/AAAAAAAA4D8AAAAAAADgPwAAAAAAAOA/AAAAAAAA4D8CAAAAjAAAAAEAAAAAAAAAu+Dj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AcAAKAFAAAoIwAAwCEAABAAAAAmAAAACAAAAP////8AAAAAMAAAABQAAAAAAAAAAAD//wAAAQAAAP//AAABAA=="/>
              </a:ext>
            </a:extLst>
          </p:cNvSpPr>
          <p:nvPr>
            <p:ph type="sldImg" idx="2"/>
          </p:nvPr>
        </p:nvSpPr>
        <p:spPr>
          <a:xfrm>
            <a:off x="1143000" y="914400"/>
            <a:ext cx="4572000" cy="4572000"/>
          </a:xfrm>
          <a:prstGeom prst="rect">
            <a:avLst/>
          </a:prstGeom>
        </p:spPr>
      </p:sp>
      <p:sp>
        <p:nvSpPr>
          <p:cNvPr id="3" name="SlideText1"/>
          <p:cNvSpPr>
            <a:spLocks noGrp="1" noChangeArrowheads="1"/>
            <a:extLst>
              <a:ext uri="smNativeData">
                <pr:smNativeData xmlns:pr="smNativeData" xmlns="smNativeData" val="SMDATA_16_dVMlZ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EFBQU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KAjAAD4JQAAYEUAABAAAAAmAAAACAAAAP////8AAAAAMAAAABQAAAAAAAAAAAD//wAAAQAAAP//AAABAA=="/>
              </a:ext>
            </a:extLst>
          </p:cNvSpPr>
          <p:nvPr>
            <p:ph type="body" idx="3"/>
          </p:nvPr>
        </p:nvSpPr>
        <p:spPr>
          <a:xfrm>
            <a:off x="685800" y="5791200"/>
            <a:ext cx="5486400" cy="5486400"/>
          </a:xfrm>
          <a:prstGeom prst="rect">
            <a:avLst/>
          </a:prstGeom>
        </p:spPr>
        <p:txBody>
          <a:bodyPr vert="horz" wrap="square" numCol="1" spcCol="215900" anchor="t">
            <a:prstTxWarp prst="textNoShape">
              <a:avLst/>
            </a:prstTxWarp>
          </a:bodyPr>
          <a:lstStyle/>
          <a:p>
            <a:pPr/>
          </a:p>
        </p:txBody>
      </p:sp>
    </p:spTree>
  </p:cSld>
  <p:clrMapOvr>
    <a:overrideClrMapping bg1="lt1" tx1="dk1" bg2="lt2" tx2="dk2" accent1="accent1" accent2="accent2" accent3="accent3" accent4="accent4" accent5="accent5" accent6="accent6" hlink="hlink" folHlink="folHlink"/>
  </p:clrMapOvr>
</p:notes>
</file>

<file path=ppt/notesSlides/notesSlide28.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Picture1"/>
          <p:cNvSpPr>
            <a:spLocks noGrp="1" noChangeArrowheads="1"/>
            <a:extLst>
              <a:ext uri="smNativeData">
                <pr:smNativeData xmlns:pr="smNativeData" xmlns="smNativeData" val="SMDATA_16_dVMlZRMAAAAlAAAAZAAAAA8BAAAAkAAAAEgAAACQAAAASAAAAAAAAAABAAAAAAAAAAEAAABQAAAAAAAAAAAA4D8AAAAAAADgPwAAAAAAAOA/AAAAAAAA4D8AAAAAAADgPwAAAAAAAOA/AAAAAAAA4D8AAAAAAADgPwAAAAAAAOA/AAAAAAAA4D8CAAAAjAAAAAEAAAAAAAAAu+Dj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AcAAKAFAAAoIwAAwCEAABAAAAAmAAAACAAAAP////8AAAAAMAAAABQAAAAAAAAAAAD//wAAAQAAAP//AAABAA=="/>
              </a:ext>
            </a:extLst>
          </p:cNvSpPr>
          <p:nvPr>
            <p:ph type="sldImg" idx="2"/>
          </p:nvPr>
        </p:nvSpPr>
        <p:spPr>
          <a:xfrm>
            <a:off x="1143000" y="914400"/>
            <a:ext cx="4572000" cy="4572000"/>
          </a:xfrm>
          <a:prstGeom prst="rect">
            <a:avLst/>
          </a:prstGeom>
        </p:spPr>
      </p:sp>
      <p:sp>
        <p:nvSpPr>
          <p:cNvPr id="3" name="SlideText1"/>
          <p:cNvSpPr>
            <a:spLocks noGrp="1" noChangeArrowheads="1"/>
            <a:extLst>
              <a:ext uri="smNativeData">
                <pr:smNativeData xmlns:pr="smNativeData" xmlns="smNativeData" val="SMDATA_16_dVMlZ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KAjAAD4JQAAYEUAABAAAAAmAAAACAAAAP////8AAAAAMAAAABQAAAAAAAAAAAD//wAAAQAAAP//AAABAA=="/>
              </a:ext>
            </a:extLst>
          </p:cNvSpPr>
          <p:nvPr>
            <p:ph type="body" idx="3"/>
          </p:nvPr>
        </p:nvSpPr>
        <p:spPr>
          <a:xfrm>
            <a:off x="685800" y="5791200"/>
            <a:ext cx="5486400" cy="5486400"/>
          </a:xfrm>
          <a:prstGeom prst="rect">
            <a:avLst/>
          </a:prstGeom>
        </p:spPr>
        <p:txBody>
          <a:bodyPr vert="horz" wrap="square" numCol="1" spcCol="215900" anchor="t">
            <a:prstTxWarp prst="textNoShape">
              <a:avLst/>
            </a:prstTxWarp>
          </a:bodyPr>
          <a:lstStyle/>
          <a:p>
            <a:pPr/>
          </a:p>
        </p:txBody>
      </p:sp>
    </p:spTree>
  </p:cSld>
  <p:clrMapOvr>
    <a:overrideClrMapping bg1="lt1" tx1="dk1" bg2="lt2" tx2="dk2" accent1="accent1" accent2="accent2" accent3="accent3" accent4="accent4" accent5="accent5" accent6="accent6" hlink="hlink" folHlink="folHlink"/>
  </p:clrMapOvr>
</p:notes>
</file>

<file path=ppt/notesSlides/notesSlide29.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Picture1"/>
          <p:cNvSpPr>
            <a:spLocks noGrp="1" noChangeArrowheads="1"/>
            <a:extLst>
              <a:ext uri="smNativeData">
                <pr:smNativeData xmlns:pr="smNativeData" xmlns="smNativeData" val="SMDATA_16_dVMlZRMAAAAlAAAAZAAAAA8BAAAAkAAAAEgAAACQAAAASAAAAAAAAAABAAAAAAAAAAEAAABQAAAAAAAAAAAA4D8AAAAAAADgPwAAAAAAAOA/AAAAAAAA4D8AAAAAAADgPwAAAAAAAOA/AAAAAAAA4D8AAAAAAADgPwAAAAAAAOA/AAAAAAAA4D8CAAAAjAAAAAEAAAAAAAAAu+Dj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AcAAKAFAAAoIwAAwCEAABAAAAAmAAAACAAAAP////8AAAAAMAAAABQAAAAAAAAAAAD//wAAAQAAAP//AAABAA=="/>
              </a:ext>
            </a:extLst>
          </p:cNvSpPr>
          <p:nvPr>
            <p:ph type="sldImg" idx="2"/>
          </p:nvPr>
        </p:nvSpPr>
        <p:spPr>
          <a:xfrm>
            <a:off x="1143000" y="914400"/>
            <a:ext cx="4572000" cy="4572000"/>
          </a:xfrm>
          <a:prstGeom prst="rect">
            <a:avLst/>
          </a:prstGeom>
        </p:spPr>
      </p:sp>
      <p:sp>
        <p:nvSpPr>
          <p:cNvPr id="3" name="SlideText1"/>
          <p:cNvSpPr>
            <a:spLocks noGrp="1" noChangeArrowheads="1"/>
            <a:extLst>
              <a:ext uri="smNativeData">
                <pr:smNativeData xmlns:pr="smNativeData" xmlns="smNativeData" val="SMDATA_16_dVMlZ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KAjAAD4JQAAYEUAABAAAAAmAAAACAAAAP////8AAAAAMAAAABQAAAAAAAAAAAD//wAAAQAAAP//AAABAA=="/>
              </a:ext>
            </a:extLst>
          </p:cNvSpPr>
          <p:nvPr>
            <p:ph type="body" idx="3"/>
          </p:nvPr>
        </p:nvSpPr>
        <p:spPr>
          <a:xfrm>
            <a:off x="685800" y="5791200"/>
            <a:ext cx="5486400" cy="5486400"/>
          </a:xfrm>
          <a:prstGeom prst="rect">
            <a:avLst/>
          </a:prstGeom>
        </p:spPr>
        <p:txBody>
          <a:bodyPr vert="horz" wrap="square" numCol="1" spcCol="215900" anchor="t">
            <a:prstTxWarp prst="textNoShape">
              <a:avLst/>
            </a:prstTxWarp>
          </a:bodyPr>
          <a:lstStyle/>
          <a:p>
            <a:pPr/>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Picture1"/>
          <p:cNvSpPr>
            <a:spLocks noGrp="1" noChangeArrowheads="1"/>
            <a:extLst>
              <a:ext uri="smNativeData">
                <pr:smNativeData xmlns:pr="smNativeData" xmlns="smNativeData" val="SMDATA_16_dVMlZRMAAAAlAAAAZAAAAA8BAAAAkAAAAEgAAACQAAAASAAAAAAAAAABAAAAAAAAAAEAAABQAAAAAAAAAAAA4D8AAAAAAADgPwAAAAAAAOA/AAAAAAAA4D8AAAAAAADgPwAAAAAAAOA/AAAAAAAA4D8AAAAAAADgPwAAAAAAAOA/AAAAAAAA4D8CAAAAjAAAAAEAAAAAAAAAu+Dj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AcAAKAFAAAoIwAAwCEAABAAAAAmAAAACAAAAP////8AAAAAMAAAABQAAAAAAAAAAAD//wAAAQAAAP//AAABAA=="/>
              </a:ext>
            </a:extLst>
          </p:cNvSpPr>
          <p:nvPr>
            <p:ph type="sldImg" idx="2"/>
          </p:nvPr>
        </p:nvSpPr>
        <p:spPr>
          <a:xfrm>
            <a:off x="1143000" y="914400"/>
            <a:ext cx="4572000" cy="4572000"/>
          </a:xfrm>
          <a:prstGeom prst="rect">
            <a:avLst/>
          </a:prstGeom>
        </p:spPr>
      </p:sp>
      <p:sp>
        <p:nvSpPr>
          <p:cNvPr id="3" name="SlideText1"/>
          <p:cNvSpPr>
            <a:spLocks noGrp="1" noChangeArrowheads="1"/>
            <a:extLst>
              <a:ext uri="smNativeData">
                <pr:smNativeData xmlns:pr="smNativeData" xmlns="smNativeData" val="SMDATA_16_dVMlZ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G9mZmk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KAjAAD4JQAAYEUAABAAAAAmAAAACAAAAP////8AAAAAMAAAABQAAAAAAAAAAAD//wAAAQAAAP//AAABAA=="/>
              </a:ext>
            </a:extLst>
          </p:cNvSpPr>
          <p:nvPr>
            <p:ph type="body" idx="3"/>
          </p:nvPr>
        </p:nvSpPr>
        <p:spPr>
          <a:xfrm>
            <a:off x="685800" y="5791200"/>
            <a:ext cx="5486400" cy="5486400"/>
          </a:xfrm>
          <a:prstGeom prst="rect">
            <a:avLst/>
          </a:prstGeom>
        </p:spPr>
        <p:txBody>
          <a:bodyPr vert="horz" wrap="square" numCol="1" spcCol="215900" anchor="t">
            <a:prstTxWarp prst="textNoShape">
              <a:avLst/>
            </a:prstTxWarp>
          </a:bodyPr>
          <a:lstStyle/>
          <a:p>
            <a:pPr/>
          </a:p>
        </p:txBody>
      </p:sp>
    </p:spTree>
  </p:cSld>
  <p:clrMapOvr>
    <a:overrideClrMapping bg1="lt1" tx1="dk1" bg2="lt2" tx2="dk2" accent1="accent1" accent2="accent2" accent3="accent3" accent4="accent4" accent5="accent5" accent6="accent6" hlink="hlink" folHlink="folHlink"/>
  </p:clrMapOvr>
</p:notes>
</file>

<file path=ppt/notesSlides/notesSlide30.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Picture1"/>
          <p:cNvSpPr>
            <a:spLocks noGrp="1" noChangeArrowheads="1"/>
            <a:extLst>
              <a:ext uri="smNativeData">
                <pr:smNativeData xmlns:pr="smNativeData" xmlns="smNativeData" val="SMDATA_16_dVMlZRMAAAAlAAAAZAAAAA8BAAAAkAAAAEgAAACQAAAASAAAAAAAAAABAAAAAAAAAAEAAABQAAAAAAAAAAAA4D8AAAAAAADgPwAAAAAAAOA/AAAAAAAA4D8AAAAAAADgPwAAAAAAAOA/AAAAAAAA4D8AAAAAAADgPwAAAAAAAOA/AAAAAAAA4D8CAAAAjAAAAAEAAAAAAAAAu+Dj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AcAAKAFAAAoIwAAwCEAABAAAAAmAAAACAAAAP////8AAAAAMAAAABQAAAAAAAAAAAD//wAAAQAAAP//AAABAA=="/>
              </a:ext>
            </a:extLst>
          </p:cNvSpPr>
          <p:nvPr>
            <p:ph type="sldImg" idx="2"/>
          </p:nvPr>
        </p:nvSpPr>
        <p:spPr>
          <a:xfrm>
            <a:off x="1143000" y="914400"/>
            <a:ext cx="4572000" cy="4572000"/>
          </a:xfrm>
          <a:prstGeom prst="rect">
            <a:avLst/>
          </a:prstGeom>
        </p:spPr>
      </p:sp>
      <p:sp>
        <p:nvSpPr>
          <p:cNvPr id="3" name="SlideText1"/>
          <p:cNvSpPr>
            <a:spLocks noGrp="1" noChangeArrowheads="1"/>
            <a:extLst>
              <a:ext uri="smNativeData">
                <pr:smNativeData xmlns:pr="smNativeData" xmlns="smNativeData" val="SMDATA_16_dVMlZ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KAjAAD4JQAAYEUAABAAAAAmAAAACAAAAP////8AAAAAMAAAABQAAAAAAAAAAAD//wAAAQAAAP//AAABAA=="/>
              </a:ext>
            </a:extLst>
          </p:cNvSpPr>
          <p:nvPr>
            <p:ph type="body" idx="3"/>
          </p:nvPr>
        </p:nvSpPr>
        <p:spPr>
          <a:xfrm>
            <a:off x="685800" y="5791200"/>
            <a:ext cx="5486400" cy="5486400"/>
          </a:xfrm>
          <a:prstGeom prst="rect">
            <a:avLst/>
          </a:prstGeom>
        </p:spPr>
        <p:txBody>
          <a:bodyPr vert="horz" wrap="square" numCol="1" spcCol="215900" anchor="t">
            <a:prstTxWarp prst="textNoShape">
              <a:avLst/>
            </a:prstTxWarp>
          </a:bodyPr>
          <a:lstStyle/>
          <a:p>
            <a:pPr/>
          </a:p>
        </p:txBody>
      </p:sp>
    </p:spTree>
  </p:cSld>
  <p:clrMapOvr>
    <a:overrideClrMapping bg1="lt1" tx1="dk1" bg2="lt2" tx2="dk2" accent1="accent1" accent2="accent2" accent3="accent3" accent4="accent4" accent5="accent5" accent6="accent6" hlink="hlink" folHlink="folHlink"/>
  </p:clrMapOvr>
</p:notes>
</file>

<file path=ppt/notesSlides/notesSlide31.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Picture1"/>
          <p:cNvSpPr>
            <a:spLocks noGrp="1" noChangeArrowheads="1"/>
            <a:extLst>
              <a:ext uri="smNativeData">
                <pr:smNativeData xmlns:pr="smNativeData" xmlns="smNativeData" val="SMDATA_16_dVMlZRMAAAAlAAAAZAAAAA8BAAAAkAAAAEgAAACQAAAASAAAAAAAAAABAAAAAAAAAAEAAABQAAAAAAAAAAAA4D8AAAAAAADgPwAAAAAAAOA/AAAAAAAA4D8AAAAAAADgPwAAAAAAAOA/AAAAAAAA4D8AAAAAAADgPwAAAAAAAOA/AAAAAAAA4D8CAAAAjAAAAAEAAAAAAAAAu+Dj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AcAAKAFAAAoIwAAwCEAABAAAAAmAAAACAAAAP////8AAAAAMAAAABQAAAAAAAAAAAD//wAAAQAAAP//AAABAA=="/>
              </a:ext>
            </a:extLst>
          </p:cNvSpPr>
          <p:nvPr>
            <p:ph type="sldImg" idx="2"/>
          </p:nvPr>
        </p:nvSpPr>
        <p:spPr>
          <a:xfrm>
            <a:off x="1143000" y="914400"/>
            <a:ext cx="4572000" cy="4572000"/>
          </a:xfrm>
          <a:prstGeom prst="rect">
            <a:avLst/>
          </a:prstGeom>
        </p:spPr>
      </p:sp>
      <p:sp>
        <p:nvSpPr>
          <p:cNvPr id="3" name="SlideText1"/>
          <p:cNvSpPr>
            <a:spLocks noGrp="1" noChangeArrowheads="1"/>
            <a:extLst>
              <a:ext uri="smNativeData">
                <pr:smNativeData xmlns:pr="smNativeData" xmlns="smNativeData" val="SMDATA_16_dVMlZ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KAjAAD4JQAAYEUAABAAAAAmAAAACAAAAP////8AAAAAMAAAABQAAAAAAAAAAAD//wAAAQAAAP//AAABAA=="/>
              </a:ext>
            </a:extLst>
          </p:cNvSpPr>
          <p:nvPr>
            <p:ph type="body" idx="3"/>
          </p:nvPr>
        </p:nvSpPr>
        <p:spPr>
          <a:xfrm>
            <a:off x="685800" y="5791200"/>
            <a:ext cx="5486400" cy="5486400"/>
          </a:xfrm>
          <a:prstGeom prst="rect">
            <a:avLst/>
          </a:prstGeom>
        </p:spPr>
        <p:txBody>
          <a:bodyPr vert="horz" wrap="square" numCol="1" spcCol="215900" anchor="t">
            <a:prstTxWarp prst="textNoShape">
              <a:avLst/>
            </a:prstTxWarp>
          </a:bodyPr>
          <a:lstStyle/>
          <a:p>
            <a:pPr/>
          </a:p>
        </p:txBody>
      </p:sp>
    </p:spTree>
  </p:cSld>
  <p:clrMapOvr>
    <a:overrideClrMapping bg1="lt1" tx1="dk1" bg2="lt2" tx2="dk2" accent1="accent1" accent2="accent2" accent3="accent3" accent4="accent4" accent5="accent5" accent6="accent6" hlink="hlink" folHlink="folHlink"/>
  </p:clrMapOvr>
</p:notes>
</file>

<file path=ppt/notesSlides/notesSlide32.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Picture1"/>
          <p:cNvSpPr>
            <a:spLocks noGrp="1" noChangeArrowheads="1"/>
            <a:extLst>
              <a:ext uri="smNativeData">
                <pr:smNativeData xmlns:pr="smNativeData" xmlns="smNativeData" val="SMDATA_16_dVMlZRMAAAAlAAAAZAAAAA8BAAAAkAAAAEgAAACQAAAASAAAAAAAAAABAAAAAAAAAAEAAABQAAAAAAAAAAAA4D8AAAAAAADgPwAAAAAAAOA/AAAAAAAA4D8AAAAAAADgPwAAAAAAAOA/AAAAAAAA4D8AAAAAAADgPwAAAAAAAOA/AAAAAAAA4D8CAAAAjAAAAAEAAAAAAAAAu+Dj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AcAAKAFAAAoIwAAwCEAABAAAAAmAAAACAAAAP////8AAAAAMAAAABQAAAAAAAAAAAD//wAAAQAAAP//AAABAA=="/>
              </a:ext>
            </a:extLst>
          </p:cNvSpPr>
          <p:nvPr>
            <p:ph type="sldImg" idx="2"/>
          </p:nvPr>
        </p:nvSpPr>
        <p:spPr>
          <a:xfrm>
            <a:off x="1143000" y="914400"/>
            <a:ext cx="4572000" cy="4572000"/>
          </a:xfrm>
          <a:prstGeom prst="rect">
            <a:avLst/>
          </a:prstGeom>
        </p:spPr>
      </p:sp>
      <p:sp>
        <p:nvSpPr>
          <p:cNvPr id="3" name="SlideText1"/>
          <p:cNvSpPr>
            <a:spLocks noGrp="1" noChangeArrowheads="1"/>
            <a:extLst>
              <a:ext uri="smNativeData">
                <pr:smNativeData xmlns:pr="smNativeData" xmlns="smNativeData" val="SMDATA_16_dVMlZ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KAjAAD4JQAAYEUAABAAAAAmAAAACAAAAP////8AAAAAMAAAABQAAAAAAAAAAAD//wAAAQAAAP//AAABAA=="/>
              </a:ext>
            </a:extLst>
          </p:cNvSpPr>
          <p:nvPr>
            <p:ph type="body" idx="3"/>
          </p:nvPr>
        </p:nvSpPr>
        <p:spPr>
          <a:xfrm>
            <a:off x="685800" y="5791200"/>
            <a:ext cx="5486400" cy="5486400"/>
          </a:xfrm>
          <a:prstGeom prst="rect">
            <a:avLst/>
          </a:prstGeom>
        </p:spPr>
        <p:txBody>
          <a:bodyPr vert="horz" wrap="square" numCol="1" spcCol="215900" anchor="t">
            <a:prstTxWarp prst="textNoShape">
              <a:avLst/>
            </a:prstTxWarp>
          </a:bodyPr>
          <a:lstStyle/>
          <a:p>
            <a:pPr/>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Picture1"/>
          <p:cNvSpPr>
            <a:spLocks noGrp="1" noChangeArrowheads="1"/>
            <a:extLst>
              <a:ext uri="smNativeData">
                <pr:smNativeData xmlns:pr="smNativeData" xmlns="smNativeData" val="SMDATA_16_dVMlZRMAAAAlAAAAZAAAAA8BAAAAkAAAAEgAAACQAAAASAAAAAAAAAABAAAAAAAAAAEAAABQAAAAAAAAAAAA4D8AAAAAAADgPwAAAAAAAOA/AAAAAAAA4D8AAAAAAADgPwAAAAAAAOA/AAAAAAAA4D8AAAAAAADgPwAAAAAAAOA/AAAAAAAA4D8CAAAAjAAAAAEAAAAAAAAAu+Dj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AcAAKAFAAAoIwAAwCEAABAAAAAmAAAACAAAAP////8AAAAAMAAAABQAAAAAAAAAAAD//wAAAQAAAP//AAABAA=="/>
              </a:ext>
            </a:extLst>
          </p:cNvSpPr>
          <p:nvPr>
            <p:ph type="sldImg" idx="2"/>
          </p:nvPr>
        </p:nvSpPr>
        <p:spPr>
          <a:xfrm>
            <a:off x="1143000" y="914400"/>
            <a:ext cx="4572000" cy="4572000"/>
          </a:xfrm>
          <a:prstGeom prst="rect">
            <a:avLst/>
          </a:prstGeom>
        </p:spPr>
      </p:sp>
      <p:sp>
        <p:nvSpPr>
          <p:cNvPr id="3" name="SlideText1"/>
          <p:cNvSpPr>
            <a:spLocks noGrp="1" noChangeArrowheads="1"/>
            <a:extLst>
              <a:ext uri="smNativeData">
                <pr:smNativeData xmlns:pr="smNativeData" xmlns="smNativeData" val="SMDATA_16_dVMlZ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KAjAAD4JQAAYEUAABAAAAAmAAAACAAAAP////8AAAAAMAAAABQAAAAAAAAAAAD//wAAAQAAAP//AAABAA=="/>
              </a:ext>
            </a:extLst>
          </p:cNvSpPr>
          <p:nvPr>
            <p:ph type="body" idx="3"/>
          </p:nvPr>
        </p:nvSpPr>
        <p:spPr>
          <a:xfrm>
            <a:off x="685800" y="5791200"/>
            <a:ext cx="5486400" cy="5486400"/>
          </a:xfrm>
          <a:prstGeom prst="rect">
            <a:avLst/>
          </a:prstGeom>
        </p:spPr>
        <p:txBody>
          <a:bodyPr vert="horz" wrap="square" numCol="1" spcCol="215900" anchor="t">
            <a:prstTxWarp prst="textNoShape">
              <a:avLst/>
            </a:prstTxWarp>
          </a:bodyPr>
          <a:lstStyle/>
          <a:p>
            <a:pPr/>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Picture1"/>
          <p:cNvSpPr>
            <a:spLocks noGrp="1" noChangeArrowheads="1"/>
            <a:extLst>
              <a:ext uri="smNativeData">
                <pr:smNativeData xmlns:pr="smNativeData" xmlns="smNativeData" val="SMDATA_16_dVMlZRMAAAAlAAAAZAAAAA8BAAAAkAAAAEgAAACQAAAASAAAAAAAAAABAAAAAAAAAAEAAABQAAAAAAAAAAAA4D8AAAAAAADgPwAAAAAAAOA/AAAAAAAA4D8AAAAAAADgPwAAAAAAAOA/AAAAAAAA4D8AAAAAAADgPwAAAAAAAOA/AAAAAAAA4D8CAAAAjAAAAAEAAAAAAAAAu+Dj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AcAAKAFAAAoIwAAwCEAABAAAAAmAAAACAAAAP////8AAAAAMAAAABQAAAAAAAAAAAD//wAAAQAAAP//AAABAA=="/>
              </a:ext>
            </a:extLst>
          </p:cNvSpPr>
          <p:nvPr>
            <p:ph type="sldImg" idx="2"/>
          </p:nvPr>
        </p:nvSpPr>
        <p:spPr>
          <a:xfrm>
            <a:off x="1143000" y="914400"/>
            <a:ext cx="4572000" cy="4572000"/>
          </a:xfrm>
          <a:prstGeom prst="rect">
            <a:avLst/>
          </a:prstGeom>
        </p:spPr>
      </p:sp>
      <p:sp>
        <p:nvSpPr>
          <p:cNvPr id="3" name="SlideText1"/>
          <p:cNvSpPr>
            <a:spLocks noGrp="1" noChangeArrowheads="1"/>
            <a:extLst>
              <a:ext uri="smNativeData">
                <pr:smNativeData xmlns:pr="smNativeData" xmlns="smNativeData" val="SMDATA_16_dVMlZ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KAjAAD4JQAAYEUAABAAAAAmAAAACAAAAP////8AAAAAMAAAABQAAAAAAAAAAAD//wAAAQAAAP//AAABAA=="/>
              </a:ext>
            </a:extLst>
          </p:cNvSpPr>
          <p:nvPr>
            <p:ph type="body" idx="3"/>
          </p:nvPr>
        </p:nvSpPr>
        <p:spPr>
          <a:xfrm>
            <a:off x="685800" y="5791200"/>
            <a:ext cx="5486400" cy="5486400"/>
          </a:xfrm>
          <a:prstGeom prst="rect">
            <a:avLst/>
          </a:prstGeom>
        </p:spPr>
        <p:txBody>
          <a:bodyPr vert="horz" wrap="square" numCol="1" spcCol="215900" anchor="t">
            <a:prstTxWarp prst="textNoShape">
              <a:avLst/>
            </a:prstTxWarp>
          </a:bodyPr>
          <a:lstStyle/>
          <a:p>
            <a:pPr/>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Picture1"/>
          <p:cNvSpPr>
            <a:spLocks noGrp="1" noChangeArrowheads="1"/>
            <a:extLst>
              <a:ext uri="smNativeData">
                <pr:smNativeData xmlns:pr="smNativeData" xmlns="smNativeData" val="SMDATA_16_dVMlZRMAAAAlAAAAZAAAAA8BAAAAkAAAAEgAAACQAAAASAAAAAAAAAABAAAAAAAAAAEAAABQAAAAAAAAAAAA4D8AAAAAAADgPwAAAAAAAOA/AAAAAAAA4D8AAAAAAADgPwAAAAAAAOA/AAAAAAAA4D8AAAAAAADgPwAAAAAAAOA/AAAAAAAA4D8CAAAAjAAAAAEAAAAAAAAAu+Dj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AcAAKAFAAAoIwAAwCEAABAAAAAmAAAACAAAAP////8AAAAAMAAAABQAAAAAAAAAAAD//wAAAQAAAP//AAABAA=="/>
              </a:ext>
            </a:extLst>
          </p:cNvSpPr>
          <p:nvPr>
            <p:ph type="sldImg" idx="2"/>
          </p:nvPr>
        </p:nvSpPr>
        <p:spPr>
          <a:xfrm>
            <a:off x="1143000" y="914400"/>
            <a:ext cx="4572000" cy="4572000"/>
          </a:xfrm>
          <a:prstGeom prst="rect">
            <a:avLst/>
          </a:prstGeom>
        </p:spPr>
      </p:sp>
      <p:sp>
        <p:nvSpPr>
          <p:cNvPr id="3" name="SlideText1"/>
          <p:cNvSpPr>
            <a:spLocks noGrp="1" noChangeArrowheads="1"/>
            <a:extLst>
              <a:ext uri="smNativeData">
                <pr:smNativeData xmlns:pr="smNativeData" xmlns="smNativeData" val="SMDATA_16_dVMlZ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KAjAAD4JQAAYEUAABAAAAAmAAAACAAAAP////8AAAAAMAAAABQAAAAAAAAAAAD//wAAAQAAAP//AAABAA=="/>
              </a:ext>
            </a:extLst>
          </p:cNvSpPr>
          <p:nvPr>
            <p:ph type="body" idx="3"/>
          </p:nvPr>
        </p:nvSpPr>
        <p:spPr>
          <a:xfrm>
            <a:off x="685800" y="5791200"/>
            <a:ext cx="5486400" cy="5486400"/>
          </a:xfrm>
          <a:prstGeom prst="rect">
            <a:avLst/>
          </a:prstGeom>
        </p:spPr>
        <p:txBody>
          <a:bodyPr vert="horz" wrap="square" numCol="1" spcCol="215900" anchor="t">
            <a:prstTxWarp prst="textNoShape">
              <a:avLst/>
            </a:prstTxWarp>
          </a:bodyPr>
          <a:lstStyle/>
          <a:p>
            <a:pPr/>
          </a:p>
        </p:txBody>
      </p:sp>
    </p:spTree>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Picture1"/>
          <p:cNvSpPr>
            <a:spLocks noGrp="1" noChangeArrowheads="1"/>
            <a:extLst>
              <a:ext uri="smNativeData">
                <pr:smNativeData xmlns:pr="smNativeData" xmlns="smNativeData" val="SMDATA_16_dVMlZRMAAAAlAAAAZAAAAA8BAAAAkAAAAEgAAACQAAAASAAAAAAAAAABAAAAAAAAAAEAAABQAAAAAAAAAAAA4D8AAAAAAADgPwAAAAAAAOA/AAAAAAAA4D8AAAAAAADgPwAAAAAAAOA/AAAAAAAA4D8AAAAAAADgPwAAAAAAAOA/AAAAAAAA4D8CAAAAjAAAAAEAAAAAAAAAu+Dj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AcAAKAFAAAoIwAAwCEAABAAAAAmAAAACAAAAP////8AAAAAMAAAABQAAAAAAAAAAAD//wAAAQAAAP//AAABAA=="/>
              </a:ext>
            </a:extLst>
          </p:cNvSpPr>
          <p:nvPr>
            <p:ph type="sldImg" idx="2"/>
          </p:nvPr>
        </p:nvSpPr>
        <p:spPr>
          <a:xfrm>
            <a:off x="1143000" y="914400"/>
            <a:ext cx="4572000" cy="4572000"/>
          </a:xfrm>
          <a:prstGeom prst="rect">
            <a:avLst/>
          </a:prstGeom>
        </p:spPr>
      </p:sp>
      <p:sp>
        <p:nvSpPr>
          <p:cNvPr id="3" name="SlideText1"/>
          <p:cNvSpPr>
            <a:spLocks noGrp="1" noChangeArrowheads="1"/>
            <a:extLst>
              <a:ext uri="smNativeData">
                <pr:smNativeData xmlns:pr="smNativeData" xmlns="smNativeData" val="SMDATA_16_dVMlZ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KAjAAD4JQAAYEUAABAAAAAmAAAACAAAAP////8AAAAAMAAAABQAAAAAAAAAAAD//wAAAQAAAP//AAABAA=="/>
              </a:ext>
            </a:extLst>
          </p:cNvSpPr>
          <p:nvPr>
            <p:ph type="body" idx="3"/>
          </p:nvPr>
        </p:nvSpPr>
        <p:spPr>
          <a:xfrm>
            <a:off x="685800" y="5791200"/>
            <a:ext cx="5486400" cy="5486400"/>
          </a:xfrm>
          <a:prstGeom prst="rect">
            <a:avLst/>
          </a:prstGeom>
        </p:spPr>
        <p:txBody>
          <a:bodyPr vert="horz" wrap="square" numCol="1" spcCol="215900" anchor="t">
            <a:prstTxWarp prst="textNoShape">
              <a:avLst/>
            </a:prstTxWarp>
          </a:bodyPr>
          <a:lstStyle/>
          <a:p>
            <a:pPr/>
          </a:p>
        </p:txBody>
      </p:sp>
    </p:spTree>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Picture1"/>
          <p:cNvSpPr>
            <a:spLocks noGrp="1" noChangeArrowheads="1"/>
            <a:extLst>
              <a:ext uri="smNativeData">
                <pr:smNativeData xmlns:pr="smNativeData" xmlns="smNativeData" val="SMDATA_16_dVMlZRMAAAAlAAAAZAAAAA8BAAAAkAAAAEgAAACQAAAASAAAAAAAAAABAAAAAAAAAAEAAABQAAAAAAAAAAAA4D8AAAAAAADgPwAAAAAAAOA/AAAAAAAA4D8AAAAAAADgPwAAAAAAAOA/AAAAAAAA4D8AAAAAAADgPwAAAAAAAOA/AAAAAAAA4D8CAAAAjAAAAAEAAAAAAAAAu+Dj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AcAAKAFAAAoIwAAwCEAABAAAAAmAAAACAAAAP////8AAAAAMAAAABQAAAAAAAAAAAD//wAAAQAAAP//AAABAA=="/>
              </a:ext>
            </a:extLst>
          </p:cNvSpPr>
          <p:nvPr>
            <p:ph type="sldImg" idx="2"/>
          </p:nvPr>
        </p:nvSpPr>
        <p:spPr>
          <a:xfrm>
            <a:off x="1143000" y="914400"/>
            <a:ext cx="4572000" cy="4572000"/>
          </a:xfrm>
          <a:prstGeom prst="rect">
            <a:avLst/>
          </a:prstGeom>
        </p:spPr>
      </p:sp>
      <p:sp>
        <p:nvSpPr>
          <p:cNvPr id="3" name="SlideText1"/>
          <p:cNvSpPr>
            <a:spLocks noGrp="1" noChangeArrowheads="1"/>
            <a:extLst>
              <a:ext uri="smNativeData">
                <pr:smNativeData xmlns:pr="smNativeData" xmlns="smNativeData" val="SMDATA_16_dVMlZ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KAjAAD4JQAAYEUAABAAAAAmAAAACAAAAP////8AAAAAMAAAABQAAAAAAAAAAAD//wAAAQAAAP//AAABAA=="/>
              </a:ext>
            </a:extLst>
          </p:cNvSpPr>
          <p:nvPr>
            <p:ph type="body" idx="3"/>
          </p:nvPr>
        </p:nvSpPr>
        <p:spPr>
          <a:xfrm>
            <a:off x="685800" y="5791200"/>
            <a:ext cx="5486400" cy="5486400"/>
          </a:xfrm>
          <a:prstGeom prst="rect">
            <a:avLst/>
          </a:prstGeom>
        </p:spPr>
        <p:txBody>
          <a:bodyPr vert="horz" wrap="square" numCol="1" spcCol="215900" anchor="t">
            <a:prstTxWarp prst="textNoShape">
              <a:avLst/>
            </a:prstTxWarp>
          </a:bodyPr>
          <a:lstStyle/>
          <a:p>
            <a:pPr/>
          </a:p>
        </p:txBody>
      </p:sp>
    </p:spTree>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Picture1"/>
          <p:cNvSpPr>
            <a:spLocks noGrp="1" noChangeArrowheads="1"/>
            <a:extLst>
              <a:ext uri="smNativeData">
                <pr:smNativeData xmlns:pr="smNativeData" xmlns="smNativeData" val="SMDATA_16_dVMlZRMAAAAlAAAAZAAAAA8BAAAAkAAAAEgAAACQAAAASAAAAAAAAAABAAAAAAAAAAEAAABQAAAAAAAAAAAA4D8AAAAAAADgPwAAAAAAAOA/AAAAAAAA4D8AAAAAAADgPwAAAAAAAOA/AAAAAAAA4D8AAAAAAADgPwAAAAAAAOA/AAAAAAAA4D8CAAAAjAAAAAEAAAAAAAAAu+Dj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AcAAKAFAAAoIwAAwCEAABAAAAAmAAAACAAAAP////8AAAAAMAAAABQAAAAAAAAAAAD//wAAAQAAAP//AAABAA=="/>
              </a:ext>
            </a:extLst>
          </p:cNvSpPr>
          <p:nvPr>
            <p:ph type="sldImg" idx="2"/>
          </p:nvPr>
        </p:nvSpPr>
        <p:spPr>
          <a:xfrm>
            <a:off x="1143000" y="914400"/>
            <a:ext cx="4572000" cy="4572000"/>
          </a:xfrm>
          <a:prstGeom prst="rect">
            <a:avLst/>
          </a:prstGeom>
        </p:spPr>
      </p:sp>
      <p:sp>
        <p:nvSpPr>
          <p:cNvPr id="3" name="SlideText1"/>
          <p:cNvSpPr>
            <a:spLocks noGrp="1" noChangeArrowheads="1"/>
            <a:extLst>
              <a:ext uri="smNativeData">
                <pr:smNativeData xmlns:pr="smNativeData" xmlns="smNativeData" val="SMDATA_16_dVMlZ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KAjAAD4JQAAYEUAABAAAAAmAAAACAAAAP////8AAAAAMAAAABQAAAAAAAAAAAD//wAAAQAAAP//AAABAA=="/>
              </a:ext>
            </a:extLst>
          </p:cNvSpPr>
          <p:nvPr>
            <p:ph type="body" idx="3"/>
          </p:nvPr>
        </p:nvSpPr>
        <p:spPr>
          <a:xfrm>
            <a:off x="685800" y="5791200"/>
            <a:ext cx="5486400" cy="5486400"/>
          </a:xfrm>
          <a:prstGeom prst="rect">
            <a:avLst/>
          </a:prstGeom>
        </p:spPr>
        <p:txBody>
          <a:bodyPr vert="horz" wrap="square" numCol="1" spcCol="215900" anchor="t">
            <a:prstTxWarp prst="textNoShape">
              <a:avLst/>
            </a:prstTxWarp>
          </a:bodyPr>
          <a:lstStyle/>
          <a:p>
            <a:pPr/>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itle">
  <p:cSld name="Title slide">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dVM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UAABoNAABgRQAAJhYAABAAAAAmAAAACAAAAAEAAAAAAAAAMAAAABQAAAAAAAAAAAD//wAAAQAAAP//AAABAA=="/>
              </a:ext>
            </a:extLst>
          </p:cNvSpPr>
          <p:nvPr>
            <p:ph type="ctrTitle"/>
          </p:nvPr>
        </p:nvSpPr>
        <p:spPr>
          <a:xfrm>
            <a:off x="914400" y="2129790"/>
            <a:ext cx="10363200" cy="1470660"/>
          </a:xfrm>
        </p:spPr>
        <p:txBody>
          <a:bodyPr/>
          <a:lstStyle/>
          <a:p>
            <a:pPr/>
            <a:r>
              <a:t>Click to edit Master title style</a:t>
            </a:r>
          </a:p>
        </p:txBody>
      </p:sp>
      <p:sp>
        <p:nvSpPr>
          <p:cNvPr id="3" name="SlideSubtitle1"/>
          <p:cNvSpPr>
            <a:spLocks noGrp="1" noChangeArrowheads="1"/>
            <a:extLst>
              <a:ext uri="smNativeData">
                <pr:smNativeData xmlns:pr="smNativeData" xmlns="smNativeData" val="SMDATA_16_dVMlZ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QAsAAOgXAADAPwAAsCIAABAAAAAmAAAACAAAAAGAAAAAAAAAMAAAABQAAAAAAAAAAAD//wAAAQAAAP//AAABAA=="/>
              </a:ext>
            </a:extLst>
          </p:cNvSpPr>
          <p:nvPr>
            <p:ph type="subTitle" idx="1"/>
          </p:nvPr>
        </p:nvSpPr>
        <p:spPr>
          <a:xfrm>
            <a:off x="1828800" y="3886200"/>
            <a:ext cx="8534400" cy="1752600"/>
          </a:xfrm>
        </p:spPr>
        <p:txBody>
          <a:bodyPr/>
          <a:lstStyle>
            <a:lvl1pPr marL="0" indent="0" algn="ctr">
              <a:buNone/>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a:r>
              <a:t>Click to edit Master subtitle style</a:t>
            </a:r>
          </a:p>
        </p:txBody>
      </p:sp>
      <p:sp>
        <p:nvSpPr>
          <p:cNvPr id="4" name="DateTimeArea1"/>
          <p:cNvSpPr>
            <a:spLocks noGrp="1" noChangeArrowheads="1"/>
            <a:extLst>
              <a:ext uri="smNativeData">
                <pr:smNativeData xmlns:pr="smNativeData" xmlns="smNativeData" val="SMDATA_16_dVM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MAAAABQAAAAAAAAAAAD//wAAAQAAAP//AAABAA=="/>
              </a:ext>
            </a:extLst>
          </p:cNvSpPr>
          <p:nvPr>
            <p:ph type="dt" sz="quarter" idx="10"/>
          </p:nvPr>
        </p:nvSpPr>
        <p:spPr/>
        <p:txBody>
          <a:bodyPr/>
          <a:lstStyle/>
          <a:p>
            <a:pPr/>
            <a:fld id="{3F32B585-CBD2-6743-9C8A-3D16FBC46A68}" type="datetime1">
              <a:t/>
            </a:fld>
          </a:p>
        </p:txBody>
      </p:sp>
      <p:sp>
        <p:nvSpPr>
          <p:cNvPr id="5" name="FooterArea1"/>
          <p:cNvSpPr>
            <a:spLocks noGrp="1" noChangeArrowheads="1"/>
            <a:extLst>
              <a:ext uri="smNativeData">
                <pr:smNativeData xmlns:pr="smNativeData" xmlns="smNativeData" val="SMDATA_16_dVM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MAAAABQAAAAAAAAAAAD//wAAAQAAAP//AAABAA=="/>
              </a:ext>
            </a:extLst>
          </p:cNvSpPr>
          <p:nvPr>
            <p:ph type="ftr" sz="quarter" idx="11"/>
          </p:nvPr>
        </p:nvSpPr>
        <p:spPr/>
        <p:txBody>
          <a:bodyPr/>
          <a:lstStyle/>
          <a:p>
            <a:pPr/>
          </a:p>
        </p:txBody>
      </p:sp>
      <p:sp>
        <p:nvSpPr>
          <p:cNvPr id="6" name="SlideNumberArea1"/>
          <p:cNvSpPr>
            <a:spLocks noGrp="1" noChangeArrowheads="1"/>
            <a:extLst>
              <a:ext uri="smNativeData">
                <pr:smNativeData xmlns:pr="smNativeData" xmlns="smNativeData" val="SMDATA_16_dVM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sAf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MAAAABQAAAAAAAAAAAD//wAAAQAAAP//AAABAA=="/>
              </a:ext>
            </a:extLst>
          </p:cNvSpPr>
          <p:nvPr>
            <p:ph type="sldNum" sz="quarter" idx="12"/>
          </p:nvPr>
        </p:nvSpPr>
        <p:spPr/>
        <p:txBody>
          <a:bodyPr/>
          <a:lstStyle/>
          <a:p>
            <a:pPr/>
            <a:fld id="{3F32B9B2-FCD2-674F-9C8A-0A1AF7C46A5F}" type="slidenum">
              <a:t/>
            </a:fld>
          </a:p>
        </p:txBody>
      </p:sp>
    </p:spTree>
  </p:cSld>
  <p:clrMapOvr>
    <a:masterClrMapping/>
  </p:clrMapOvr>
  <p:hf hdr="0" ftr="0"/>
</p:sldLayout>
</file>

<file path=ppt/slideLayouts/slideLayout10.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vertTx">
  <p:cSld name="Title and vertical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dVM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G49Ij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MAAAABQAAAAAAAAAAAD//wAAAQAAAP//AAABAA=="/>
              </a:ext>
            </a:extLst>
          </p:cNvSpPr>
          <p:nvPr>
            <p:ph type="title"/>
          </p:nvPr>
        </p:nvSpPr>
        <p:spPr/>
        <p:txBody>
          <a:bodyPr/>
          <a:lstStyle/>
          <a:p>
            <a:pPr/>
            <a:r>
              <a:t>Click to edit Master title style</a:t>
            </a:r>
          </a:p>
        </p:txBody>
      </p:sp>
      <p:sp>
        <p:nvSpPr>
          <p:cNvPr id="3" name="SlideText1"/>
          <p:cNvSpPr>
            <a:spLocks noGrp="1" noChangeArrowheads="1"/>
            <a:extLst>
              <a:ext uri="smNativeData">
                <pr:smNativeData xmlns:pr="smNativeData" xmlns="smNativeData" val="SMDATA_16_dVMlZRMAAAAlAAAAZAAAAA8BAAAAkAAAAEgAAACQAAAASAAAAAAAAAAAAAAAAQ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BARwAAsCUAABAAAAAmAAAACAAAAAIAAAAAAAAAMAAAABQAAAAAAAAAAAD//wAAAQAAAP//AAABAA=="/>
              </a:ext>
            </a:extLst>
          </p:cNvSpPr>
          <p:nvPr>
            <p:ph idx="1"/>
          </p:nvPr>
        </p:nvSpPr>
        <p:spPr/>
        <p:txBody>
          <a:bodyPr vert="vert"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xmlns="smNativeData" val="SMDATA_16_dVM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MAAAABQAAAAAAAAAAAD//wAAAQAAAP//AAABAA=="/>
              </a:ext>
            </a:extLst>
          </p:cNvSpPr>
          <p:nvPr>
            <p:ph type="dt" sz="quarter" idx="10"/>
          </p:nvPr>
        </p:nvSpPr>
        <p:spPr/>
        <p:txBody>
          <a:bodyPr/>
          <a:lstStyle/>
          <a:p>
            <a:pPr/>
            <a:fld id="{3F32E555-1BD2-6713-9C8A-ED46ABC46AB8}" type="datetime1">
              <a:t/>
            </a:fld>
          </a:p>
        </p:txBody>
      </p:sp>
      <p:sp>
        <p:nvSpPr>
          <p:cNvPr id="5" name="FooterArea1"/>
          <p:cNvSpPr>
            <a:spLocks noGrp="1" noChangeArrowheads="1"/>
            <a:extLst>
              <a:ext uri="smNativeData">
                <pr:smNativeData xmlns:pr="smNativeData" xmlns="smNativeData" val="SMDATA_16_dVM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GE6c3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MAAAABQAAAAAAAAAAAD//wAAAQAAAP//AAABAA=="/>
              </a:ext>
            </a:extLst>
          </p:cNvSpPr>
          <p:nvPr>
            <p:ph type="ftr" sz="quarter" idx="11"/>
          </p:nvPr>
        </p:nvSpPr>
        <p:spPr/>
        <p:txBody>
          <a:bodyPr/>
          <a:lstStyle/>
          <a:p>
            <a:pPr/>
          </a:p>
        </p:txBody>
      </p:sp>
      <p:sp>
        <p:nvSpPr>
          <p:cNvPr id="6" name="SlideNumberArea1"/>
          <p:cNvSpPr>
            <a:spLocks noGrp="1" noChangeArrowheads="1"/>
            <a:extLst>
              <a:ext uri="smNativeData">
                <pr:smNativeData xmlns:pr="smNativeData" xmlns="smNativeData" val="SMDATA_16_dVM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MAAAABQAAAAAAAAAAAD//wAAAQAAAP//AAABAA=="/>
              </a:ext>
            </a:extLst>
          </p:cNvSpPr>
          <p:nvPr>
            <p:ph type="sldNum" sz="quarter" idx="12"/>
          </p:nvPr>
        </p:nvSpPr>
        <p:spPr/>
        <p:txBody>
          <a:bodyPr/>
          <a:lstStyle/>
          <a:p>
            <a:pPr/>
            <a:fld id="{3F32923E-70D2-6764-9C8A-8631DCC46AD3}" type="slidenum">
              <a:t/>
            </a:fld>
          </a:p>
        </p:txBody>
      </p:sp>
    </p:spTree>
  </p:cSld>
  <p:clrMapOvr>
    <a:masterClrMapping/>
  </p:clrMapOvr>
  <p:hf hdr="0" ftr="0"/>
</p:sldLayout>
</file>

<file path=ppt/slideLayouts/slideLayout11.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vertTitleAndTx">
  <p:cSld name="Vertical title and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dVMlZRMAAAAlAAAAZAAAAA8BAAAAkAAAAEgAAACQAAAASAAAAAAAAAACAAAAAQ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YDYAALABAABARwAAsCUAABAAAAAmAAAACAAAAIMAAAAAAAAAMAAAABQAAAAAAAAAAAD//wAAAQAAAP//AAABAA=="/>
              </a:ext>
            </a:extLst>
          </p:cNvSpPr>
          <p:nvPr>
            <p:ph type="title"/>
          </p:nvPr>
        </p:nvSpPr>
        <p:spPr>
          <a:xfrm>
            <a:off x="8839200" y="274320"/>
            <a:ext cx="2743200" cy="5852160"/>
          </a:xfrm>
        </p:spPr>
        <p:txBody>
          <a:bodyPr vert="vert" wrap="square" numCol="1" spcCol="215900" anchor="b">
            <a:prstTxWarp prst="textNoShape">
              <a:avLst/>
            </a:prstTxWarp>
          </a:bodyPr>
          <a:lstStyle/>
          <a:p>
            <a:pPr/>
            <a:r>
              <a:t>Click to edit Master title style</a:t>
            </a:r>
          </a:p>
        </p:txBody>
      </p:sp>
      <p:sp>
        <p:nvSpPr>
          <p:cNvPr id="3" name="SlideText1"/>
          <p:cNvSpPr>
            <a:spLocks noGrp="1" noChangeArrowheads="1"/>
            <a:extLst>
              <a:ext uri="smNativeData">
                <pr:smNativeData xmlns:pr="smNativeData" xmlns="smNativeData" val="SMDATA_16_dVMlZRMAAAAlAAAAZAAAAA8BAAAAkAAAAEgAAACQAAAASAAAAAAAAAAAAAAAAQ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AfNQAAsCUAABAAAAAmAAAACAAAAAMAAAAAAAAAMAAAABQAAAAAAAAAAAD//wAAAQAAAP//AAABAA=="/>
              </a:ext>
            </a:extLst>
          </p:cNvSpPr>
          <p:nvPr>
            <p:ph idx="1"/>
          </p:nvPr>
        </p:nvSpPr>
        <p:spPr>
          <a:xfrm>
            <a:off x="609600" y="274320"/>
            <a:ext cx="8025765" cy="5852160"/>
          </a:xfrm>
        </p:spPr>
        <p:txBody>
          <a:bodyPr vert="vert"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xmlns="smNativeData" val="SMDATA_16_dVM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MAAAABQAAAAAAAAAAAD//wAAAQAAAP//AAABAA=="/>
              </a:ext>
            </a:extLst>
          </p:cNvSpPr>
          <p:nvPr>
            <p:ph type="dt" sz="quarter" idx="10"/>
          </p:nvPr>
        </p:nvSpPr>
        <p:spPr/>
        <p:txBody>
          <a:bodyPr/>
          <a:lstStyle/>
          <a:p>
            <a:pPr/>
            <a:fld id="{3F32D849-07D2-672E-9C8A-F17B96C46AA4}" type="datetime1">
              <a:t/>
            </a:fld>
          </a:p>
        </p:txBody>
      </p:sp>
      <p:sp>
        <p:nvSpPr>
          <p:cNvPr id="5" name="FooterArea1"/>
          <p:cNvSpPr>
            <a:spLocks noGrp="1" noChangeArrowheads="1"/>
            <a:extLst>
              <a:ext uri="smNativeData">
                <pr:smNativeData xmlns:pr="smNativeData" xmlns="smNativeData" val="SMDATA_16_dVM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MAAAABQAAAAAAAAAAAD//wAAAQAAAP//AAABAA=="/>
              </a:ext>
            </a:extLst>
          </p:cNvSpPr>
          <p:nvPr>
            <p:ph type="ftr" sz="quarter" idx="11"/>
          </p:nvPr>
        </p:nvSpPr>
        <p:spPr/>
        <p:txBody>
          <a:bodyPr/>
          <a:lstStyle/>
          <a:p>
            <a:pPr/>
          </a:p>
        </p:txBody>
      </p:sp>
      <p:sp>
        <p:nvSpPr>
          <p:cNvPr id="6" name="SlideNumberArea1"/>
          <p:cNvSpPr>
            <a:spLocks noGrp="1" noChangeArrowheads="1"/>
            <a:extLst>
              <a:ext uri="smNativeData">
                <pr:smNativeData xmlns:pr="smNativeData" xmlns="smNativeData" val="SMDATA_16_dVM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MAAAABQAAAAAAAAAAAD//wAAAQAAAP//AAABAA=="/>
              </a:ext>
            </a:extLst>
          </p:cNvSpPr>
          <p:nvPr>
            <p:ph type="sldNum" sz="quarter" idx="12"/>
          </p:nvPr>
        </p:nvSpPr>
        <p:spPr/>
        <p:txBody>
          <a:bodyPr/>
          <a:lstStyle/>
          <a:p>
            <a:pPr/>
            <a:fld id="{3F329DC6-88D2-676B-9C8A-7E3ED3C46A2B}" type="slidenum">
              <a:t/>
            </a:fld>
          </a:p>
        </p:txBody>
      </p:sp>
    </p:spTree>
  </p:cSld>
  <p:clrMapOvr>
    <a:masterClrMapping/>
  </p:clrMapOvr>
  <p:hf hdr="0" ftr="0"/>
</p:sldLayout>
</file>

<file path=ppt/slideLayouts/slideLayout2.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x">
  <p:cSld name="Title and conten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dVM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MAAAABQAAAAAAAAAAAD//wAAAQAAAP//AAABAA=="/>
              </a:ext>
            </a:extLst>
          </p:cNvSpPr>
          <p:nvPr>
            <p:ph type="title"/>
          </p:nvPr>
        </p:nvSpPr>
        <p:spPr/>
        <p:txBody>
          <a:bodyPr/>
          <a:lstStyle/>
          <a:p>
            <a:pPr/>
            <a:r>
              <a:t>Click to edit Master title style</a:t>
            </a:r>
          </a:p>
        </p:txBody>
      </p:sp>
      <p:sp>
        <p:nvSpPr>
          <p:cNvPr id="3" name="SlideText1"/>
          <p:cNvSpPr>
            <a:spLocks noGrp="1" noChangeArrowheads="1"/>
            <a:extLst>
              <a:ext uri="smNativeData">
                <pr:smNativeData xmlns:pr="smNativeData" xmlns="smNativeData" val="SMDATA_16_dVMlZ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BARwAAsCUAABAAAAAmAAAACAAAAAAAAAAAAAAAMAAAABQAAAAAAAAAAAD//wAAAQAAAP//AAABAA=="/>
              </a:ext>
            </a:extLst>
          </p:cNvSpPr>
          <p:nvPr>
            <p:ph idx="1"/>
          </p:nvPr>
        </p:nvSpPr>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xmlns="smNativeData" val="SMDATA_16_dVM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MAAAABQAAAAAAAAAAAD//wAAAQAAAP//AAABAA=="/>
              </a:ext>
            </a:extLst>
          </p:cNvSpPr>
          <p:nvPr>
            <p:ph type="dt" sz="quarter" idx="10"/>
          </p:nvPr>
        </p:nvSpPr>
        <p:spPr/>
        <p:txBody>
          <a:bodyPr/>
          <a:lstStyle/>
          <a:p>
            <a:pPr/>
            <a:fld id="{3F32EBBD-F3D2-671D-9C8A-0548A5C46A50}" type="datetime1">
              <a:t/>
            </a:fld>
          </a:p>
        </p:txBody>
      </p:sp>
      <p:sp>
        <p:nvSpPr>
          <p:cNvPr id="5" name="FooterArea1"/>
          <p:cNvSpPr>
            <a:spLocks noGrp="1" noChangeArrowheads="1"/>
            <a:extLst>
              <a:ext uri="smNativeData">
                <pr:smNativeData xmlns:pr="smNativeData" xmlns="smNativeData" val="SMDATA_16_dVM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MAAAABQAAAAAAAAAAAD//wAAAQAAAP//AAABAA=="/>
              </a:ext>
            </a:extLst>
          </p:cNvSpPr>
          <p:nvPr>
            <p:ph type="ftr" sz="quarter" idx="11"/>
          </p:nvPr>
        </p:nvSpPr>
        <p:spPr/>
        <p:txBody>
          <a:bodyPr/>
          <a:lstStyle/>
          <a:p>
            <a:pPr/>
          </a:p>
        </p:txBody>
      </p:sp>
      <p:sp>
        <p:nvSpPr>
          <p:cNvPr id="6" name="SlideNumberArea1"/>
          <p:cNvSpPr>
            <a:spLocks noGrp="1" noChangeArrowheads="1"/>
            <a:extLst>
              <a:ext uri="smNativeData">
                <pr:smNativeData xmlns:pr="smNativeData" xmlns="smNativeData" val="SMDATA_16_dVM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MAAAABQAAAAAAAAAAAD//wAAAQAAAP//AAABAA=="/>
              </a:ext>
            </a:extLst>
          </p:cNvSpPr>
          <p:nvPr>
            <p:ph type="sldNum" sz="quarter" idx="12"/>
          </p:nvPr>
        </p:nvSpPr>
        <p:spPr/>
        <p:txBody>
          <a:bodyPr/>
          <a:lstStyle/>
          <a:p>
            <a:pPr/>
            <a:fld id="{3F32CA57-19D2-673C-9C8A-EF6984C46ABA}" type="slidenum">
              <a:t/>
            </a:fld>
          </a:p>
        </p:txBody>
      </p:sp>
    </p:spTree>
  </p:cSld>
  <p:clrMapOvr>
    <a:masterClrMapping/>
  </p:clrMapOvr>
  <p:hf hdr="0" ftr="0"/>
</p:sldLayout>
</file>

<file path=ppt/slideLayouts/slideLayout3.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secHead">
  <p:cSld name="Section header">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dVMlZ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7QUAABwbAACtRQAAfSMAABAAAAAmAAAACAAAAIGAAAAAAAAAMAAAABQAAAAAAAAAAAD//wAAAQAAAP//AAABAA=="/>
              </a:ext>
            </a:extLst>
          </p:cNvSpPr>
          <p:nvPr>
            <p:ph type="title"/>
          </p:nvPr>
        </p:nvSpPr>
        <p:spPr>
          <a:xfrm>
            <a:off x="963295" y="4406900"/>
            <a:ext cx="10363200" cy="1362075"/>
          </a:xfrm>
        </p:spPr>
        <p:txBody>
          <a:bodyPr vert="horz" wrap="square" numCol="1" spcCol="215900" anchor="t">
            <a:prstTxWarp prst="textNoShape">
              <a:avLst/>
            </a:prstTxWarp>
          </a:bodyPr>
          <a:lstStyle>
            <a:lvl1pPr algn="l">
              <a:defRPr sz="4000" b="1" cap="all"/>
            </a:lvl1pPr>
          </a:lstStyle>
          <a:p>
            <a:pPr/>
            <a:r>
              <a:t>Click to edit Master title style</a:t>
            </a:r>
          </a:p>
        </p:txBody>
      </p:sp>
      <p:sp>
        <p:nvSpPr>
          <p:cNvPr id="3" name="SlideText1"/>
          <p:cNvSpPr>
            <a:spLocks noGrp="1" noChangeArrowheads="1"/>
            <a:extLst>
              <a:ext uri="smNativeData">
                <pr:smNativeData xmlns:pr="smNativeData" xmlns="smNativeData" val="SMDATA_16_dVMlZR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7QUAAOERAACtRQAAHBsAABAAAAAmAAAACAAAAIGAAAAAAAAAMAAAABQAAAAAAAAAAAD//wAAAQAAAP//AAABAA=="/>
              </a:ext>
            </a:extLst>
          </p:cNvSpPr>
          <p:nvPr>
            <p:ph idx="1"/>
          </p:nvPr>
        </p:nvSpPr>
        <p:spPr>
          <a:xfrm>
            <a:off x="963295" y="2906395"/>
            <a:ext cx="10363200" cy="1500505"/>
          </a:xfrm>
        </p:spPr>
        <p:txBody>
          <a:bodyPr vert="horz" wrap="square" numCol="1" spcCol="215900" anchor="b">
            <a:prstTxWarp prst="textNoShape">
              <a:avLst/>
            </a:prstTxWarp>
          </a:bodyPr>
          <a:lstStyle>
            <a:lvl1pPr marL="0" indent="0">
              <a:buNone/>
              <a:defRPr sz="2000" cap="none"/>
            </a:lvl1pPr>
            <a:lvl2pPr marL="457200" indent="0">
              <a:buNone/>
              <a:defRPr sz="1800" cap="none"/>
            </a:lvl2pPr>
            <a:lvl3pPr marL="914400" indent="0">
              <a:buNone/>
              <a:defRPr sz="1600" cap="none"/>
            </a:lvl3pPr>
            <a:lvl4pPr marL="1371600" indent="0">
              <a:buNone/>
              <a:defRPr sz="1400" cap="none"/>
            </a:lvl4pPr>
            <a:lvl5pPr marL="1828800" indent="0">
              <a:buNone/>
              <a:defRPr sz="1400" cap="none"/>
            </a:lvl5pPr>
            <a:lvl6pPr marL="2286000" indent="0">
              <a:buNone/>
              <a:defRPr sz="1400" cap="none"/>
            </a:lvl6pPr>
            <a:lvl7pPr marL="2743200" indent="0">
              <a:buNone/>
              <a:defRPr sz="1400" cap="none"/>
            </a:lvl7pPr>
            <a:lvl8pPr marL="3200400" indent="0">
              <a:buNone/>
              <a:defRPr sz="1400" cap="none"/>
            </a:lvl8pPr>
            <a:lvl9pPr marL="3657600" indent="0">
              <a:buNone/>
              <a:defRPr sz="1400" cap="none"/>
            </a:lvl9pPr>
          </a:lstStyle>
          <a:p>
            <a:pPr/>
            <a:r>
              <a:t>Click to edit Master text styles</a:t>
            </a:r>
          </a:p>
        </p:txBody>
      </p:sp>
      <p:sp>
        <p:nvSpPr>
          <p:cNvPr id="4" name="DateTimeArea1"/>
          <p:cNvSpPr>
            <a:spLocks noGrp="1" noChangeArrowheads="1"/>
            <a:extLst>
              <a:ext uri="smNativeData">
                <pr:smNativeData xmlns:pr="smNativeData" xmlns="smNativeData" val="SMDATA_16_dVM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MAAAABQAAAAAAAAAAAD//wAAAQAAAP//AAABAA=="/>
              </a:ext>
            </a:extLst>
          </p:cNvSpPr>
          <p:nvPr>
            <p:ph type="dt" sz="quarter" idx="10"/>
          </p:nvPr>
        </p:nvSpPr>
        <p:spPr/>
        <p:txBody>
          <a:bodyPr/>
          <a:lstStyle/>
          <a:p>
            <a:pPr/>
            <a:fld id="{3F32DF04-4AD2-6729-9C8A-BC7C91C46AE9}" type="datetime1">
              <a:t/>
            </a:fld>
          </a:p>
        </p:txBody>
      </p:sp>
      <p:sp>
        <p:nvSpPr>
          <p:cNvPr id="5" name="FooterArea1"/>
          <p:cNvSpPr>
            <a:spLocks noGrp="1" noChangeArrowheads="1"/>
            <a:extLst>
              <a:ext uri="smNativeData">
                <pr:smNativeData xmlns:pr="smNativeData" xmlns="smNativeData" val="SMDATA_16_dVM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MAAAABQAAAAAAAAAAAD//wAAAQAAAP//AAABAA=="/>
              </a:ext>
            </a:extLst>
          </p:cNvSpPr>
          <p:nvPr>
            <p:ph type="ftr" sz="quarter" idx="11"/>
          </p:nvPr>
        </p:nvSpPr>
        <p:spPr/>
        <p:txBody>
          <a:bodyPr/>
          <a:lstStyle/>
          <a:p>
            <a:pPr/>
          </a:p>
        </p:txBody>
      </p:sp>
      <p:sp>
        <p:nvSpPr>
          <p:cNvPr id="6" name="SlideNumberArea1"/>
          <p:cNvSpPr>
            <a:spLocks noGrp="1" noChangeArrowheads="1"/>
            <a:extLst>
              <a:ext uri="smNativeData">
                <pr:smNativeData xmlns:pr="smNativeData" xmlns="smNativeData" val="SMDATA_16_dVM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MAAAABQAAAAAAAAAAAD//wAAAQAAAP//AAABAA=="/>
              </a:ext>
            </a:extLst>
          </p:cNvSpPr>
          <p:nvPr>
            <p:ph type="sldNum" sz="quarter" idx="12"/>
          </p:nvPr>
        </p:nvSpPr>
        <p:spPr/>
        <p:txBody>
          <a:bodyPr/>
          <a:lstStyle/>
          <a:p>
            <a:pPr/>
            <a:fld id="{3F32A4FC-B2D2-6752-9C8A-4407EAC46A11}" type="slidenum">
              <a:t/>
            </a:fld>
          </a:p>
        </p:txBody>
      </p:sp>
    </p:spTree>
  </p:cSld>
  <p:clrMapOvr>
    <a:masterClrMapping/>
  </p:clrMapOvr>
  <p:hf hdr="0" ftr="0"/>
</p:sldLayout>
</file>

<file path=ppt/slideLayouts/slideLayout4.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woColTx">
  <p:cSld name="Title and two contents">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dVM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MAAAABQAAAAAAAAAAAD//wAAAQAAAP//AAABAA=="/>
              </a:ext>
            </a:extLst>
          </p:cNvSpPr>
          <p:nvPr>
            <p:ph type="title"/>
          </p:nvPr>
        </p:nvSpPr>
        <p:spPr/>
        <p:txBody>
          <a:bodyPr/>
          <a:lstStyle/>
          <a:p>
            <a:pPr/>
            <a:r>
              <a:t>Click to edit Master title style</a:t>
            </a:r>
          </a:p>
        </p:txBody>
      </p:sp>
      <p:sp>
        <p:nvSpPr>
          <p:cNvPr id="3" name="SlideText2"/>
          <p:cNvSpPr>
            <a:spLocks noGrp="1" noChangeArrowheads="1"/>
            <a:extLst>
              <a:ext uri="smNativeData">
                <pr:smNativeData xmlns:pr="smNativeData" xmlns="smNativeData" val="SMDATA_16_dVMlZ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DhJAAAsCUAABAAAAAmAAAACAAAAAGAAAAAAAAAMAAAABQAAAAAAAAAAAD//wAAAQAAAP//AAABAA=="/>
              </a:ext>
            </a:extLst>
          </p:cNvSpPr>
          <p:nvPr>
            <p:ph idx="1"/>
          </p:nvPr>
        </p:nvSpPr>
        <p:spPr>
          <a:xfrm>
            <a:off x="609600" y="1600200"/>
            <a:ext cx="5385435" cy="4526280"/>
          </a:xfrm>
        </p:spPr>
        <p:txBody>
          <a:bodyPr/>
          <a:lstStyle>
            <a:lvl1pPr>
              <a:defRPr sz="2800" cap="none"/>
            </a:lvl1pPr>
            <a:lvl2pPr>
              <a:defRPr sz="2400" cap="none"/>
            </a:lvl2pPr>
            <a:lvl3pPr>
              <a:defRPr sz="2000" cap="none"/>
            </a:lvl3pPr>
            <a:lvl4pPr>
              <a:defRPr sz="1800" cap="none"/>
            </a:lvl4pPr>
            <a:lvl5pPr>
              <a:defRPr sz="1800" cap="none"/>
            </a:lvl5pPr>
            <a:lvl6pPr>
              <a:defRPr sz="1800" cap="none"/>
            </a:lvl6pPr>
            <a:lvl7pPr>
              <a:defRPr sz="1800" cap="none"/>
            </a:lvl7pPr>
            <a:lvl8pPr>
              <a:defRPr sz="1800" cap="none"/>
            </a:lvl8pPr>
            <a:lvl9pPr>
              <a:defRPr sz="1800" cap="none"/>
            </a:lvl9pPr>
          </a:lstStyle>
          <a:p>
            <a:pPr/>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pr="smNativeData" xmlns="smNativeData" val="SMDATA_16_dVMlZ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yYAANgJAABARwAAsCUAABAAAAAmAAAACAAAAAGAAAAAAAAAMAAAABQAAAAAAAAAAAD//wAAAQAAAP//AAABAA=="/>
              </a:ext>
            </a:extLst>
          </p:cNvSpPr>
          <p:nvPr>
            <p:ph idx="2"/>
          </p:nvPr>
        </p:nvSpPr>
        <p:spPr>
          <a:xfrm>
            <a:off x="6196965" y="1600200"/>
            <a:ext cx="5385435" cy="4526280"/>
          </a:xfrm>
        </p:spPr>
        <p:txBody>
          <a:bodyPr/>
          <a:lstStyle>
            <a:lvl1pPr>
              <a:defRPr sz="2800" cap="none"/>
            </a:lvl1pPr>
            <a:lvl2pPr>
              <a:defRPr sz="2400" cap="none"/>
            </a:lvl2pPr>
            <a:lvl3pPr>
              <a:defRPr sz="2000" cap="none"/>
            </a:lvl3pPr>
            <a:lvl4pPr>
              <a:defRPr sz="1800" cap="none"/>
            </a:lvl4pPr>
            <a:lvl5pPr>
              <a:defRPr sz="1800" cap="none"/>
            </a:lvl5pPr>
            <a:lvl6pPr>
              <a:defRPr sz="1800" cap="none"/>
            </a:lvl6pPr>
            <a:lvl7pPr>
              <a:defRPr sz="1800" cap="none"/>
            </a:lvl7pPr>
            <a:lvl8pPr>
              <a:defRPr sz="1800" cap="none"/>
            </a:lvl8pPr>
            <a:lvl9pPr>
              <a:defRPr sz="1800" cap="none"/>
            </a:lvl9pPr>
          </a:lstStyle>
          <a:p>
            <a:pPr/>
            <a:r>
              <a:t>Click to edit Master text styles</a:t>
            </a:r>
          </a:p>
          <a:p>
            <a:pPr lvl="1"/>
            <a:r>
              <a:t>Second level</a:t>
            </a:r>
          </a:p>
          <a:p>
            <a:pPr lvl="2"/>
            <a:r>
              <a:t>Third level</a:t>
            </a:r>
          </a:p>
          <a:p>
            <a:pPr lvl="3"/>
            <a:r>
              <a:t>Fourth level</a:t>
            </a:r>
          </a:p>
          <a:p>
            <a:pPr lvl="4"/>
            <a:r>
              <a:t>Fifth level</a:t>
            </a:r>
          </a:p>
        </p:txBody>
      </p:sp>
      <p:sp>
        <p:nvSpPr>
          <p:cNvPr id="5" name="DateTimeArea1"/>
          <p:cNvSpPr>
            <a:spLocks noGrp="1" noChangeArrowheads="1"/>
            <a:extLst>
              <a:ext uri="smNativeData">
                <pr:smNativeData xmlns:pr="smNativeData" xmlns="smNativeData" val="SMDATA_16_dVM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MAAAABQAAAAAAAAAAAD//wAAAQAAAP//AAABAA=="/>
              </a:ext>
            </a:extLst>
          </p:cNvSpPr>
          <p:nvPr>
            <p:ph type="dt" sz="quarter" idx="10"/>
          </p:nvPr>
        </p:nvSpPr>
        <p:spPr/>
        <p:txBody>
          <a:bodyPr/>
          <a:lstStyle/>
          <a:p>
            <a:pPr/>
            <a:fld id="{3F32EB49-07D2-671D-9C8A-F148A5C46AA4}" type="datetime1">
              <a:t/>
            </a:fld>
          </a:p>
        </p:txBody>
      </p:sp>
      <p:sp>
        <p:nvSpPr>
          <p:cNvPr id="6" name="FooterArea1"/>
          <p:cNvSpPr>
            <a:spLocks noGrp="1" noChangeArrowheads="1"/>
            <a:extLst>
              <a:ext uri="smNativeData">
                <pr:smNativeData xmlns:pr="smNativeData" xmlns="smNativeData" val="SMDATA_16_dVM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MAAAABQAAAAAAAAAAAD//wAAAQAAAP//AAABAA=="/>
              </a:ext>
            </a:extLst>
          </p:cNvSpPr>
          <p:nvPr>
            <p:ph type="ftr" sz="quarter" idx="11"/>
          </p:nvPr>
        </p:nvSpPr>
        <p:spPr/>
        <p:txBody>
          <a:bodyPr/>
          <a:lstStyle/>
          <a:p>
            <a:pPr/>
          </a:p>
        </p:txBody>
      </p:sp>
      <p:sp>
        <p:nvSpPr>
          <p:cNvPr id="7" name="SlideNumberArea1"/>
          <p:cNvSpPr>
            <a:spLocks noGrp="1" noChangeArrowheads="1"/>
            <a:extLst>
              <a:ext uri="smNativeData">
                <pr:smNativeData xmlns:pr="smNativeData" xmlns="smNativeData" val="SMDATA_16_dVM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MAAAABQAAAAAAAAAAAD//wAAAQAAAP//AAABAA=="/>
              </a:ext>
            </a:extLst>
          </p:cNvSpPr>
          <p:nvPr>
            <p:ph type="sldNum" sz="quarter" idx="12"/>
          </p:nvPr>
        </p:nvSpPr>
        <p:spPr/>
        <p:txBody>
          <a:bodyPr/>
          <a:lstStyle/>
          <a:p>
            <a:pPr/>
            <a:fld id="{3F32DAB7-F9D2-672C-9C8A-0F7994C46A5A}" type="slidenum">
              <a:t/>
            </a:fld>
          </a:p>
        </p:txBody>
      </p:sp>
    </p:spTree>
  </p:cSld>
  <p:clrMapOvr>
    <a:masterClrMapping/>
  </p:clrMapOvr>
  <p:hf hdr="0" ftr="0"/>
</p:sldLayout>
</file>

<file path=ppt/slideLayouts/slideLayout5.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woTxTwoObj">
  <p:cSld name="Comparis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dVM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MAAAABQAAAAAAAAAAAD//wAAAQAAAP//AAABAA=="/>
              </a:ext>
            </a:extLst>
          </p:cNvSpPr>
          <p:nvPr>
            <p:ph type="title"/>
          </p:nvPr>
        </p:nvSpPr>
        <p:spPr/>
        <p:txBody>
          <a:bodyPr/>
          <a:lstStyle/>
          <a:p>
            <a:pPr/>
            <a:r>
              <a:t>Click to edit Master title style</a:t>
            </a:r>
          </a:p>
        </p:txBody>
      </p:sp>
      <p:sp>
        <p:nvSpPr>
          <p:cNvPr id="3" name="SlideText3"/>
          <p:cNvSpPr>
            <a:spLocks noGrp="1" noChangeArrowheads="1"/>
            <a:extLst>
              <a:ext uri="smNativeData">
                <pr:smNativeData xmlns:pr="smNativeData" xmlns="smNativeData" val="SMDATA_16_dVMlZR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HEJAADjJAAAYQ0AABAAAAAmAAAACAAAAIGAAAAAAAAAMAAAABQAAAAAAAAAAAD//wAAAQAAAP//AAABAA=="/>
              </a:ext>
            </a:extLst>
          </p:cNvSpPr>
          <p:nvPr>
            <p:ph idx="1"/>
          </p:nvPr>
        </p:nvSpPr>
        <p:spPr>
          <a:xfrm>
            <a:off x="609600" y="1534795"/>
            <a:ext cx="5386705" cy="640080"/>
          </a:xfrm>
        </p:spPr>
        <p:txBody>
          <a:bodyPr vert="horz" wrap="square" numCol="1" spcCol="215900" anchor="b">
            <a:prstTxWarp prst="textNoShape">
              <a:avLst/>
            </a:prstTxWarp>
          </a:bodyPr>
          <a:lstStyle>
            <a:lvl1pPr marL="0" indent="0">
              <a:buNone/>
              <a:defRPr sz="2400" b="1" cap="none"/>
            </a:lvl1pPr>
            <a:lvl2pPr marL="457200" indent="0">
              <a:buNone/>
              <a:defRPr sz="2000" b="1" cap="none"/>
            </a:lvl2pPr>
            <a:lvl3pPr marL="914400" indent="0">
              <a:buNone/>
              <a:defRPr sz="1800" b="1" cap="none"/>
            </a:lvl3pPr>
            <a:lvl4pPr marL="1371600" indent="0">
              <a:buNone/>
              <a:defRPr sz="1600" b="1" cap="none"/>
            </a:lvl4pPr>
            <a:lvl5pPr marL="1828800" indent="0">
              <a:buNone/>
              <a:defRPr sz="1600" b="1" cap="none"/>
            </a:lvl5pPr>
            <a:lvl6pPr marL="2286000" indent="0">
              <a:buNone/>
              <a:defRPr sz="1600" b="1" cap="none"/>
            </a:lvl6pPr>
            <a:lvl7pPr marL="2743200" indent="0">
              <a:buNone/>
              <a:defRPr sz="1600" b="1" cap="none"/>
            </a:lvl7pPr>
            <a:lvl8pPr marL="3200400" indent="0">
              <a:buNone/>
              <a:defRPr sz="1600" b="1" cap="none"/>
            </a:lvl8pPr>
            <a:lvl9pPr marL="3657600" indent="0">
              <a:buNone/>
              <a:defRPr sz="1600" b="1" cap="none"/>
            </a:lvl9pPr>
          </a:lstStyle>
          <a:p>
            <a:pPr/>
            <a:r>
              <a:t>Click to edit Master text styles</a:t>
            </a:r>
          </a:p>
        </p:txBody>
      </p:sp>
      <p:sp>
        <p:nvSpPr>
          <p:cNvPr id="4" name="SlideText1"/>
          <p:cNvSpPr>
            <a:spLocks noGrp="1" noChangeArrowheads="1"/>
            <a:extLst>
              <a:ext uri="smNativeData">
                <pr:smNativeData xmlns:pr="smNativeData" xmlns="smNativeData" val="SMDATA_16_dVMlZ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GENAADjJAAAsCUAABAAAAAmAAAACAAAAAGAAAAAAAAAMAAAABQAAAAAAAAAAAD//wAAAQAAAP//AAABAA=="/>
              </a:ext>
            </a:extLst>
          </p:cNvSpPr>
          <p:nvPr>
            <p:ph idx="2"/>
          </p:nvPr>
        </p:nvSpPr>
        <p:spPr>
          <a:xfrm>
            <a:off x="609600" y="2174875"/>
            <a:ext cx="5386705" cy="3951605"/>
          </a:xfrm>
        </p:spPr>
        <p:txBody>
          <a:bodyPr/>
          <a:lstStyle>
            <a:lvl1pPr>
              <a:defRPr sz="2400" cap="none"/>
            </a:lvl1pPr>
            <a:lvl2pPr>
              <a:defRPr sz="2000" cap="none"/>
            </a:lvl2pPr>
            <a:lvl3pPr>
              <a:defRPr sz="1800" cap="none"/>
            </a:lvl3pPr>
            <a:lvl4pPr>
              <a:defRPr sz="1600" cap="none"/>
            </a:lvl4pPr>
            <a:lvl5pPr>
              <a:defRPr sz="1600" cap="none"/>
            </a:lvl5pPr>
            <a:lvl6pPr>
              <a:defRPr sz="1600" cap="none"/>
            </a:lvl6pPr>
            <a:lvl7pPr>
              <a:defRPr sz="1600" cap="none"/>
            </a:lvl7pPr>
            <a:lvl8pPr>
              <a:defRPr sz="1600" cap="none"/>
            </a:lvl8pPr>
            <a:lvl9pPr>
              <a:defRPr sz="1600" cap="none"/>
            </a:lvl9pPr>
          </a:lstStyle>
          <a:p>
            <a:pPr/>
            <a:r>
              <a:t>Click to edit Master text styles</a:t>
            </a:r>
          </a:p>
          <a:p>
            <a:pPr lvl="1"/>
            <a:r>
              <a:t>Second level</a:t>
            </a:r>
          </a:p>
          <a:p>
            <a:pPr lvl="2"/>
            <a:r>
              <a:t>Third level</a:t>
            </a:r>
          </a:p>
          <a:p>
            <a:pPr lvl="3"/>
            <a:r>
              <a:t>Fourth level</a:t>
            </a:r>
          </a:p>
          <a:p>
            <a:pPr lvl="4"/>
            <a:r>
              <a:t>Fifth level</a:t>
            </a:r>
          </a:p>
        </p:txBody>
      </p:sp>
      <p:sp>
        <p:nvSpPr>
          <p:cNvPr id="5" name="SlideText2"/>
          <p:cNvSpPr>
            <a:spLocks noGrp="1" noChangeArrowheads="1"/>
            <a:extLst>
              <a:ext uri="smNativeData">
                <pr:smNativeData xmlns:pr="smNativeData" xmlns="smNativeData" val="SMDATA_16_dVMlZR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SYAAHEJAABARwAAYQ0AABAAAAAmAAAACAAAAIGAAAAAAAAAMAAAABQAAAAAAAAAAAD//wAAAQAAAP//AAABAA=="/>
              </a:ext>
            </a:extLst>
          </p:cNvSpPr>
          <p:nvPr>
            <p:ph idx="3"/>
          </p:nvPr>
        </p:nvSpPr>
        <p:spPr>
          <a:xfrm>
            <a:off x="6195695" y="1534795"/>
            <a:ext cx="5386705" cy="640080"/>
          </a:xfrm>
        </p:spPr>
        <p:txBody>
          <a:bodyPr vert="horz" wrap="square" numCol="1" spcCol="215900" anchor="b">
            <a:prstTxWarp prst="textNoShape">
              <a:avLst/>
            </a:prstTxWarp>
          </a:bodyPr>
          <a:lstStyle>
            <a:lvl1pPr marL="0" indent="0">
              <a:buNone/>
              <a:defRPr sz="2400" b="1" cap="none"/>
            </a:lvl1pPr>
            <a:lvl2pPr marL="457200" indent="0">
              <a:buNone/>
              <a:defRPr sz="2000" b="1" cap="none"/>
            </a:lvl2pPr>
            <a:lvl3pPr marL="914400" indent="0">
              <a:buNone/>
              <a:defRPr sz="1800" b="1" cap="none"/>
            </a:lvl3pPr>
            <a:lvl4pPr marL="1371600" indent="0">
              <a:buNone/>
              <a:defRPr sz="1600" b="1" cap="none"/>
            </a:lvl4pPr>
            <a:lvl5pPr marL="1828800" indent="0">
              <a:buNone/>
              <a:defRPr sz="1600" b="1" cap="none"/>
            </a:lvl5pPr>
            <a:lvl6pPr marL="2286000" indent="0">
              <a:buNone/>
              <a:defRPr sz="1600" b="1" cap="none"/>
            </a:lvl6pPr>
            <a:lvl7pPr marL="2743200" indent="0">
              <a:buNone/>
              <a:defRPr sz="1600" b="1" cap="none"/>
            </a:lvl7pPr>
            <a:lvl8pPr marL="3200400" indent="0">
              <a:buNone/>
              <a:defRPr sz="1600" b="1" cap="none"/>
            </a:lvl8pPr>
            <a:lvl9pPr marL="3657600" indent="0">
              <a:buNone/>
              <a:defRPr sz="1600" b="1" cap="none"/>
            </a:lvl9pPr>
          </a:lstStyle>
          <a:p>
            <a:pPr/>
            <a:r>
              <a:t>Click to edit Master text styles</a:t>
            </a:r>
          </a:p>
        </p:txBody>
      </p:sp>
      <p:sp>
        <p:nvSpPr>
          <p:cNvPr id="6" name="SlideText4"/>
          <p:cNvSpPr>
            <a:spLocks noGrp="1" noChangeArrowheads="1"/>
            <a:extLst>
              <a:ext uri="smNativeData">
                <pr:smNativeData xmlns:pr="smNativeData" xmlns="smNativeData" val="SMDATA_16_dVMlZ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SYAAGENAABARwAAsCUAABAAAAAmAAAACAAAAAGAAAAAAAAAMAAAABQAAAAAAAAAAAD//wAAAQAAAP//AAABAA=="/>
              </a:ext>
            </a:extLst>
          </p:cNvSpPr>
          <p:nvPr>
            <p:ph idx="4"/>
          </p:nvPr>
        </p:nvSpPr>
        <p:spPr>
          <a:xfrm>
            <a:off x="6195695" y="2174875"/>
            <a:ext cx="5386705" cy="3951605"/>
          </a:xfrm>
        </p:spPr>
        <p:txBody>
          <a:bodyPr/>
          <a:lstStyle>
            <a:lvl1pPr>
              <a:defRPr sz="2400" cap="none"/>
            </a:lvl1pPr>
            <a:lvl2pPr>
              <a:defRPr sz="2000" cap="none"/>
            </a:lvl2pPr>
            <a:lvl3pPr>
              <a:defRPr sz="1800" cap="none"/>
            </a:lvl3pPr>
            <a:lvl4pPr>
              <a:defRPr sz="1600" cap="none"/>
            </a:lvl4pPr>
            <a:lvl5pPr>
              <a:defRPr sz="1600" cap="none"/>
            </a:lvl5pPr>
            <a:lvl6pPr>
              <a:defRPr sz="1600" cap="none"/>
            </a:lvl6pPr>
            <a:lvl7pPr>
              <a:defRPr sz="1600" cap="none"/>
            </a:lvl7pPr>
            <a:lvl8pPr>
              <a:defRPr sz="1600" cap="none"/>
            </a:lvl8pPr>
            <a:lvl9pPr>
              <a:defRPr sz="1600" cap="none"/>
            </a:lvl9pPr>
          </a:lstStyle>
          <a:p>
            <a:pPr/>
            <a:r>
              <a:t>Click to edit Master text styles</a:t>
            </a:r>
          </a:p>
          <a:p>
            <a:pPr lvl="1"/>
            <a:r>
              <a:t>Second level</a:t>
            </a:r>
          </a:p>
          <a:p>
            <a:pPr lvl="2"/>
            <a:r>
              <a:t>Third level</a:t>
            </a:r>
          </a:p>
          <a:p>
            <a:pPr lvl="3"/>
            <a:r>
              <a:t>Fourth level</a:t>
            </a:r>
          </a:p>
          <a:p>
            <a:pPr lvl="4"/>
            <a:r>
              <a:t>Fifth level</a:t>
            </a:r>
          </a:p>
        </p:txBody>
      </p:sp>
      <p:sp>
        <p:nvSpPr>
          <p:cNvPr id="7" name="DateTimeArea1"/>
          <p:cNvSpPr>
            <a:spLocks noGrp="1" noChangeArrowheads="1"/>
            <a:extLst>
              <a:ext uri="smNativeData">
                <pr:smNativeData xmlns:pr="smNativeData" xmlns="smNativeData" val="SMDATA_16_dVM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MAAAABQAAAAAAAAAAAD//wAAAQAAAP//AAABAA=="/>
              </a:ext>
            </a:extLst>
          </p:cNvSpPr>
          <p:nvPr>
            <p:ph type="dt" sz="quarter" idx="10"/>
          </p:nvPr>
        </p:nvSpPr>
        <p:spPr/>
        <p:txBody>
          <a:bodyPr/>
          <a:lstStyle/>
          <a:p>
            <a:pPr/>
            <a:fld id="{3F3289A1-EFD2-677F-9C8A-192AC7C46A4C}" type="datetime1">
              <a:t/>
            </a:fld>
          </a:p>
        </p:txBody>
      </p:sp>
      <p:sp>
        <p:nvSpPr>
          <p:cNvPr id="8" name="FooterArea1"/>
          <p:cNvSpPr>
            <a:spLocks noGrp="1" noChangeArrowheads="1"/>
            <a:extLst>
              <a:ext uri="smNativeData">
                <pr:smNativeData xmlns:pr="smNativeData" xmlns="smNativeData" val="SMDATA_16_dVM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MAAAABQAAAAAAAAAAAD//wAAAQAAAP//AAABAA=="/>
              </a:ext>
            </a:extLst>
          </p:cNvSpPr>
          <p:nvPr>
            <p:ph type="ftr" sz="quarter" idx="11"/>
          </p:nvPr>
        </p:nvSpPr>
        <p:spPr/>
        <p:txBody>
          <a:bodyPr/>
          <a:lstStyle/>
          <a:p>
            <a:pPr/>
          </a:p>
        </p:txBody>
      </p:sp>
      <p:sp>
        <p:nvSpPr>
          <p:cNvPr id="9" name="SlideNumberArea1"/>
          <p:cNvSpPr>
            <a:spLocks noGrp="1" noChangeArrowheads="1"/>
            <a:extLst>
              <a:ext uri="smNativeData">
                <pr:smNativeData xmlns:pr="smNativeData" xmlns="smNativeData" val="SMDATA_16_dVM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MAAAABQAAAAAAAAAAAD//wAAAQAAAP//AAABAA=="/>
              </a:ext>
            </a:extLst>
          </p:cNvSpPr>
          <p:nvPr>
            <p:ph type="sldNum" sz="quarter" idx="12"/>
          </p:nvPr>
        </p:nvSpPr>
        <p:spPr/>
        <p:txBody>
          <a:bodyPr/>
          <a:lstStyle/>
          <a:p>
            <a:pPr/>
            <a:fld id="{3F32B738-76D2-6741-9C8A-8014F9C46AD5}" type="slidenum">
              <a:t/>
            </a:fld>
          </a:p>
        </p:txBody>
      </p:sp>
    </p:spTree>
  </p:cSld>
  <p:clrMapOvr>
    <a:masterClrMapping/>
  </p:clrMapOvr>
  <p:hf hdr="0" ftr="0"/>
</p:sldLayout>
</file>

<file path=ppt/slideLayouts/slideLayout6.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itleOnly">
  <p:cSld name="Title only">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dVM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MAAAABQAAAAAAAAAAAD//wAAAQAAAP//AAABAA=="/>
              </a:ext>
            </a:extLst>
          </p:cNvSpPr>
          <p:nvPr>
            <p:ph type="title"/>
          </p:nvPr>
        </p:nvSpPr>
        <p:spPr/>
        <p:txBody>
          <a:bodyPr/>
          <a:lstStyle/>
          <a:p>
            <a:pPr/>
            <a:r>
              <a:t>Click to edit Master title style</a:t>
            </a:r>
          </a:p>
        </p:txBody>
      </p:sp>
      <p:sp>
        <p:nvSpPr>
          <p:cNvPr id="3" name="DateTimeArea1"/>
          <p:cNvSpPr>
            <a:spLocks noGrp="1" noChangeArrowheads="1"/>
            <a:extLst>
              <a:ext uri="smNativeData">
                <pr:smNativeData xmlns:pr="smNativeData" xmlns="smNativeData" val="SMDATA_16_dVM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MAAAABQAAAAAAAAAAAD//wAAAQAAAP//AAABAA=="/>
              </a:ext>
            </a:extLst>
          </p:cNvSpPr>
          <p:nvPr>
            <p:ph type="dt" sz="quarter" idx="10"/>
          </p:nvPr>
        </p:nvSpPr>
        <p:spPr/>
        <p:txBody>
          <a:bodyPr/>
          <a:lstStyle/>
          <a:p>
            <a:pPr/>
            <a:fld id="{3F32C025-6BD2-6736-9C8A-9D638EC46AC8}" type="datetime1">
              <a:t/>
            </a:fld>
          </a:p>
        </p:txBody>
      </p:sp>
      <p:sp>
        <p:nvSpPr>
          <p:cNvPr id="4" name="FooterArea1"/>
          <p:cNvSpPr>
            <a:spLocks noGrp="1" noChangeArrowheads="1"/>
            <a:extLst>
              <a:ext uri="smNativeData">
                <pr:smNativeData xmlns:pr="smNativeData" xmlns="smNativeData" val="SMDATA_16_dVM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MAAAABQAAAAAAAAAAAD//wAAAQAAAP//AAABAA=="/>
              </a:ext>
            </a:extLst>
          </p:cNvSpPr>
          <p:nvPr>
            <p:ph type="ftr" sz="quarter" idx="11"/>
          </p:nvPr>
        </p:nvSpPr>
        <p:spPr/>
        <p:txBody>
          <a:bodyPr/>
          <a:lstStyle/>
          <a:p>
            <a:pPr/>
          </a:p>
        </p:txBody>
      </p:sp>
      <p:sp>
        <p:nvSpPr>
          <p:cNvPr id="5" name="SlideNumberArea1"/>
          <p:cNvSpPr>
            <a:spLocks noGrp="1" noChangeArrowheads="1"/>
            <a:extLst>
              <a:ext uri="smNativeData">
                <pr:smNativeData xmlns:pr="smNativeData" xmlns="smNativeData" val="SMDATA_16_dVM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MAAAABQAAAAAAAAAAAD//wAAAQAAAP//AAABAA=="/>
              </a:ext>
            </a:extLst>
          </p:cNvSpPr>
          <p:nvPr>
            <p:ph type="sldNum" sz="quarter" idx="12"/>
          </p:nvPr>
        </p:nvSpPr>
        <p:spPr/>
        <p:txBody>
          <a:bodyPr/>
          <a:lstStyle/>
          <a:p>
            <a:pPr/>
            <a:fld id="{3F328E34-7AD2-6778-9C8A-8C2DC0C46AD9}" type="slidenum">
              <a:t/>
            </a:fld>
          </a:p>
        </p:txBody>
      </p:sp>
    </p:spTree>
  </p:cSld>
  <p:clrMapOvr>
    <a:masterClrMapping/>
  </p:clrMapOvr>
  <p:hf hdr="0" ftr="0"/>
</p:sldLayout>
</file>

<file path=ppt/slideLayouts/slideLayout7.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blank">
  <p:cSld name="Blank">
    <p:spTree>
      <p:nvGrpSpPr>
        <p:cNvPr id="1" name=""/>
        <p:cNvGrpSpPr/>
        <p:nvPr/>
      </p:nvGrpSpPr>
      <p:grpSpPr>
        <a:xfrm>
          <a:off x="0" y="0"/>
          <a:ext cx="0" cy="0"/>
          <a:chOff x="0" y="0"/>
          <a:chExt cx="0" cy="0"/>
        </a:xfrm>
      </p:grpSpPr>
      <p:sp>
        <p:nvSpPr>
          <p:cNvPr id="2" name="DateTimeArea1"/>
          <p:cNvSpPr>
            <a:spLocks noGrp="1" noChangeArrowheads="1"/>
            <a:extLst>
              <a:ext uri="smNativeData">
                <pr:smNativeData xmlns:pr="smNativeData" xmlns="smNativeData" val="SMDATA_16_dVM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MAAAABQAAAAAAAAAAAD//wAAAQAAAP//AAABAA=="/>
              </a:ext>
            </a:extLst>
          </p:cNvSpPr>
          <p:nvPr>
            <p:ph type="dt" sz="quarter" idx="10"/>
          </p:nvPr>
        </p:nvSpPr>
        <p:spPr/>
        <p:txBody>
          <a:bodyPr/>
          <a:lstStyle/>
          <a:p>
            <a:pPr/>
            <a:fld id="{3F32C3B2-FCD2-6735-9C8A-0A608DC46A5F}" type="datetime1">
              <a:t/>
            </a:fld>
          </a:p>
        </p:txBody>
      </p:sp>
      <p:sp>
        <p:nvSpPr>
          <p:cNvPr id="3" name="FooterArea1"/>
          <p:cNvSpPr>
            <a:spLocks noGrp="1" noChangeArrowheads="1"/>
            <a:extLst>
              <a:ext uri="smNativeData">
                <pr:smNativeData xmlns:pr="smNativeData" xmlns="smNativeData" val="SMDATA_16_dVM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MAAAABQAAAAAAAAAAAD//wAAAQAAAP//AAABAA=="/>
              </a:ext>
            </a:extLst>
          </p:cNvSpPr>
          <p:nvPr>
            <p:ph type="ftr" sz="quarter" idx="11"/>
          </p:nvPr>
        </p:nvSpPr>
        <p:spPr/>
        <p:txBody>
          <a:bodyPr/>
          <a:lstStyle/>
          <a:p>
            <a:pPr/>
          </a:p>
        </p:txBody>
      </p:sp>
      <p:sp>
        <p:nvSpPr>
          <p:cNvPr id="4" name="SlideNumberArea1"/>
          <p:cNvSpPr>
            <a:spLocks noGrp="1" noChangeArrowheads="1"/>
            <a:extLst>
              <a:ext uri="smNativeData">
                <pr:smNativeData xmlns:pr="smNativeData" xmlns="smNativeData" val="SMDATA_16_dVM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MAAAABQAAAAAAAAAAAD//wAAAQAAAP//AAABAA=="/>
              </a:ext>
            </a:extLst>
          </p:cNvSpPr>
          <p:nvPr>
            <p:ph type="sldNum" sz="quarter" idx="12"/>
          </p:nvPr>
        </p:nvSpPr>
        <p:spPr/>
        <p:txBody>
          <a:bodyPr/>
          <a:lstStyle/>
          <a:p>
            <a:pPr/>
            <a:fld id="{3F32D1AE-E0D2-6727-9C8A-16729FC46A43}" type="slidenum">
              <a:t/>
            </a:fld>
          </a:p>
        </p:txBody>
      </p:sp>
    </p:spTree>
  </p:cSld>
  <p:clrMapOvr>
    <a:masterClrMapping/>
  </p:clrMapOvr>
  <p:hf hdr="0" ftr="0"/>
</p:sldLayout>
</file>

<file path=ppt/slideLayouts/slideLayout8.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objTx">
  <p:cSld name="Content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dVMlZR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4BAABtHAAA1AgAABAAAAAmAAAACAAAAIGAAAAAAAAAMAAAABQAAAAAAAAAAAD//wAAAQAAAP//AAABAA=="/>
              </a:ext>
            </a:extLst>
          </p:cNvSpPr>
          <p:nvPr>
            <p:ph type="title"/>
          </p:nvPr>
        </p:nvSpPr>
        <p:spPr>
          <a:xfrm>
            <a:off x="609600" y="273050"/>
            <a:ext cx="4011295" cy="1162050"/>
          </a:xfrm>
        </p:spPr>
        <p:txBody>
          <a:bodyPr vert="horz" wrap="square" numCol="1" spcCol="215900" anchor="b">
            <a:prstTxWarp prst="textNoShape">
              <a:avLst/>
            </a:prstTxWarp>
          </a:bodyPr>
          <a:lstStyle>
            <a:lvl1pPr algn="l">
              <a:defRPr sz="2000" b="1" cap="none"/>
            </a:lvl1pPr>
          </a:lstStyle>
          <a:p>
            <a:pPr/>
            <a:r>
              <a:t>Click to edit Master title style</a:t>
            </a:r>
          </a:p>
        </p:txBody>
      </p:sp>
      <p:sp>
        <p:nvSpPr>
          <p:cNvPr id="3" name="SlideText2"/>
          <p:cNvSpPr>
            <a:spLocks noGrp="1" noChangeArrowheads="1"/>
            <a:extLst>
              <a:ext uri="smNativeData">
                <pr:smNativeData xmlns:pr="smNativeData" xmlns="smNativeData" val="SMDATA_16_dVMlZ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x0AAK4BAABARwAAsCUAABAAAAAmAAAACAAAAAGAAAAAAAAAMAAAABQAAAAAAAAAAAD//wAAAQAAAP//AAABAA=="/>
              </a:ext>
            </a:extLst>
          </p:cNvSpPr>
          <p:nvPr>
            <p:ph idx="1"/>
          </p:nvPr>
        </p:nvSpPr>
        <p:spPr>
          <a:xfrm>
            <a:off x="4766945" y="273050"/>
            <a:ext cx="6815455" cy="5853430"/>
          </a:xfrm>
        </p:spPr>
        <p:txBody>
          <a:bodyPr/>
          <a:lstStyle>
            <a:lvl1pPr>
              <a:defRPr sz="3200" cap="none"/>
            </a:lvl1pPr>
            <a:lvl2pPr>
              <a:defRPr sz="2800" cap="none"/>
            </a:lvl2pPr>
            <a:lvl3pPr>
              <a:defRPr sz="2400" cap="none"/>
            </a:lvl3pPr>
            <a:lvl4pPr>
              <a:defRPr sz="2000" cap="none"/>
            </a:lvl4pPr>
            <a:lvl5pPr>
              <a:defRPr sz="2000" cap="none"/>
            </a:lvl5pPr>
            <a:lvl6pPr>
              <a:defRPr sz="2000" cap="none"/>
            </a:lvl6pPr>
            <a:lvl7pPr>
              <a:defRPr sz="2000" cap="none"/>
            </a:lvl7pPr>
            <a:lvl8pPr>
              <a:defRPr sz="2000" cap="none"/>
            </a:lvl8pPr>
            <a:lvl9pPr>
              <a:defRPr sz="2000" cap="none"/>
            </a:lvl9pPr>
          </a:lstStyle>
          <a:p>
            <a:pPr/>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pr="smNativeData" xmlns="smNativeData" val="SMDATA_16_dVMlZ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QIAABtHAAAsCUAABAAAAAmAAAACAAAAAGAAAAAAAAAMAAAABQAAAAAAAAAAAD//wAAAQAAAP//AAABAA=="/>
              </a:ext>
            </a:extLst>
          </p:cNvSpPr>
          <p:nvPr>
            <p:ph idx="2"/>
          </p:nvPr>
        </p:nvSpPr>
        <p:spPr>
          <a:xfrm>
            <a:off x="609600" y="1435100"/>
            <a:ext cx="4011295" cy="4691380"/>
          </a:xfrm>
        </p:spPr>
        <p:txBody>
          <a:bodyPr/>
          <a:lstStyle>
            <a:lvl1pPr marL="0" indent="0">
              <a:buNone/>
              <a:defRPr sz="1400" cap="none"/>
            </a:lvl1pPr>
            <a:lvl2pPr marL="457200" indent="0">
              <a:buNone/>
              <a:defRPr sz="1200" cap="none"/>
            </a:lvl2pPr>
            <a:lvl3pPr marL="914400" indent="0">
              <a:buNone/>
              <a:defRPr sz="1000" cap="none"/>
            </a:lvl3pPr>
            <a:lvl4pPr marL="1371600" indent="0">
              <a:buNone/>
              <a:defRPr sz="900" cap="none"/>
            </a:lvl4pPr>
            <a:lvl5pPr marL="1828800" indent="0">
              <a:buNone/>
              <a:defRPr sz="900" cap="none"/>
            </a:lvl5pPr>
            <a:lvl6pPr marL="2286000" indent="0">
              <a:buNone/>
              <a:defRPr sz="900" cap="none"/>
            </a:lvl6pPr>
            <a:lvl7pPr marL="2743200" indent="0">
              <a:buNone/>
              <a:defRPr sz="900" cap="none"/>
            </a:lvl7pPr>
            <a:lvl8pPr marL="3200400" indent="0">
              <a:buNone/>
              <a:defRPr sz="900" cap="none"/>
            </a:lvl8pPr>
            <a:lvl9pPr marL="3657600" indent="0">
              <a:buNone/>
              <a:defRPr sz="900" cap="none"/>
            </a:lvl9pPr>
          </a:lstStyle>
          <a:p>
            <a:pPr/>
            <a:r>
              <a:t>Click to edit Master text styles</a:t>
            </a:r>
          </a:p>
        </p:txBody>
      </p:sp>
      <p:sp>
        <p:nvSpPr>
          <p:cNvPr id="5" name="DateTimeArea1"/>
          <p:cNvSpPr>
            <a:spLocks noGrp="1" noChangeArrowheads="1"/>
            <a:extLst>
              <a:ext uri="smNativeData">
                <pr:smNativeData xmlns:pr="smNativeData" xmlns="smNativeData" val="SMDATA_16_dVM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MAAAABQAAAAAAAAAAAD//wAAAQAAAP//AAABAA=="/>
              </a:ext>
            </a:extLst>
          </p:cNvSpPr>
          <p:nvPr>
            <p:ph type="dt" sz="quarter" idx="10"/>
          </p:nvPr>
        </p:nvSpPr>
        <p:spPr/>
        <p:txBody>
          <a:bodyPr/>
          <a:lstStyle/>
          <a:p>
            <a:pPr/>
            <a:fld id="{3F328C06-48D2-677A-9C8A-BE2FC2C46AEB}" type="datetime1">
              <a:t/>
            </a:fld>
          </a:p>
        </p:txBody>
      </p:sp>
      <p:sp>
        <p:nvSpPr>
          <p:cNvPr id="6" name="FooterArea1"/>
          <p:cNvSpPr>
            <a:spLocks noGrp="1" noChangeArrowheads="1"/>
            <a:extLst>
              <a:ext uri="smNativeData">
                <pr:smNativeData xmlns:pr="smNativeData" xmlns="smNativeData" val="SMDATA_16_dVM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NwY0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MAAAABQAAAAAAAAAAAD//wAAAQAAAP//AAABAA=="/>
              </a:ext>
            </a:extLst>
          </p:cNvSpPr>
          <p:nvPr>
            <p:ph type="ftr" sz="quarter" idx="11"/>
          </p:nvPr>
        </p:nvSpPr>
        <p:spPr/>
        <p:txBody>
          <a:bodyPr/>
          <a:lstStyle/>
          <a:p>
            <a:pPr/>
          </a:p>
        </p:txBody>
      </p:sp>
      <p:sp>
        <p:nvSpPr>
          <p:cNvPr id="7" name="SlideNumberArea1"/>
          <p:cNvSpPr>
            <a:spLocks noGrp="1" noChangeArrowheads="1"/>
            <a:extLst>
              <a:ext uri="smNativeData">
                <pr:smNativeData xmlns:pr="smNativeData" xmlns="smNativeData" val="SMDATA_16_dVM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MAAAABQAAAAAAAAAAAD//wAAAQAAAP//AAABAA=="/>
              </a:ext>
            </a:extLst>
          </p:cNvSpPr>
          <p:nvPr>
            <p:ph type="sldNum" sz="quarter" idx="12"/>
          </p:nvPr>
        </p:nvSpPr>
        <p:spPr/>
        <p:txBody>
          <a:bodyPr/>
          <a:lstStyle/>
          <a:p>
            <a:pPr/>
            <a:fld id="{3F32C505-4BD2-6733-9C8A-BD668BC46AE8}" type="slidenum">
              <a:t/>
            </a:fld>
          </a:p>
        </p:txBody>
      </p:sp>
    </p:spTree>
  </p:cSld>
  <p:clrMapOvr>
    <a:masterClrMapping/>
  </p:clrMapOvr>
  <p:hf hdr="0" ftr="0"/>
</p:sldLayout>
</file>

<file path=ppt/slideLayouts/slideLayout9.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picTx">
  <p:cSld name="Picture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dVMlZR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w4AAIgdAACzOwAABCEAABAAAAAmAAAACAAAAIGAAAAAAAAAMAAAABQAAAAAAAAAAAD//wAAAQAAAP//AAABAA=="/>
              </a:ext>
            </a:extLst>
          </p:cNvSpPr>
          <p:nvPr>
            <p:ph type="title"/>
          </p:nvPr>
        </p:nvSpPr>
        <p:spPr>
          <a:xfrm>
            <a:off x="2389505" y="4800600"/>
            <a:ext cx="7315200" cy="566420"/>
          </a:xfrm>
        </p:spPr>
        <p:txBody>
          <a:bodyPr vert="horz" wrap="square" numCol="1" spcCol="215900" anchor="b">
            <a:prstTxWarp prst="textNoShape">
              <a:avLst/>
            </a:prstTxWarp>
          </a:bodyPr>
          <a:lstStyle>
            <a:lvl1pPr algn="l">
              <a:defRPr sz="2000" b="1" cap="none"/>
            </a:lvl1pPr>
          </a:lstStyle>
          <a:p>
            <a:pPr/>
            <a:r>
              <a:t>Click to edit Master title style</a:t>
            </a:r>
          </a:p>
        </p:txBody>
      </p:sp>
      <p:sp>
        <p:nvSpPr>
          <p:cNvPr id="3" name="SlideText2"/>
          <p:cNvSpPr>
            <a:spLocks noGrp="1" noChangeArrowheads="1"/>
            <a:extLst>
              <a:ext uri="smNativeData">
                <pr:smNativeData xmlns:pr="smNativeData" xmlns="smNativeData" val="SMDATA_16_dVMlZ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w4AAMYDAACzOwAAFh0AABAAAAAmAAAACAAAAAGAAAAAAAAAMAAAABQAAAAAAAAAAAD//wAAAQAAAP//AAABAA=="/>
              </a:ext>
            </a:extLst>
          </p:cNvSpPr>
          <p:nvPr>
            <p:ph idx="1"/>
          </p:nvPr>
        </p:nvSpPr>
        <p:spPr>
          <a:xfrm>
            <a:off x="2389505" y="613410"/>
            <a:ext cx="7315200" cy="4114800"/>
          </a:xfrm>
        </p:spPr>
        <p:txBody>
          <a:bodyPr/>
          <a:lstStyle>
            <a:lvl1pPr marL="0" indent="0">
              <a:buNone/>
              <a:defRPr sz="3200" cap="none"/>
            </a:lvl1pPr>
            <a:lvl2pPr marL="457200" indent="0">
              <a:buNone/>
              <a:defRPr sz="2800" cap="none"/>
            </a:lvl2pPr>
            <a:lvl3pPr marL="914400" indent="0">
              <a:buNone/>
              <a:defRPr sz="2400" cap="none"/>
            </a:lvl3pPr>
            <a:lvl4pPr marL="1371600" indent="0">
              <a:buNone/>
              <a:defRPr sz="2000" cap="none"/>
            </a:lvl4pPr>
            <a:lvl5pPr marL="1828800" indent="0">
              <a:buNone/>
              <a:defRPr sz="2000" cap="none"/>
            </a:lvl5pPr>
            <a:lvl6pPr marL="2286000" indent="0">
              <a:buNone/>
              <a:defRPr sz="2000" cap="none"/>
            </a:lvl6pPr>
            <a:lvl7pPr marL="2743200" indent="0">
              <a:buNone/>
              <a:defRPr sz="2000" cap="none"/>
            </a:lvl7pPr>
            <a:lvl8pPr marL="3200400" indent="0">
              <a:buNone/>
              <a:defRPr sz="2000" cap="none"/>
            </a:lvl8pPr>
            <a:lvl9pPr marL="3657600" indent="0">
              <a:buNone/>
              <a:defRPr sz="2000" cap="none"/>
            </a:lvl9pPr>
          </a:lstStyle>
          <a:p>
            <a:pPr/>
            <a:r>
              <a:t>Click to edit Master text styles</a:t>
            </a:r>
          </a:p>
        </p:txBody>
      </p:sp>
      <p:sp>
        <p:nvSpPr>
          <p:cNvPr id="4" name="SlideText1"/>
          <p:cNvSpPr>
            <a:spLocks noGrp="1" noChangeArrowheads="1"/>
            <a:extLst>
              <a:ext uri="smNativeData">
                <pr:smNativeData xmlns:pr="smNativeData" xmlns="smNativeData" val="SMDATA_16_dVMlZ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w4AAAQhAACzOwAA+CUAABAAAAAmAAAACAAAAAGAAAAAAAAAMAAAABQAAAAAAAAAAAD//wAAAQAAAP//AAABAA=="/>
              </a:ext>
            </a:extLst>
          </p:cNvSpPr>
          <p:nvPr>
            <p:ph idx="2"/>
          </p:nvPr>
        </p:nvSpPr>
        <p:spPr>
          <a:xfrm>
            <a:off x="2389505" y="5367020"/>
            <a:ext cx="7315200" cy="805180"/>
          </a:xfrm>
        </p:spPr>
        <p:txBody>
          <a:bodyPr/>
          <a:lstStyle>
            <a:lvl1pPr marL="0" indent="0">
              <a:buNone/>
              <a:defRPr sz="1400" cap="none"/>
            </a:lvl1pPr>
            <a:lvl2pPr marL="457200" indent="0">
              <a:buNone/>
              <a:defRPr sz="1200" cap="none"/>
            </a:lvl2pPr>
            <a:lvl3pPr marL="914400" indent="0">
              <a:buNone/>
              <a:defRPr sz="1000" cap="none"/>
            </a:lvl3pPr>
            <a:lvl4pPr marL="1371600" indent="0">
              <a:buNone/>
              <a:defRPr sz="900" cap="none"/>
            </a:lvl4pPr>
            <a:lvl5pPr marL="1828800" indent="0">
              <a:buNone/>
              <a:defRPr sz="900" cap="none"/>
            </a:lvl5pPr>
            <a:lvl6pPr marL="2286000" indent="0">
              <a:buNone/>
              <a:defRPr sz="900" cap="none"/>
            </a:lvl6pPr>
            <a:lvl7pPr marL="2743200" indent="0">
              <a:buNone/>
              <a:defRPr sz="900" cap="none"/>
            </a:lvl7pPr>
            <a:lvl8pPr marL="3200400" indent="0">
              <a:buNone/>
              <a:defRPr sz="900" cap="none"/>
            </a:lvl8pPr>
            <a:lvl9pPr marL="3657600" indent="0">
              <a:buNone/>
              <a:defRPr sz="900" cap="none"/>
            </a:lvl9pPr>
          </a:lstStyle>
          <a:p>
            <a:pPr/>
            <a:r>
              <a:t>Click to edit Master text styles</a:t>
            </a:r>
          </a:p>
        </p:txBody>
      </p:sp>
      <p:sp>
        <p:nvSpPr>
          <p:cNvPr id="5" name="DateTimeArea1"/>
          <p:cNvSpPr>
            <a:spLocks noGrp="1" noChangeArrowheads="1"/>
            <a:extLst>
              <a:ext uri="smNativeData">
                <pr:smNativeData xmlns:pr="smNativeData" xmlns="smNativeData" val="SMDATA_16_dVM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MAAAABQAAAAAAAAAAAD//wAAAQAAAP//AAABAA=="/>
              </a:ext>
            </a:extLst>
          </p:cNvSpPr>
          <p:nvPr>
            <p:ph type="dt" sz="quarter" idx="10"/>
          </p:nvPr>
        </p:nvSpPr>
        <p:spPr/>
        <p:txBody>
          <a:bodyPr/>
          <a:lstStyle/>
          <a:p>
            <a:pPr/>
            <a:fld id="{3F32AB23-6DD2-675D-9C8A-9B08E5C46ACE}" type="datetime1">
              <a:t/>
            </a:fld>
          </a:p>
        </p:txBody>
      </p:sp>
      <p:sp>
        <p:nvSpPr>
          <p:cNvPr id="6" name="FooterArea1"/>
          <p:cNvSpPr>
            <a:spLocks noGrp="1" noChangeArrowheads="1"/>
            <a:extLst>
              <a:ext uri="smNativeData">
                <pr:smNativeData xmlns:pr="smNativeData" xmlns="smNativeData" val="SMDATA_16_dVM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MAAAABQAAAAAAAAAAAD//wAAAQAAAP//AAABAA=="/>
              </a:ext>
            </a:extLst>
          </p:cNvSpPr>
          <p:nvPr>
            <p:ph type="ftr" sz="quarter" idx="11"/>
          </p:nvPr>
        </p:nvSpPr>
        <p:spPr/>
        <p:txBody>
          <a:bodyPr/>
          <a:lstStyle/>
          <a:p>
            <a:pPr/>
          </a:p>
        </p:txBody>
      </p:sp>
      <p:sp>
        <p:nvSpPr>
          <p:cNvPr id="7" name="SlideNumberArea1"/>
          <p:cNvSpPr>
            <a:spLocks noGrp="1" noChangeArrowheads="1"/>
            <a:extLst>
              <a:ext uri="smNativeData">
                <pr:smNativeData xmlns:pr="smNativeData" xmlns="smNativeData" val="SMDATA_16_dVM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MAAAABQAAAAAAAAAAAD//wAAAQAAAP//AAABAA=="/>
              </a:ext>
            </a:extLst>
          </p:cNvSpPr>
          <p:nvPr>
            <p:ph type="sldNum" sz="quarter" idx="12"/>
          </p:nvPr>
        </p:nvSpPr>
        <p:spPr/>
        <p:txBody>
          <a:bodyPr/>
          <a:lstStyle/>
          <a:p>
            <a:pPr/>
            <a:fld id="{3F329E6C-22D2-6768-9C8A-D43DD0C46A81}" type="slidenum">
              <a:t/>
            </a:fld>
          </a:p>
        </p:txBody>
      </p:sp>
    </p:spTree>
  </p:cSld>
  <p:clrMapOvr>
    <a:masterClrMapping/>
  </p:clrMapOvr>
  <p:hf hdr="0" ftr="0"/>
</p:sldLayout>
</file>

<file path=ppt/slideMasters/_rels/slideMaster1.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cSld name="Default design">
    <p:bg>
      <p:bgPr>
        <a:solidFill>
          <a:schemeClr val="bg1"/>
        </a:solid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dVM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sAf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P//////////MAAAABQAAAAAAAAAAAD//wAAAQAAAP//AAABAA=="/>
              </a:ext>
            </a:extLst>
          </p:cNvSpPr>
          <p:nvPr>
            <p:ph type="title"/>
          </p:nvPr>
        </p:nvSpPr>
        <p:spPr>
          <a:xfrm>
            <a:off x="609600" y="274320"/>
            <a:ext cx="10972800" cy="1143000"/>
          </a:xfrm>
          <a:prstGeom prst="rect">
            <a:avLst/>
          </a:prstGeom>
          <a:noFill/>
          <a:ln>
            <a:noFill/>
          </a:ln>
          <a:effectLst/>
        </p:spPr>
        <p:txBody>
          <a:bodyPr vert="horz" wrap="square" numCol="1" spcCol="215900" anchor="ctr">
            <a:prstTxWarp prst="textNoShape">
              <a:avLst/>
            </a:prstTxWarp>
          </a:bodyPr>
          <a:lstStyle/>
          <a:p>
            <a:pPr/>
            <a:r>
              <a:t>Click to edit Master title style</a:t>
            </a:r>
          </a:p>
        </p:txBody>
      </p:sp>
      <p:sp>
        <p:nvSpPr>
          <p:cNvPr id="3" name="SlideText1"/>
          <p:cNvSpPr>
            <a:spLocks noGrp="1" noChangeArrowheads="1"/>
            <a:extLst>
              <a:ext uri="smNativeData">
                <pr:smNativeData xmlns:pr="smNativeData" xmlns="smNativeData" val="SMDATA_16_dVMlZ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sAf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BARwAAsCUAABAAAAAmAAAACAAAAP//////////MAAAABQAAAAAAAAAAAD//wAAAQAAAP//AAABAA=="/>
              </a:ext>
            </a:extLst>
          </p:cNvSpPr>
          <p:nvPr>
            <p:ph type="body" idx="1"/>
          </p:nvPr>
        </p:nvSpPr>
        <p:spPr>
          <a:xfrm>
            <a:off x="609600" y="1600200"/>
            <a:ext cx="10972800" cy="4526280"/>
          </a:xfrm>
          <a:prstGeom prst="rect">
            <a:avLst/>
          </a:prstGeom>
          <a:noFill/>
          <a:ln>
            <a:noFill/>
          </a:ln>
          <a:effectLst/>
        </p:spPr>
        <p:txBody>
          <a:bodyPr vert="horz"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xmlns="smNativeData" val="SMDATA_16_dVM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sAf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P//////////MAAAABQAAAAAAAAAAAD//wAAAQAAAP//AAABAA=="/>
              </a:ext>
            </a:extLst>
          </p:cNvSpPr>
          <p:nvPr>
            <p:ph type="dt" sz="quarter" idx="2"/>
          </p:nvPr>
        </p:nvSpPr>
        <p:spPr>
          <a:xfrm>
            <a:off x="609600" y="6356985"/>
            <a:ext cx="2844165" cy="364490"/>
          </a:xfrm>
          <a:prstGeom prst="rect">
            <a:avLst/>
          </a:prstGeom>
          <a:noFill/>
          <a:ln>
            <a:noFill/>
          </a:ln>
          <a:effectLst/>
        </p:spPr>
        <p:txBody>
          <a:bodyPr vert="horz" wrap="square" numCol="1" spcCol="215900" anchor="ctr">
            <a:prstTxWarp prst="textNoShape">
              <a:avLst/>
            </a:prstTxWarp>
          </a:bodyPr>
          <a:lstStyle>
            <a:lvl1pPr algn="l">
              <a:defRPr sz="1200" cap="none"/>
            </a:lvl1pPr>
          </a:lstStyle>
          <a:p>
            <a:pPr/>
            <a:fld id="{3F32A0D2-9CD2-6756-9C8A-6A03EEC46A3F}" type="datetime1">
              <a:t/>
            </a:fld>
          </a:p>
        </p:txBody>
      </p:sp>
      <p:sp>
        <p:nvSpPr>
          <p:cNvPr id="5" name="FooterArea1"/>
          <p:cNvSpPr>
            <a:spLocks noGrp="1" noChangeArrowheads="1"/>
            <a:extLst>
              <a:ext uri="smNativeData">
                <pr:smNativeData xmlns:pr="smNativeData" xmlns="smNativeData" val="SMDATA_16_dVM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P//////////MAAAABQAAAAAAAAAAAD//wAAAQAAAP//AAABAA=="/>
              </a:ext>
            </a:extLst>
          </p:cNvSpPr>
          <p:nvPr>
            <p:ph type="ftr" sz="quarter" idx="3"/>
          </p:nvPr>
        </p:nvSpPr>
        <p:spPr>
          <a:xfrm>
            <a:off x="4166235" y="6356985"/>
            <a:ext cx="3859530" cy="364490"/>
          </a:xfrm>
          <a:prstGeom prst="rect">
            <a:avLst/>
          </a:prstGeom>
          <a:noFill/>
          <a:ln>
            <a:noFill/>
          </a:ln>
          <a:effectLst/>
        </p:spPr>
        <p:txBody>
          <a:bodyPr vert="horz" wrap="square" numCol="1" spcCol="215900" anchor="ctr">
            <a:prstTxWarp prst="textNoShape">
              <a:avLst/>
            </a:prstTxWarp>
          </a:bodyPr>
          <a:lstStyle>
            <a:lvl1pPr algn="ctr">
              <a:defRPr sz="1200" cap="none"/>
            </a:lvl1pPr>
          </a:lstStyle>
          <a:p>
            <a:pPr/>
          </a:p>
        </p:txBody>
      </p:sp>
      <p:sp>
        <p:nvSpPr>
          <p:cNvPr id="6" name="SlideNumberArea1"/>
          <p:cNvSpPr>
            <a:spLocks noGrp="1" noChangeArrowheads="1"/>
            <a:extLst>
              <a:ext uri="smNativeData">
                <pr:smNativeData xmlns:pr="smNativeData" xmlns="smNativeData" val="SMDATA_16_dVM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P//////////MAAAABQAAAAAAAAAAAD//wAAAQAAAP//AAABAA=="/>
              </a:ext>
            </a:extLst>
          </p:cNvSpPr>
          <p:nvPr>
            <p:ph type="sldNum" sz="quarter" idx="4"/>
          </p:nvPr>
        </p:nvSpPr>
        <p:spPr>
          <a:xfrm>
            <a:off x="8738235" y="6356985"/>
            <a:ext cx="2844165" cy="364490"/>
          </a:xfrm>
          <a:prstGeom prst="rect">
            <a:avLst/>
          </a:prstGeom>
          <a:noFill/>
          <a:ln>
            <a:noFill/>
          </a:ln>
          <a:effectLst/>
        </p:spPr>
        <p:txBody>
          <a:bodyPr vert="horz" wrap="square" numCol="1" spcCol="215900" anchor="ctr">
            <a:prstTxWarp prst="textNoShape">
              <a:avLst/>
            </a:prstTxWarp>
          </a:bodyPr>
          <a:lstStyle>
            <a:lvl1pPr algn="r">
              <a:defRPr sz="1200" cap="none"/>
            </a:lvl1pPr>
          </a:lstStyle>
          <a:p>
            <a:pPr/>
            <a:fld id="{3F32AFD8-96D2-6759-9C8A-600CE1C46A35}" type="slidenum">
              <a:t/>
            </a:fl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marR="0" indent="0" algn="ctr" defTabSz="457200">
        <a:lnSpc>
          <a:spcPct val="100000"/>
        </a:lnSpc>
        <a:spcBef>
          <a:spcPts val="0"/>
        </a:spcBef>
        <a:spcAft>
          <a:spcPts val="0"/>
        </a:spcAft>
        <a:buNone/>
        <a:tabLst/>
        <a:defRPr sz="4400" b="0" i="0" u="none" strike="noStrike" kern="1" cap="none" spc="0" baseline="0">
          <a:solidFill>
            <a:schemeClr val="tx2"/>
          </a:solidFill>
          <a:effectLst/>
          <a:latin typeface="Calibri" pitchFamily="2" charset="0"/>
          <a:ea typeface="SimSun" pitchFamily="0" charset="0"/>
          <a:cs typeface="Times New Roman" pitchFamily="1" charset="0"/>
        </a:defRPr>
      </a:lvl1pPr>
      <a:lvl2pPr marL="457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2pPr>
      <a:lvl3pPr marL="914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3pPr>
      <a:lvl4pPr marL="1371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4pPr>
      <a:lvl5pPr marL="18288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5pPr>
      <a:lvl6pPr marL="22860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6pPr>
      <a:lvl7pPr marL="2743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7pPr>
      <a:lvl8pPr marL="3200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8pPr>
      <a:lvl9pPr marL="3657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9pPr>
    </p:titleStyle>
    <p:bodyStyle>
      <a:lvl1pPr marL="342900" marR="0" indent="-342900" algn="l" defTabSz="457200">
        <a:lnSpc>
          <a:spcPct val="100000"/>
        </a:lnSpc>
        <a:spcBef>
          <a:spcPts val="0"/>
        </a:spcBef>
        <a:spcAft>
          <a:spcPts val="0"/>
        </a:spcAft>
        <a:buClrTx/>
        <a:buSzTx/>
        <a:buFontTx/>
        <a:buChar char="•"/>
        <a:tabLst/>
        <a:defRPr sz="3200" b="0" i="0" u="none" strike="noStrike" kern="1" cap="none" spc="0" baseline="0">
          <a:solidFill>
            <a:schemeClr val="tx1"/>
          </a:solidFill>
          <a:effectLst/>
          <a:latin typeface="Calibri" pitchFamily="2" charset="0"/>
          <a:ea typeface="SimSun" pitchFamily="0" charset="0"/>
          <a:cs typeface="Times New Roman" pitchFamily="1" charset="0"/>
        </a:defRPr>
      </a:lvl1pPr>
      <a:lvl2pPr marL="742950" marR="0" indent="-285750" algn="l" defTabSz="457200">
        <a:lnSpc>
          <a:spcPct val="100000"/>
        </a:lnSpc>
        <a:spcBef>
          <a:spcPts val="0"/>
        </a:spcBef>
        <a:spcAft>
          <a:spcPts val="0"/>
        </a:spcAft>
        <a:buClrTx/>
        <a:buSzTx/>
        <a:buFontTx/>
        <a:buChar char="–"/>
        <a:tabLst/>
        <a:defRPr sz="2800" b="0" i="0" u="none" strike="noStrike" kern="1" cap="none" spc="0" baseline="0">
          <a:solidFill>
            <a:schemeClr val="tx1"/>
          </a:solidFill>
          <a:effectLst/>
          <a:latin typeface="Calibri" pitchFamily="2" charset="0"/>
          <a:ea typeface="SimSun" pitchFamily="0" charset="0"/>
          <a:cs typeface="Times New Roman" pitchFamily="1" charset="0"/>
        </a:defRPr>
      </a:lvl2pPr>
      <a:lvl3pPr marL="1143000" marR="0" indent="-228600" algn="l" defTabSz="457200">
        <a:lnSpc>
          <a:spcPct val="100000"/>
        </a:lnSpc>
        <a:spcBef>
          <a:spcPts val="0"/>
        </a:spcBef>
        <a:spcAft>
          <a:spcPts val="0"/>
        </a:spcAft>
        <a:buClrTx/>
        <a:buSzTx/>
        <a:buFontTx/>
        <a:buChar char="•"/>
        <a:tabLst/>
        <a:defRPr sz="2400" b="0" i="0" u="none" strike="noStrike" kern="1" cap="none" spc="0" baseline="0">
          <a:solidFill>
            <a:schemeClr val="tx1"/>
          </a:solidFill>
          <a:effectLst/>
          <a:latin typeface="Calibri" pitchFamily="2" charset="0"/>
          <a:ea typeface="SimSun" pitchFamily="0" charset="0"/>
          <a:cs typeface="Times New Roman" pitchFamily="1" charset="0"/>
        </a:defRPr>
      </a:lvl3pPr>
      <a:lvl4pPr marL="16002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pitchFamily="0" charset="0"/>
          <a:cs typeface="Times New Roman" pitchFamily="1" charset="0"/>
        </a:defRPr>
      </a:lvl4pPr>
      <a:lvl5pPr marL="20574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pitchFamily="0" charset="0"/>
          <a:cs typeface="Times New Roman" pitchFamily="1" charset="0"/>
        </a:defRPr>
      </a:lvl5pPr>
      <a:lvl6pPr marL="25146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pitchFamily="0" charset="0"/>
          <a:cs typeface="Times New Roman" pitchFamily="1" charset="0"/>
        </a:defRPr>
      </a:lvl6pPr>
      <a:lvl7pPr marL="29718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pitchFamily="0" charset="0"/>
          <a:cs typeface="Times New Roman" pitchFamily="1" charset="0"/>
        </a:defRPr>
      </a:lvl7pPr>
      <a:lvl8pPr marL="34290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pitchFamily="0" charset="0"/>
          <a:cs typeface="Times New Roman" pitchFamily="1" charset="0"/>
        </a:defRPr>
      </a:lvl8pPr>
      <a:lvl9pPr marL="38862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pitchFamily="0" charset="0"/>
          <a:cs typeface="Times New Roman" pitchFamily="1" charset="0"/>
        </a:defRPr>
      </a:lvl9pPr>
    </p:bodyStyle>
    <p:otherStyle>
      <a:lvl1pPr marL="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1pPr>
      <a:lvl2pPr marL="457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2pPr>
      <a:lvl3pPr marL="914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3pPr>
      <a:lvl4pPr marL="1371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4pPr>
      <a:lvl5pPr marL="18288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5pPr>
      <a:lvl6pPr marL="22860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6pPr>
      <a:lvl7pPr marL="2743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7pPr>
      <a:lvl8pPr marL="3200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8pPr>
      <a:lvl9pPr marL="3657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9pPr>
    </p:otherStyle>
  </p:txStyles>
</p:sldMaster>
</file>

<file path=ppt/slides/_rels/slide1.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14.png"/></Relationships>
</file>

<file path=ppt/slides/_rels/slide28.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15.png"/></Relationships>
</file>

<file path=ppt/slides/_rels/slide29.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16.png"/></Relationships>
</file>

<file path=ppt/slides/_rels/slide3.xml.rels><?xml version="1.0" encoding="UTF-8" standalone="yes" ?>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0.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image" Target="../media/image17.png"/></Relationships>
</file>

<file path=ppt/slides/_rels/slide31.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4.xml.rels><?xml version="1.0" encoding="UTF-8" standalone="yes" ?>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dVM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UAABYDAABgRQAARxgAABAAAAAmAAAACAAAAAEAAAAAAAAAMAAAABQAAAAAAAAAAAD//wAAAQAAAP//AAABAA=="/>
              </a:ext>
            </a:extLst>
          </p:cNvSpPr>
          <p:nvPr>
            <p:ph type="ctrTitle"/>
          </p:nvPr>
        </p:nvSpPr>
        <p:spPr>
          <a:xfrm>
            <a:off x="914400" y="501650"/>
            <a:ext cx="10363200" cy="3444875"/>
          </a:xfrm>
        </p:spPr>
        <p:txBody>
          <a:bodyPr/>
          <a:lstStyle/>
          <a:p>
            <a:pPr>
              <a:defRPr sz="6400" cap="none">
                <a:solidFill>
                  <a:srgbClr val="0000FF"/>
                </a:solidFill>
                <a:latin typeface="Arial Black" pitchFamily="2" charset="0"/>
                <a:ea typeface="Arial Black" pitchFamily="2" charset="0"/>
                <a:cs typeface="Arial Black" pitchFamily="2" charset="0"/>
              </a:defRPr>
            </a:pPr>
            <a:r>
              <a:t>Ustacky Capstone Project for Data Science Micro Degree</a:t>
            </a:r>
          </a:p>
        </p:txBody>
      </p:sp>
      <p:sp>
        <p:nvSpPr>
          <p:cNvPr id="3" name="SlideSubtitle1"/>
          <p:cNvSpPr>
            <a:spLocks noGrp="1" noChangeArrowheads="1"/>
            <a:extLst>
              <a:ext uri="smNativeData">
                <pr:smNativeData xmlns:pr="smNativeData" xmlns="smNativeData" val="SMDATA_16_dVMlZ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QAsAACIdAADAPwAA9iUAABAAAAAmAAAACAAAAAEAAAAAAAAAMAAAABQAAAAAAAAAAAD//wAAAQAAAP//AAABAA=="/>
              </a:ext>
            </a:extLst>
          </p:cNvSpPr>
          <p:nvPr>
            <p:ph type="subTitle" idx="1"/>
          </p:nvPr>
        </p:nvSpPr>
        <p:spPr>
          <a:xfrm>
            <a:off x="1828800" y="4735830"/>
            <a:ext cx="8534400" cy="1435100"/>
          </a:xfrm>
        </p:spPr>
        <p:txBody>
          <a:bodyPr/>
          <a:lstStyle/>
          <a:p>
            <a:pPr>
              <a:defRPr sz="4400" b="1" cap="none">
                <a:solidFill>
                  <a:schemeClr val="hlink"/>
                </a:solidFill>
                <a:latin typeface="Arial Black" pitchFamily="2" charset="0"/>
                <a:ea typeface="Arial Black" pitchFamily="2" charset="0"/>
                <a:cs typeface="Arial Black" pitchFamily="2" charset="0"/>
              </a:defRPr>
            </a:pPr>
            <a:r>
              <a:t>Executive Summary  </a:t>
            </a:r>
          </a:p>
        </p:txBody>
      </p:sp>
    </p:spTree>
  </p:cSld>
  <p:clrMapOvr>
    <a:masterClrMapping/>
  </p:clrMapOvr>
  <p:timing>
    <p:tnLst>
      <p:par>
        <p:cTn id="1" dur="indefinite" restart="never" nodeType="tmRoot"/>
      </p:par>
    </p:tnLst>
  </p:timing>
</p:sld>
</file>

<file path=ppt/slides/slide10.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extbox1"/>
          <p:cNvSpPr txBox="1">
            <a:extLst>
              <a:ext uri="smNativeData">
                <pr:smNativeData xmlns:pr="smNativeData" xmlns="smNativeData" val="SMDATA_16_dVMlZRMAAAAlAAAAEg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TAUAAGsBAABrRAAAyygAABAAAAAmAAAACAAAAP//////////MAAAABQAAAAAAAAAAAD//wAAAQAAAP//AAABAA=="/>
              </a:ext>
            </a:extLst>
          </p:cNvSpPr>
          <p:nvPr/>
        </p:nvSpPr>
        <p:spPr>
          <a:xfrm>
            <a:off x="861060" y="230505"/>
            <a:ext cx="10260965" cy="6400800"/>
          </a:xfrm>
          <a:prstGeom prst="rect">
            <a:avLst/>
          </a:prstGeom>
          <a:noFill/>
          <a:ln>
            <a:noFill/>
          </a:ln>
          <a:effectLst/>
        </p:spPr>
        <p:txBody>
          <a:bodyPr vert="horz" wrap="square" numCol="1" spcCol="215900" anchor="t"/>
          <a:lstStyle/>
          <a:p>
            <a:pPr>
              <a:defRPr cap="none">
                <a:latin typeface="Arial Black" pitchFamily="2" charset="0"/>
                <a:ea typeface="Arial Black" pitchFamily="2" charset="0"/>
                <a:cs typeface="Arial Black" pitchFamily="2" charset="0"/>
              </a:defRPr>
            </a:pPr>
            <a:r>
              <a:t>rows_to_plot = ['Infections', 'Discharged', 'Deaths']</a:t>
            </a:r>
          </a:p>
          <a:p>
            <a:pPr>
              <a:defRPr cap="none">
                <a:latin typeface="Arial Black" pitchFamily="2" charset="0"/>
                <a:ea typeface="Arial Black" pitchFamily="2" charset="0"/>
                <a:cs typeface="Arial Black" pitchFamily="2" charset="0"/>
              </a:defRPr>
            </a:pPr>
          </a:p>
          <a:p>
            <a:pPr>
              <a:defRPr cap="none">
                <a:latin typeface="Arial Black" pitchFamily="2" charset="0"/>
                <a:ea typeface="Arial Black" pitchFamily="2" charset="0"/>
                <a:cs typeface="Arial Black" pitchFamily="2" charset="0"/>
              </a:defRPr>
            </a:pPr>
            <a:r>
              <a:t># Remove the first four columns because they are not numeric</a:t>
            </a:r>
          </a:p>
          <a:p>
            <a:pPr>
              <a:defRPr cap="none">
                <a:latin typeface="Arial Black" pitchFamily="2" charset="0"/>
                <a:ea typeface="Arial Black" pitchFamily="2" charset="0"/>
                <a:cs typeface="Arial Black" pitchFamily="2" charset="0"/>
              </a:defRPr>
            </a:pPr>
            <a:r>
              <a:t>John_Hopkins_Nigeria_data = John_Hopkins_Nigeria_data.iloc[:, 4:]</a:t>
            </a:r>
          </a:p>
          <a:p>
            <a:pPr>
              <a:defRPr cap="none">
                <a:latin typeface="Arial Black" pitchFamily="2" charset="0"/>
                <a:ea typeface="Arial Black" pitchFamily="2" charset="0"/>
                <a:cs typeface="Arial Black" pitchFamily="2" charset="0"/>
              </a:defRPr>
            </a:pPr>
          </a:p>
          <a:p>
            <a:pPr>
              <a:defRPr cap="none">
                <a:latin typeface="Arial Black" pitchFamily="2" charset="0"/>
                <a:ea typeface="Arial Black" pitchFamily="2" charset="0"/>
                <a:cs typeface="Arial Black" pitchFamily="2" charset="0"/>
              </a:defRPr>
            </a:pPr>
            <a:r>
              <a:t># Create a new figure with a specific size (width=15, height=10)</a:t>
            </a:r>
          </a:p>
          <a:p>
            <a:pPr>
              <a:defRPr cap="none">
                <a:latin typeface="Arial Black" pitchFamily="2" charset="0"/>
                <a:ea typeface="Arial Black" pitchFamily="2" charset="0"/>
                <a:cs typeface="Arial Black" pitchFamily="2" charset="0"/>
              </a:defRPr>
            </a:pPr>
            <a:r>
              <a:t>plt.figure(figsize=(15, 10))</a:t>
            </a:r>
          </a:p>
          <a:p>
            <a:pPr>
              <a:defRPr cap="none">
                <a:latin typeface="Arial Black" pitchFamily="2" charset="0"/>
                <a:ea typeface="Arial Black" pitchFamily="2" charset="0"/>
                <a:cs typeface="Arial Black" pitchFamily="2" charset="0"/>
              </a:defRPr>
            </a:pPr>
          </a:p>
          <a:p>
            <a:pPr>
              <a:defRPr cap="none">
                <a:latin typeface="Arial Black" pitchFamily="2" charset="0"/>
                <a:ea typeface="Arial Black" pitchFamily="2" charset="0"/>
                <a:cs typeface="Arial Black" pitchFamily="2" charset="0"/>
              </a:defRPr>
            </a:pPr>
            <a:r>
              <a:t># To plot the selected rows</a:t>
            </a:r>
          </a:p>
          <a:p>
            <a:pPr>
              <a:defRPr cap="none">
                <a:latin typeface="Arial Black" pitchFamily="2" charset="0"/>
                <a:ea typeface="Arial Black" pitchFamily="2" charset="0"/>
                <a:cs typeface="Arial Black" pitchFamily="2" charset="0"/>
              </a:defRPr>
            </a:pPr>
            <a:r>
              <a:t>for row in rows_to_plot:</a:t>
            </a:r>
          </a:p>
          <a:p>
            <a:pPr>
              <a:defRPr cap="none">
                <a:latin typeface="Arial Black" pitchFamily="2" charset="0"/>
                <a:ea typeface="Arial Black" pitchFamily="2" charset="0"/>
                <a:cs typeface="Arial Black" pitchFamily="2" charset="0"/>
              </a:defRPr>
            </a:pPr>
            <a:r>
              <a:t>    plt.plot(John_Hopkins_Nigeria_data.columns, John_Hopkins_Nigeria_data.loc[row])</a:t>
            </a:r>
          </a:p>
          <a:p>
            <a:pPr>
              <a:defRPr cap="none">
                <a:latin typeface="Arial Black" pitchFamily="2" charset="0"/>
                <a:ea typeface="Arial Black" pitchFamily="2" charset="0"/>
                <a:cs typeface="Arial Black" pitchFamily="2" charset="0"/>
              </a:defRPr>
            </a:pPr>
          </a:p>
          <a:p>
            <a:pPr>
              <a:defRPr cap="none">
                <a:latin typeface="Arial Black" pitchFamily="2" charset="0"/>
                <a:ea typeface="Arial Black" pitchFamily="2" charset="0"/>
                <a:cs typeface="Arial Black" pitchFamily="2" charset="0"/>
              </a:defRPr>
            </a:pPr>
            <a:r>
              <a:t># Customize the chart</a:t>
            </a:r>
          </a:p>
          <a:p>
            <a:pPr>
              <a:defRPr cap="none">
                <a:latin typeface="Arial Black" pitchFamily="2" charset="0"/>
                <a:ea typeface="Arial Black" pitchFamily="2" charset="0"/>
                <a:cs typeface="Arial Black" pitchFamily="2" charset="0"/>
              </a:defRPr>
            </a:pPr>
            <a:r>
              <a:t>plt.legend(rows_to_plot)</a:t>
            </a:r>
          </a:p>
          <a:p>
            <a:pPr>
              <a:defRPr cap="none">
                <a:latin typeface="Arial Black" pitchFamily="2" charset="0"/>
                <a:ea typeface="Arial Black" pitchFamily="2" charset="0"/>
                <a:cs typeface="Arial Black" pitchFamily="2" charset="0"/>
              </a:defRPr>
            </a:pPr>
            <a:r>
              <a:t>plt.xlabel('Daily')</a:t>
            </a:r>
          </a:p>
          <a:p>
            <a:pPr>
              <a:defRPr cap="none">
                <a:latin typeface="Arial Black" pitchFamily="2" charset="0"/>
                <a:ea typeface="Arial Black" pitchFamily="2" charset="0"/>
                <a:cs typeface="Arial Black" pitchFamily="2" charset="0"/>
              </a:defRPr>
            </a:pPr>
            <a:r>
              <a:t>plt.ylabel('Rates (Log Scale)')</a:t>
            </a:r>
          </a:p>
          <a:p>
            <a:pPr>
              <a:defRPr cap="none">
                <a:latin typeface="Arial Black" pitchFamily="2" charset="0"/>
                <a:ea typeface="Arial Black" pitchFamily="2" charset="0"/>
                <a:cs typeface="Arial Black" pitchFamily="2" charset="0"/>
              </a:defRPr>
            </a:pPr>
            <a:r>
              <a:t>plt.title('Nigeria Covid19')</a:t>
            </a:r>
          </a:p>
          <a:p>
            <a:pPr>
              <a:defRPr cap="none">
                <a:latin typeface="Arial Black" pitchFamily="2" charset="0"/>
                <a:ea typeface="Arial Black" pitchFamily="2" charset="0"/>
                <a:cs typeface="Arial Black" pitchFamily="2" charset="0"/>
              </a:defRPr>
            </a:pPr>
          </a:p>
          <a:p>
            <a:pPr>
              <a:defRPr cap="none">
                <a:latin typeface="Arial Black" pitchFamily="2" charset="0"/>
                <a:ea typeface="Arial Black" pitchFamily="2" charset="0"/>
                <a:cs typeface="Arial Black" pitchFamily="2" charset="0"/>
              </a:defRPr>
            </a:pPr>
            <a:r>
              <a:t># Use a logarithmic scale for the y-axis to eliminate flatlines.</a:t>
            </a:r>
          </a:p>
          <a:p>
            <a:pPr>
              <a:defRPr cap="none">
                <a:latin typeface="Arial Black" pitchFamily="2" charset="0"/>
                <a:ea typeface="Arial Black" pitchFamily="2" charset="0"/>
                <a:cs typeface="Arial Black" pitchFamily="2" charset="0"/>
              </a:defRPr>
            </a:pPr>
            <a:r>
              <a:t>plt.yscale('log')</a:t>
            </a:r>
          </a:p>
          <a:p>
            <a:pPr>
              <a:defRPr cap="none">
                <a:latin typeface="Arial Black" pitchFamily="2" charset="0"/>
                <a:ea typeface="Arial Black" pitchFamily="2" charset="0"/>
                <a:cs typeface="Arial Black" pitchFamily="2" charset="0"/>
              </a:defRPr>
            </a:pPr>
          </a:p>
          <a:p>
            <a:pPr>
              <a:defRPr cap="none">
                <a:latin typeface="Arial Black" pitchFamily="2" charset="0"/>
                <a:ea typeface="Arial Black" pitchFamily="2" charset="0"/>
                <a:cs typeface="Arial Black" pitchFamily="2" charset="0"/>
              </a:defRPr>
            </a:pPr>
            <a:r>
              <a:t>plt.show()</a:t>
            </a:r>
          </a:p>
          <a:p>
            <a:pPr/>
          </a:p>
        </p:txBody>
      </p:sp>
    </p:spTree>
  </p:cSld>
  <p:clrMapOvr>
    <a:masterClrMapping/>
  </p:clrMapOvr>
  <p:timing>
    <p:tnLst>
      <p:par>
        <p:cTn id="1" dur="indefinite" restart="never" nodeType="tmRoot"/>
      </p:par>
    </p:tnLst>
  </p:timing>
</p:sld>
</file>

<file path=ppt/slides/slide1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pic>
        <p:nvPicPr>
          <p:cNvPr id="2" name="Picture1"/>
          <p:cNvPicPr>
            <a:picLocks noChangeAspect="1"/>
            <a:extLst>
              <a:ext uri="smNativeData">
                <pr:smNativeData xmlns:pr="smNativeData" xmlns="smNativeData" val="SMDATA_18_dVMlZR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K4HAABqBAAAkT8AAA0pAAAQAAAAJgAAAAgAAAD//////////zAAAAAUAAAAAAAAAAAA//8AAAEAAAD//wAAAQA="/>
              </a:ext>
            </a:extLst>
          </p:cNvPicPr>
          <p:nvPr/>
        </p:nvPicPr>
        <p:blipFill>
          <a:blip r:embed="rId3"/>
          <a:stretch>
            <a:fillRect/>
          </a:stretch>
        </p:blipFill>
        <p:spPr>
          <a:xfrm>
            <a:off x="1248410" y="717550"/>
            <a:ext cx="9084945" cy="5955665"/>
          </a:xfrm>
          <a:prstGeom prst="rect">
            <a:avLst/>
          </a:prstGeom>
          <a:noFill/>
          <a:ln>
            <a:noFill/>
          </a:ln>
          <a:effectLst/>
        </p:spPr>
      </p:pic>
    </p:spTree>
  </p:cSld>
  <p:clrMapOvr>
    <a:masterClrMapping/>
  </p:clrMapOvr>
  <p:timing>
    <p:tnLst>
      <p:par>
        <p:cTn id="1" dur="indefinite" restart="never" nodeType="tmRoot"/>
      </p:par>
    </p:tnLst>
  </p:timing>
</p:sld>
</file>

<file path=ppt/slides/slide1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extbox1"/>
          <p:cNvSpPr txBox="1">
            <a:extLst>
              <a:ext uri="smNativeData">
                <pr:smNativeData xmlns:pr="smNativeData" xmlns="smNativeData" val="SMDATA_16_dVMlZRMAAAAlAAAAEg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gMAAKYCAAASRwAA9iUAABAAAAAmAAAACAAAAP//////////MAAAABQAAAAAAAAAAAD//wAAAQAAAP//AAABAA=="/>
              </a:ext>
            </a:extLst>
          </p:cNvSpPr>
          <p:nvPr/>
        </p:nvSpPr>
        <p:spPr>
          <a:xfrm>
            <a:off x="646430" y="430530"/>
            <a:ext cx="10906760" cy="5740400"/>
          </a:xfrm>
          <a:prstGeom prst="rect">
            <a:avLst/>
          </a:prstGeom>
          <a:noFill/>
          <a:ln>
            <a:noFill/>
          </a:ln>
          <a:effectLst/>
        </p:spPr>
        <p:txBody>
          <a:bodyPr vert="horz" wrap="square" numCol="1" spcCol="215900" anchor="t"/>
          <a:lstStyle/>
          <a:p>
            <a:pPr>
              <a:defRPr cap="none">
                <a:latin typeface="Arial Black" pitchFamily="2" charset="0"/>
                <a:ea typeface="Arial Black" pitchFamily="2" charset="0"/>
                <a:cs typeface="Arial Black" pitchFamily="2" charset="0"/>
              </a:defRPr>
            </a:pPr>
            <a:r>
              <a:t>Analysing the same data with subplots. </a:t>
            </a:r>
          </a:p>
          <a:p>
            <a:pPr>
              <a:defRPr cap="none">
                <a:latin typeface="Arial Black" pitchFamily="2" charset="0"/>
                <a:ea typeface="Arial Black" pitchFamily="2" charset="0"/>
                <a:cs typeface="Arial Black" pitchFamily="2" charset="0"/>
              </a:defRPr>
            </a:pPr>
          </a:p>
          <a:p>
            <a:pPr>
              <a:defRPr cap="none">
                <a:latin typeface="Arial Black" pitchFamily="2" charset="0"/>
                <a:ea typeface="Arial Black" pitchFamily="2" charset="0"/>
                <a:cs typeface="Arial Black" pitchFamily="2" charset="0"/>
              </a:defRPr>
            </a:pPr>
          </a:p>
          <a:p>
            <a:pPr>
              <a:defRPr cap="none">
                <a:latin typeface="Arial Black" pitchFamily="2" charset="0"/>
                <a:ea typeface="Arial Black" pitchFamily="2" charset="0"/>
                <a:cs typeface="Arial Black" pitchFamily="2" charset="0"/>
              </a:defRPr>
            </a:pPr>
            <a:r>
              <a:t>fig, axs = plt.subplots(3)</a:t>
            </a:r>
          </a:p>
          <a:p>
            <a:pPr>
              <a:defRPr cap="none">
                <a:latin typeface="Arial Black" pitchFamily="2" charset="0"/>
                <a:ea typeface="Arial Black" pitchFamily="2" charset="0"/>
                <a:cs typeface="Arial Black" pitchFamily="2" charset="0"/>
              </a:defRPr>
            </a:pPr>
            <a:r>
              <a:t>fig.suptitle('Nigeria Covid19')</a:t>
            </a:r>
          </a:p>
          <a:p>
            <a:pPr>
              <a:defRPr cap="none">
                <a:latin typeface="Arial Black" pitchFamily="2" charset="0"/>
                <a:ea typeface="Arial Black" pitchFamily="2" charset="0"/>
                <a:cs typeface="Arial Black" pitchFamily="2" charset="0"/>
              </a:defRPr>
            </a:pPr>
            <a:r>
              <a:t>axs[0].plot(John_Hopkins_Nigeria_data.columns, dfjn.loc['Infections'])</a:t>
            </a:r>
          </a:p>
          <a:p>
            <a:pPr>
              <a:defRPr cap="none">
                <a:latin typeface="Arial Black" pitchFamily="2" charset="0"/>
                <a:ea typeface="Arial Black" pitchFamily="2" charset="0"/>
                <a:cs typeface="Arial Black" pitchFamily="2" charset="0"/>
              </a:defRPr>
            </a:pPr>
            <a:r>
              <a:t>axs[0].set(ylabel='Infections')</a:t>
            </a:r>
          </a:p>
          <a:p>
            <a:pPr>
              <a:defRPr cap="none">
                <a:latin typeface="Arial Black" pitchFamily="2" charset="0"/>
                <a:ea typeface="Arial Black" pitchFamily="2" charset="0"/>
                <a:cs typeface="Arial Black" pitchFamily="2" charset="0"/>
              </a:defRPr>
            </a:pPr>
            <a:r>
              <a:t>axs[1].plot(John_Hopkins_Nigeria_data.columns, John_Hopkins_Nigeria_data.loc['Discharged'])</a:t>
            </a:r>
          </a:p>
          <a:p>
            <a:pPr>
              <a:defRPr cap="none">
                <a:latin typeface="Arial Black" pitchFamily="2" charset="0"/>
                <a:ea typeface="Arial Black" pitchFamily="2" charset="0"/>
                <a:cs typeface="Arial Black" pitchFamily="2" charset="0"/>
              </a:defRPr>
            </a:pPr>
            <a:r>
              <a:t>axs[1].set(ylabel='Discharged')</a:t>
            </a:r>
          </a:p>
          <a:p>
            <a:pPr>
              <a:defRPr cap="none">
                <a:latin typeface="Arial Black" pitchFamily="2" charset="0"/>
                <a:ea typeface="Arial Black" pitchFamily="2" charset="0"/>
                <a:cs typeface="Arial Black" pitchFamily="2" charset="0"/>
              </a:defRPr>
            </a:pPr>
            <a:r>
              <a:t>axs[2].plot(John_Hopkins_Nigeria_data.columns, John_Hopkins_Nigeria_data.loc['Deaths'])</a:t>
            </a:r>
          </a:p>
          <a:p>
            <a:pPr>
              <a:defRPr cap="none">
                <a:latin typeface="Arial Black" pitchFamily="2" charset="0"/>
                <a:ea typeface="Arial Black" pitchFamily="2" charset="0"/>
                <a:cs typeface="Arial Black" pitchFamily="2" charset="0"/>
              </a:defRPr>
            </a:pPr>
            <a:r>
              <a:t>axs[2].set(xlabel='Daily', ylabel='Deaths')</a:t>
            </a:r>
          </a:p>
          <a:p>
            <a:pPr>
              <a:defRPr cap="none">
                <a:latin typeface="Arial Black" pitchFamily="2" charset="0"/>
                <a:ea typeface="Arial Black" pitchFamily="2" charset="0"/>
                <a:cs typeface="Arial Black" pitchFamily="2" charset="0"/>
              </a:defRPr>
            </a:pPr>
            <a:r>
              <a:t>plt.show()</a:t>
            </a:r>
          </a:p>
        </p:txBody>
      </p:sp>
    </p:spTree>
  </p:cSld>
  <p:clrMapOvr>
    <a:masterClrMapping/>
  </p:clrMapOvr>
  <p:timing>
    <p:tnLst>
      <p:par>
        <p:cTn id="1" dur="indefinite" restart="never" nodeType="tmRoot"/>
      </p:par>
    </p:tnLst>
  </p:timing>
</p:sld>
</file>

<file path=ppt/slides/slide13.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pic>
        <p:nvPicPr>
          <p:cNvPr id="2" name="Picture1"/>
          <p:cNvPicPr>
            <a:picLocks noChangeAspect="1"/>
            <a:extLst>
              <a:ext uri="smNativeData">
                <pr:smNativeData xmlns:pr="smNativeData" xmlns="smNativeData" val="SMDATA_18_dVMlZR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AwKAAAXAwAAqz8AAEonAAAQAAAAJgAAAAgAAAD//////////zAAAAAUAAAAAAAAAAAA//8AAAEAAAD//wAAAQA="/>
              </a:ext>
            </a:extLst>
          </p:cNvPicPr>
          <p:nvPr/>
        </p:nvPicPr>
        <p:blipFill>
          <a:blip r:embed="rId3"/>
          <a:stretch>
            <a:fillRect/>
          </a:stretch>
        </p:blipFill>
        <p:spPr>
          <a:xfrm>
            <a:off x="1633220" y="502285"/>
            <a:ext cx="8716645" cy="5884545"/>
          </a:xfrm>
          <a:prstGeom prst="rect">
            <a:avLst/>
          </a:prstGeom>
          <a:noFill/>
          <a:ln>
            <a:noFill/>
          </a:ln>
          <a:effectLst/>
        </p:spPr>
      </p:pic>
    </p:spTree>
  </p:cSld>
  <p:clrMapOvr>
    <a:masterClrMapping/>
  </p:clrMapOvr>
  <p:timing>
    <p:tnLst>
      <p:par>
        <p:cTn id="1" dur="indefinite" restart="never" nodeType="tmRoot"/>
      </p:par>
    </p:tnLst>
  </p:timing>
</p:sld>
</file>

<file path=ppt/slides/slide14.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extbox1"/>
          <p:cNvSpPr txBox="1">
            <a:extLst>
              <a:ext uri="smNativeData">
                <pr:smNativeData xmlns:pr="smNativeData" xmlns="smNativeData" val="SMDATA_16_dVMlZRMAAAAlAAAAEg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QMAAFMBAABrRAAADSkAABAAAAAmAAAACAAAAP//////////MAAAABQAAAAAAAAAAAD//wAAAQAAAP//AAABAA=="/>
              </a:ext>
            </a:extLst>
          </p:cNvSpPr>
          <p:nvPr/>
        </p:nvSpPr>
        <p:spPr>
          <a:xfrm>
            <a:off x="645795" y="215265"/>
            <a:ext cx="10476230" cy="6457950"/>
          </a:xfrm>
          <a:prstGeom prst="rect">
            <a:avLst/>
          </a:prstGeom>
          <a:noFill/>
          <a:ln>
            <a:noFill/>
          </a:ln>
          <a:effectLst/>
        </p:spPr>
        <p:txBody>
          <a:bodyPr vert="horz" wrap="square" numCol="1" spcCol="215900" anchor="t"/>
          <a:lstStyle/>
          <a:p>
            <a:pPr>
              <a:defRPr cap="none">
                <a:latin typeface="Arial Black" pitchFamily="2" charset="0"/>
                <a:ea typeface="Arial Black" pitchFamily="2" charset="0"/>
                <a:cs typeface="Arial Black" pitchFamily="2" charset="0"/>
              </a:defRPr>
            </a:pPr>
            <a:r>
              <a:t>Using the cumulative sum to plot the daily rates.</a:t>
            </a:r>
          </a:p>
          <a:p>
            <a:pPr>
              <a:defRPr cap="none">
                <a:latin typeface="Arial Black" pitchFamily="2" charset="0"/>
                <a:ea typeface="Arial Black" pitchFamily="2" charset="0"/>
                <a:cs typeface="Arial Black" pitchFamily="2" charset="0"/>
              </a:defRPr>
            </a:pPr>
          </a:p>
          <a:p>
            <a:pPr>
              <a:defRPr cap="none">
                <a:latin typeface="Arial Black" pitchFamily="2" charset="0"/>
                <a:ea typeface="Arial Black" pitchFamily="2" charset="0"/>
                <a:cs typeface="Arial Black" pitchFamily="2" charset="0"/>
              </a:defRPr>
            </a:pPr>
            <a:r>
              <a:t># Calculate the cumulative sum for each title</a:t>
            </a:r>
          </a:p>
          <a:p>
            <a:pPr>
              <a:defRPr cap="none">
                <a:latin typeface="Arial Black" pitchFamily="2" charset="0"/>
                <a:ea typeface="Arial Black" pitchFamily="2" charset="0"/>
                <a:cs typeface="Arial Black" pitchFamily="2" charset="0"/>
              </a:defRPr>
            </a:pPr>
            <a:r>
              <a:t>John_Hopkins_Nigeria_data_trans_cumulative = John_Hopkins_Nigeria_data.cumsum(axis=1)</a:t>
            </a:r>
          </a:p>
          <a:p>
            <a:pPr>
              <a:defRPr cap="none">
                <a:latin typeface="Arial Black" pitchFamily="2" charset="0"/>
                <a:ea typeface="Arial Black" pitchFamily="2" charset="0"/>
                <a:cs typeface="Arial Black" pitchFamily="2" charset="0"/>
              </a:defRPr>
            </a:pPr>
          </a:p>
          <a:p>
            <a:pPr>
              <a:defRPr cap="none">
                <a:latin typeface="Arial Black" pitchFamily="2" charset="0"/>
                <a:ea typeface="Arial Black" pitchFamily="2" charset="0"/>
                <a:cs typeface="Arial Black" pitchFamily="2" charset="0"/>
              </a:defRPr>
            </a:pPr>
            <a:r>
              <a:t># Create the plot</a:t>
            </a:r>
          </a:p>
          <a:p>
            <a:pPr>
              <a:defRPr cap="none">
                <a:latin typeface="Arial Black" pitchFamily="2" charset="0"/>
                <a:ea typeface="Arial Black" pitchFamily="2" charset="0"/>
                <a:cs typeface="Arial Black" pitchFamily="2" charset="0"/>
              </a:defRPr>
            </a:pPr>
            <a:r>
              <a:t>plt.figure(figsize=(30, 10))</a:t>
            </a:r>
          </a:p>
          <a:p>
            <a:pPr>
              <a:defRPr cap="none">
                <a:latin typeface="Arial Black" pitchFamily="2" charset="0"/>
                <a:ea typeface="Arial Black" pitchFamily="2" charset="0"/>
                <a:cs typeface="Arial Black" pitchFamily="2" charset="0"/>
              </a:defRPr>
            </a:pPr>
          </a:p>
          <a:p>
            <a:pPr>
              <a:defRPr cap="none">
                <a:latin typeface="Arial Black" pitchFamily="2" charset="0"/>
                <a:ea typeface="Arial Black" pitchFamily="2" charset="0"/>
                <a:cs typeface="Arial Black" pitchFamily="2" charset="0"/>
              </a:defRPr>
            </a:pPr>
            <a:r>
              <a:t>for title in John_Hopkins_Nigeria_data_trans_cumulative.index:</a:t>
            </a:r>
          </a:p>
          <a:p>
            <a:pPr>
              <a:defRPr cap="none">
                <a:latin typeface="Arial Black" pitchFamily="2" charset="0"/>
                <a:ea typeface="Arial Black" pitchFamily="2" charset="0"/>
                <a:cs typeface="Arial Black" pitchFamily="2" charset="0"/>
              </a:defRPr>
            </a:pPr>
            <a:r>
              <a:t>    plt.plot(John_Hopkins_Nigeria_data_trans_cumulative.columns, John_Hopkins_Nigeria_data_trans_cumulative.loc[title], marker='o', label=title)</a:t>
            </a:r>
          </a:p>
          <a:p>
            <a:pPr>
              <a:defRPr cap="none">
                <a:latin typeface="Arial Black" pitchFamily="2" charset="0"/>
                <a:ea typeface="Arial Black" pitchFamily="2" charset="0"/>
                <a:cs typeface="Arial Black" pitchFamily="2" charset="0"/>
              </a:defRPr>
            </a:pPr>
          </a:p>
          <a:p>
            <a:pPr>
              <a:defRPr cap="none">
                <a:latin typeface="Arial Black" pitchFamily="2" charset="0"/>
                <a:ea typeface="Arial Black" pitchFamily="2" charset="0"/>
                <a:cs typeface="Arial Black" pitchFamily="2" charset="0"/>
              </a:defRPr>
            </a:pPr>
            <a:r>
              <a:t>plt.title('Cumulative Sum of Daily Rates')</a:t>
            </a:r>
          </a:p>
          <a:p>
            <a:pPr>
              <a:defRPr cap="none">
                <a:latin typeface="Arial Black" pitchFamily="2" charset="0"/>
                <a:ea typeface="Arial Black" pitchFamily="2" charset="0"/>
                <a:cs typeface="Arial Black" pitchFamily="2" charset="0"/>
              </a:defRPr>
            </a:pPr>
            <a:r>
              <a:t>plt.ylabel('Day')</a:t>
            </a:r>
          </a:p>
          <a:p>
            <a:pPr>
              <a:defRPr cap="none">
                <a:latin typeface="Arial Black" pitchFamily="2" charset="0"/>
                <a:ea typeface="Arial Black" pitchFamily="2" charset="0"/>
                <a:cs typeface="Arial Black" pitchFamily="2" charset="0"/>
              </a:defRPr>
            </a:pPr>
            <a:r>
              <a:t>plt.xlabel('Cumulative Sum')</a:t>
            </a:r>
          </a:p>
          <a:p>
            <a:pPr>
              <a:defRPr cap="none">
                <a:latin typeface="Arial Black" pitchFamily="2" charset="0"/>
                <a:ea typeface="Arial Black" pitchFamily="2" charset="0"/>
                <a:cs typeface="Arial Black" pitchFamily="2" charset="0"/>
              </a:defRPr>
            </a:pPr>
          </a:p>
          <a:p>
            <a:pPr>
              <a:defRPr cap="none">
                <a:latin typeface="Arial Black" pitchFamily="2" charset="0"/>
                <a:ea typeface="Arial Black" pitchFamily="2" charset="0"/>
                <a:cs typeface="Arial Black" pitchFamily="2" charset="0"/>
              </a:defRPr>
            </a:pPr>
            <a:r>
              <a:t>plt.yscale('log')</a:t>
            </a:r>
          </a:p>
          <a:p>
            <a:pPr>
              <a:defRPr cap="none">
                <a:latin typeface="Arial Black" pitchFamily="2" charset="0"/>
                <a:ea typeface="Arial Black" pitchFamily="2" charset="0"/>
                <a:cs typeface="Arial Black" pitchFamily="2" charset="0"/>
              </a:defRPr>
            </a:pPr>
          </a:p>
          <a:p>
            <a:pPr>
              <a:defRPr cap="none">
                <a:latin typeface="Arial Black" pitchFamily="2" charset="0"/>
                <a:ea typeface="Arial Black" pitchFamily="2" charset="0"/>
                <a:cs typeface="Arial Black" pitchFamily="2" charset="0"/>
              </a:defRPr>
            </a:pPr>
            <a:r>
              <a:t>plt.legend()</a:t>
            </a:r>
          </a:p>
          <a:p>
            <a:pPr>
              <a:defRPr cap="none">
                <a:latin typeface="Arial Black" pitchFamily="2" charset="0"/>
                <a:ea typeface="Arial Black" pitchFamily="2" charset="0"/>
                <a:cs typeface="Arial Black" pitchFamily="2" charset="0"/>
              </a:defRPr>
            </a:pPr>
            <a:r>
              <a:t>plt.grid(True)</a:t>
            </a:r>
          </a:p>
          <a:p>
            <a:pPr>
              <a:defRPr cap="none">
                <a:latin typeface="Arial Black" pitchFamily="2" charset="0"/>
                <a:ea typeface="Arial Black" pitchFamily="2" charset="0"/>
                <a:cs typeface="Arial Black" pitchFamily="2" charset="0"/>
              </a:defRPr>
            </a:pPr>
            <a:r>
              <a:t>plt.show()</a:t>
            </a:r>
          </a:p>
        </p:txBody>
      </p:sp>
    </p:spTree>
  </p:cSld>
  <p:clrMapOvr>
    <a:masterClrMapping/>
  </p:clrMapOvr>
  <p:timing>
    <p:tnLst>
      <p:par>
        <p:cTn id="1" dur="indefinite" restart="never" nodeType="tmRoot"/>
      </p:par>
    </p:tnLst>
  </p:timing>
</p:sld>
</file>

<file path=ppt/slides/slide15.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pic>
        <p:nvPicPr>
          <p:cNvPr id="2" name="Picture1"/>
          <p:cNvPicPr>
            <a:picLocks noChangeAspect="1"/>
            <a:extLst>
              <a:ext uri="smNativeData">
                <pr:smNativeData xmlns:pr="smNativeData" xmlns="smNativeData" val="SMDATA_18_dVMlZR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BAHAADiAQAATUUAAE4oAAAQAAAAJgAAAAgAAAD//////////zAAAAAUAAAAAAAAAAAA//8AAAEAAAD//wAAAQA="/>
              </a:ext>
            </a:extLst>
          </p:cNvPicPr>
          <p:nvPr/>
        </p:nvPicPr>
        <p:blipFill>
          <a:blip r:embed="rId3"/>
          <a:stretch>
            <a:fillRect/>
          </a:stretch>
        </p:blipFill>
        <p:spPr>
          <a:xfrm>
            <a:off x="1148080" y="306070"/>
            <a:ext cx="10117455" cy="6245860"/>
          </a:xfrm>
          <a:prstGeom prst="rect">
            <a:avLst/>
          </a:prstGeom>
          <a:noFill/>
          <a:ln>
            <a:noFill/>
          </a:ln>
          <a:effectLst/>
        </p:spPr>
      </p:pic>
    </p:spTree>
  </p:cSld>
  <p:clrMapOvr>
    <a:masterClrMapping/>
  </p:clrMapOvr>
  <p:timing>
    <p:tnLst>
      <p:par>
        <p:cTn id="1" dur="indefinite" restart="never" nodeType="tmRoot"/>
      </p:par>
    </p:tnLst>
  </p:timing>
</p:sld>
</file>

<file path=ppt/slides/slide16.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extbox1"/>
          <p:cNvSpPr txBox="1">
            <a:extLst>
              <a:ext uri="smNativeData">
                <pr:smNativeData xmlns:pr="smNativeData" xmlns="smNativeData" val="SMDATA_16_dVMlZRMAAAAlAAAAEg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PAIAAJMAAADNSAAAoykAABAAAAAmAAAACAAAAP//////////MAAAABQAAAAAAAAAAAD//wAAAQAAAP//AAABAA=="/>
              </a:ext>
            </a:extLst>
          </p:cNvSpPr>
          <p:nvPr/>
        </p:nvSpPr>
        <p:spPr>
          <a:xfrm>
            <a:off x="363220" y="93345"/>
            <a:ext cx="11471275" cy="6675120"/>
          </a:xfrm>
          <a:prstGeom prst="rect">
            <a:avLst/>
          </a:prstGeom>
          <a:noFill/>
          <a:ln>
            <a:noFill/>
          </a:ln>
          <a:effectLst/>
        </p:spPr>
        <p:txBody>
          <a:bodyPr vert="horz" wrap="square" numCol="1" spcCol="215900" anchor="t"/>
          <a:lstStyle/>
          <a:p>
            <a:pPr>
              <a:defRPr sz="1600" cap="none">
                <a:latin typeface="Arial Black" pitchFamily="2" charset="0"/>
                <a:ea typeface="Arial Black" pitchFamily="2" charset="0"/>
                <a:cs typeface="Arial Black" pitchFamily="2" charset="0"/>
              </a:defRPr>
            </a:pPr>
            <a:r>
              <a:t># Using the diff() method to identify and plot the highest infection day, date and number. John_Hopkins_Nigeria_data_transposed = John_Hopkins_Nigeria_data.T</a:t>
            </a:r>
          </a:p>
          <a:p>
            <a:pPr>
              <a:defRPr sz="1600" cap="none">
                <a:latin typeface="Arial Black" pitchFamily="2" charset="0"/>
                <a:ea typeface="Arial Black" pitchFamily="2" charset="0"/>
                <a:cs typeface="Arial Black" pitchFamily="2" charset="0"/>
              </a:defRPr>
            </a:pPr>
          </a:p>
          <a:p>
            <a:pPr>
              <a:defRPr sz="1600" cap="none">
                <a:latin typeface="Arial Black" pitchFamily="2" charset="0"/>
                <a:ea typeface="Arial Black" pitchFamily="2" charset="0"/>
                <a:cs typeface="Arial Black" pitchFamily="2" charset="0"/>
              </a:defRPr>
            </a:pPr>
            <a:r>
              <a:t># Calculate the daily difference in 'Infections' and store it in a new column 'daily_infections'</a:t>
            </a:r>
          </a:p>
          <a:p>
            <a:pPr>
              <a:defRPr sz="1600" cap="none">
                <a:latin typeface="Arial Black" pitchFamily="2" charset="0"/>
                <a:ea typeface="Arial Black" pitchFamily="2" charset="0"/>
                <a:cs typeface="Arial Black" pitchFamily="2" charset="0"/>
              </a:defRPr>
            </a:pPr>
            <a:r>
              <a:t>John_Hopkins_Nigeria_data_transposed['daily_infections'] = John_Hopkins_Nigeria_data_transposed['Infections'].diff()</a:t>
            </a:r>
          </a:p>
          <a:p>
            <a:pPr>
              <a:defRPr sz="1600" cap="none">
                <a:latin typeface="Arial Black" pitchFamily="2" charset="0"/>
                <a:ea typeface="Arial Black" pitchFamily="2" charset="0"/>
                <a:cs typeface="Arial Black" pitchFamily="2" charset="0"/>
              </a:defRPr>
            </a:pPr>
          </a:p>
          <a:p>
            <a:pPr>
              <a:defRPr sz="1600" cap="none">
                <a:latin typeface="Arial Black" pitchFamily="2" charset="0"/>
                <a:ea typeface="Arial Black" pitchFamily="2" charset="0"/>
                <a:cs typeface="Arial Black" pitchFamily="2" charset="0"/>
              </a:defRPr>
            </a:pPr>
            <a:r>
              <a:t># Find the date with the highest infection rate</a:t>
            </a:r>
          </a:p>
          <a:p>
            <a:pPr>
              <a:defRPr sz="1600" cap="none">
                <a:latin typeface="Arial Black" pitchFamily="2" charset="0"/>
                <a:ea typeface="Arial Black" pitchFamily="2" charset="0"/>
                <a:cs typeface="Arial Black" pitchFamily="2" charset="0"/>
              </a:defRPr>
            </a:pPr>
            <a:r>
              <a:t>date_highest_infection = John_Hopkins_Nigeria_data_transposed['daily_infections'].idxmax()</a:t>
            </a:r>
          </a:p>
          <a:p>
            <a:pPr>
              <a:defRPr sz="1600" cap="none">
                <a:latin typeface="Arial Black" pitchFamily="2" charset="0"/>
                <a:ea typeface="Arial Black" pitchFamily="2" charset="0"/>
                <a:cs typeface="Arial Black" pitchFamily="2" charset="0"/>
              </a:defRPr>
            </a:pPr>
          </a:p>
          <a:p>
            <a:pPr>
              <a:defRPr sz="1600" cap="none">
                <a:latin typeface="Arial Black" pitchFamily="2" charset="0"/>
                <a:ea typeface="Arial Black" pitchFamily="2" charset="0"/>
                <a:cs typeface="Arial Black" pitchFamily="2" charset="0"/>
              </a:defRPr>
            </a:pPr>
            <a:r>
              <a:t># Find the highest infection rate</a:t>
            </a:r>
          </a:p>
          <a:p>
            <a:pPr>
              <a:defRPr sz="1600" cap="none">
                <a:latin typeface="Arial Black" pitchFamily="2" charset="0"/>
                <a:ea typeface="Arial Black" pitchFamily="2" charset="0"/>
                <a:cs typeface="Arial Black" pitchFamily="2" charset="0"/>
              </a:defRPr>
            </a:pPr>
            <a:r>
              <a:t>highest_infection_rate = John_Hopkins_Nigeria_data_transposed['daily_infections'].max()</a:t>
            </a:r>
          </a:p>
          <a:p>
            <a:pPr>
              <a:defRPr sz="1600" cap="none">
                <a:latin typeface="Arial Black" pitchFamily="2" charset="0"/>
                <a:ea typeface="Arial Black" pitchFamily="2" charset="0"/>
                <a:cs typeface="Arial Black" pitchFamily="2" charset="0"/>
              </a:defRPr>
            </a:pPr>
          </a:p>
          <a:p>
            <a:pPr>
              <a:defRPr sz="1600" cap="none">
                <a:latin typeface="Arial Black" pitchFamily="2" charset="0"/>
                <a:ea typeface="Arial Black" pitchFamily="2" charset="0"/>
                <a:cs typeface="Arial Black" pitchFamily="2" charset="0"/>
              </a:defRPr>
            </a:pPr>
            <a:r>
              <a:t># Plot daily infections</a:t>
            </a:r>
          </a:p>
          <a:p>
            <a:pPr>
              <a:defRPr sz="1600" cap="none">
                <a:latin typeface="Arial Black" pitchFamily="2" charset="0"/>
                <a:ea typeface="Arial Black" pitchFamily="2" charset="0"/>
                <a:cs typeface="Arial Black" pitchFamily="2" charset="0"/>
              </a:defRPr>
            </a:pPr>
            <a:r>
              <a:t>plt.figure(figsize=(20,8))</a:t>
            </a:r>
          </a:p>
          <a:p>
            <a:pPr>
              <a:defRPr sz="1600" cap="none">
                <a:latin typeface="Arial Black" pitchFamily="2" charset="0"/>
                <a:ea typeface="Arial Black" pitchFamily="2" charset="0"/>
                <a:cs typeface="Arial Black" pitchFamily="2" charset="0"/>
              </a:defRPr>
            </a:pPr>
            <a:r>
              <a:t>John_Hopkins_Nigeria_data_transposed['daily_infections'].plot(kind='line', title='Daily Infections Over Time')</a:t>
            </a:r>
          </a:p>
          <a:p>
            <a:pPr>
              <a:defRPr sz="1600" cap="none">
                <a:latin typeface="Arial Black" pitchFamily="2" charset="0"/>
                <a:ea typeface="Arial Black" pitchFamily="2" charset="0"/>
                <a:cs typeface="Arial Black" pitchFamily="2" charset="0"/>
              </a:defRPr>
            </a:pPr>
            <a:r>
              <a:t>plt.xlabel('Date')</a:t>
            </a:r>
          </a:p>
          <a:p>
            <a:pPr>
              <a:defRPr sz="1600" cap="none">
                <a:latin typeface="Arial Black" pitchFamily="2" charset="0"/>
                <a:ea typeface="Arial Black" pitchFamily="2" charset="0"/>
                <a:cs typeface="Arial Black" pitchFamily="2" charset="0"/>
              </a:defRPr>
            </a:pPr>
            <a:r>
              <a:t>plt.ylabel('Daily Infections')</a:t>
            </a:r>
          </a:p>
          <a:p>
            <a:pPr>
              <a:defRPr sz="1600" cap="none">
                <a:latin typeface="Arial Black" pitchFamily="2" charset="0"/>
                <a:ea typeface="Arial Black" pitchFamily="2" charset="0"/>
                <a:cs typeface="Arial Black" pitchFamily="2" charset="0"/>
              </a:defRPr>
            </a:pPr>
          </a:p>
          <a:p>
            <a:pPr>
              <a:defRPr sz="1600" cap="none">
                <a:latin typeface="Arial Black" pitchFamily="2" charset="0"/>
                <a:ea typeface="Arial Black" pitchFamily="2" charset="0"/>
                <a:cs typeface="Arial Black" pitchFamily="2" charset="0"/>
              </a:defRPr>
            </a:pPr>
            <a:r>
              <a:t># Highlight the date with the highest infection rate</a:t>
            </a:r>
          </a:p>
          <a:p>
            <a:pPr>
              <a:defRPr sz="1600" cap="none">
                <a:latin typeface="Arial Black" pitchFamily="2" charset="0"/>
                <a:ea typeface="Arial Black" pitchFamily="2" charset="0"/>
                <a:cs typeface="Arial Black" pitchFamily="2" charset="0"/>
              </a:defRPr>
            </a:pPr>
            <a:r>
              <a:t>plt.axvline(x=date_highest_infection, color='r', linestyle='--', label=f'Highest Infection Rate ({highest_infection_rate}) on {date_highest_infection}')</a:t>
            </a:r>
          </a:p>
          <a:p>
            <a:pPr>
              <a:defRPr sz="1600" cap="none">
                <a:latin typeface="Arial Black" pitchFamily="2" charset="0"/>
                <a:ea typeface="Arial Black" pitchFamily="2" charset="0"/>
                <a:cs typeface="Arial Black" pitchFamily="2" charset="0"/>
              </a:defRPr>
            </a:pPr>
            <a:r>
              <a:t>plt.legend()</a:t>
            </a:r>
          </a:p>
          <a:p>
            <a:pPr>
              <a:defRPr cap="none">
                <a:latin typeface="Arial Black" pitchFamily="2" charset="0"/>
                <a:ea typeface="Arial Black" pitchFamily="2" charset="0"/>
                <a:cs typeface="Arial Black" pitchFamily="2" charset="0"/>
              </a:defRPr>
            </a:pPr>
          </a:p>
          <a:p>
            <a:pPr>
              <a:defRPr cap="none">
                <a:latin typeface="Arial Black" pitchFamily="2" charset="0"/>
                <a:ea typeface="Arial Black" pitchFamily="2" charset="0"/>
                <a:cs typeface="Arial Black" pitchFamily="2" charset="0"/>
              </a:defRPr>
            </a:pPr>
            <a:r>
              <a:t>plt.show()</a:t>
            </a:r>
          </a:p>
          <a:p>
            <a:pPr/>
          </a:p>
        </p:txBody>
      </p:sp>
    </p:spTree>
  </p:cSld>
  <p:clrMapOvr>
    <a:masterClrMapping/>
  </p:clrMapOvr>
  <p:timing>
    <p:tnLst>
      <p:par>
        <p:cTn id="1" dur="indefinite" restart="never" nodeType="tmRoot"/>
      </p:par>
    </p:tnLst>
  </p:timing>
</p:sld>
</file>

<file path=ppt/slides/slide17.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pic>
        <p:nvPicPr>
          <p:cNvPr id="2" name="Picture1"/>
          <p:cNvPicPr>
            <a:picLocks noChangeAspect="1"/>
            <a:extLst>
              <a:ext uri="smNativeData">
                <pr:smNativeData xmlns:pr="smNativeData" xmlns="smNativeData" val="SMDATA_18_dVMlZR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Dw8PDw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E4BAABMBQAAskkAAM4iAAAQAAAAJgAAAAgAAAD//////////zAAAAAUAAAAAAAAAAAA//8AAAEAAAD//wAAAQA="/>
              </a:ext>
            </a:extLst>
          </p:cNvPicPr>
          <p:nvPr/>
        </p:nvPicPr>
        <p:blipFill>
          <a:blip r:embed="rId3"/>
          <a:stretch>
            <a:fillRect/>
          </a:stretch>
        </p:blipFill>
        <p:spPr>
          <a:xfrm>
            <a:off x="212090" y="861060"/>
            <a:ext cx="11767820" cy="4796790"/>
          </a:xfrm>
          <a:prstGeom prst="rect">
            <a:avLst/>
          </a:prstGeom>
          <a:noFill/>
          <a:ln>
            <a:noFill/>
          </a:ln>
          <a:effectLst/>
        </p:spPr>
      </p:pic>
    </p:spTree>
  </p:cSld>
  <p:clrMapOvr>
    <a:masterClrMapping/>
  </p:clrMapOvr>
  <p:timing>
    <p:tnLst>
      <p:par>
        <p:cTn id="1" dur="indefinite" restart="never" nodeType="tmRoot"/>
      </p:par>
    </p:tnLst>
  </p:timing>
</p:sld>
</file>

<file path=ppt/slides/slide18.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extbox1"/>
          <p:cNvSpPr txBox="1">
            <a:extLst>
              <a:ext uri="smNativeData">
                <pr:smNativeData xmlns:pr="smNativeData" xmlns="smNativeData" val="SMDATA_16_dVMlZRMAAAAlAAAAEg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cwQAAPMDAACWRgAAQyYAABAAAAAmAAAACAAAAP//////////MAAAABQAAAAAAAAAAAD//wAAAQAAAP//AAABAA=="/>
              </a:ext>
            </a:extLst>
          </p:cNvSpPr>
          <p:nvPr/>
        </p:nvSpPr>
        <p:spPr>
          <a:xfrm>
            <a:off x="723265" y="641985"/>
            <a:ext cx="10751185" cy="5577840"/>
          </a:xfrm>
          <a:prstGeom prst="rect">
            <a:avLst/>
          </a:prstGeom>
          <a:noFill/>
          <a:ln>
            <a:noFill/>
          </a:ln>
          <a:effectLst/>
        </p:spPr>
        <p:txBody>
          <a:bodyPr vert="horz" wrap="square" numCol="1" spcCol="215900" anchor="t"/>
          <a:lstStyle/>
          <a:p>
            <a:pPr>
              <a:defRPr sz="1600" cap="none">
                <a:latin typeface="Arial Black" pitchFamily="2" charset="0"/>
                <a:ea typeface="Arial Black" pitchFamily="2" charset="0"/>
                <a:cs typeface="Arial Black" pitchFamily="2" charset="0"/>
              </a:defRPr>
            </a:pPr>
            <a:r>
              <a:t>John_Hopkins_Nigeria_data_transposed['daily_deaths'] = John_Hopkins_Nigeria_data_transposed['Deaths'].diff()</a:t>
            </a:r>
          </a:p>
          <a:p>
            <a:pPr>
              <a:defRPr sz="1600" cap="none">
                <a:latin typeface="Arial Black" pitchFamily="2" charset="0"/>
                <a:ea typeface="Arial Black" pitchFamily="2" charset="0"/>
                <a:cs typeface="Arial Black" pitchFamily="2" charset="0"/>
              </a:defRPr>
            </a:pPr>
          </a:p>
          <a:p>
            <a:pPr>
              <a:defRPr sz="1600" cap="none">
                <a:latin typeface="Arial Black" pitchFamily="2" charset="0"/>
                <a:ea typeface="Arial Black" pitchFamily="2" charset="0"/>
                <a:cs typeface="Arial Black" pitchFamily="2" charset="0"/>
              </a:defRPr>
            </a:pPr>
            <a:r>
              <a:t># Find the date with the highest infection rate</a:t>
            </a:r>
          </a:p>
          <a:p>
            <a:pPr>
              <a:defRPr sz="1600" cap="none">
                <a:latin typeface="Arial Black" pitchFamily="2" charset="0"/>
                <a:ea typeface="Arial Black" pitchFamily="2" charset="0"/>
                <a:cs typeface="Arial Black" pitchFamily="2" charset="0"/>
              </a:defRPr>
            </a:pPr>
            <a:r>
              <a:t>date_highest_death = John_Hopkins_Nigeria_data_transposed['daily_deaths'].idxmax()</a:t>
            </a:r>
          </a:p>
          <a:p>
            <a:pPr>
              <a:defRPr sz="1600" cap="none">
                <a:latin typeface="Arial Black" pitchFamily="2" charset="0"/>
                <a:ea typeface="Arial Black" pitchFamily="2" charset="0"/>
                <a:cs typeface="Arial Black" pitchFamily="2" charset="0"/>
              </a:defRPr>
            </a:pPr>
          </a:p>
          <a:p>
            <a:pPr>
              <a:defRPr sz="1600" cap="none">
                <a:latin typeface="Arial Black" pitchFamily="2" charset="0"/>
                <a:ea typeface="Arial Black" pitchFamily="2" charset="0"/>
                <a:cs typeface="Arial Black" pitchFamily="2" charset="0"/>
              </a:defRPr>
            </a:pPr>
            <a:r>
              <a:t># Find the highest infection rate</a:t>
            </a:r>
          </a:p>
          <a:p>
            <a:pPr>
              <a:defRPr sz="1600" cap="none">
                <a:latin typeface="Arial Black" pitchFamily="2" charset="0"/>
                <a:ea typeface="Arial Black" pitchFamily="2" charset="0"/>
                <a:cs typeface="Arial Black" pitchFamily="2" charset="0"/>
              </a:defRPr>
            </a:pPr>
            <a:r>
              <a:t>highest_death_rate = John_Hopkins_Nigeria_data_transposed['daily_deaths'].max()</a:t>
            </a:r>
          </a:p>
          <a:p>
            <a:pPr>
              <a:defRPr sz="1600" cap="none">
                <a:latin typeface="Arial Black" pitchFamily="2" charset="0"/>
                <a:ea typeface="Arial Black" pitchFamily="2" charset="0"/>
                <a:cs typeface="Arial Black" pitchFamily="2" charset="0"/>
              </a:defRPr>
            </a:pPr>
          </a:p>
          <a:p>
            <a:pPr>
              <a:defRPr sz="1600" cap="none">
                <a:latin typeface="Arial Black" pitchFamily="2" charset="0"/>
                <a:ea typeface="Arial Black" pitchFamily="2" charset="0"/>
                <a:cs typeface="Arial Black" pitchFamily="2" charset="0"/>
              </a:defRPr>
            </a:pPr>
            <a:r>
              <a:t># Plot daily infections</a:t>
            </a:r>
          </a:p>
          <a:p>
            <a:pPr>
              <a:defRPr sz="1600" cap="none">
                <a:latin typeface="Arial Black" pitchFamily="2" charset="0"/>
                <a:ea typeface="Arial Black" pitchFamily="2" charset="0"/>
                <a:cs typeface="Arial Black" pitchFamily="2" charset="0"/>
              </a:defRPr>
            </a:pPr>
            <a:r>
              <a:t>plt.figure(figsize=(20,8))</a:t>
            </a:r>
          </a:p>
          <a:p>
            <a:pPr>
              <a:defRPr sz="1600" cap="none">
                <a:latin typeface="Arial Black" pitchFamily="2" charset="0"/>
                <a:ea typeface="Arial Black" pitchFamily="2" charset="0"/>
                <a:cs typeface="Arial Black" pitchFamily="2" charset="0"/>
              </a:defRPr>
            </a:pPr>
            <a:r>
              <a:t>John_Hopkins_Nigeria_data_transposed['daily_deaths'].plot(kind='line', title='Daily Deaths Over Time')</a:t>
            </a:r>
          </a:p>
          <a:p>
            <a:pPr>
              <a:defRPr sz="1600" cap="none">
                <a:latin typeface="Arial Black" pitchFamily="2" charset="0"/>
                <a:ea typeface="Arial Black" pitchFamily="2" charset="0"/>
                <a:cs typeface="Arial Black" pitchFamily="2" charset="0"/>
              </a:defRPr>
            </a:pPr>
            <a:r>
              <a:t>plt.xlabel('Date')</a:t>
            </a:r>
          </a:p>
          <a:p>
            <a:pPr>
              <a:defRPr sz="1600" cap="none">
                <a:latin typeface="Arial Black" pitchFamily="2" charset="0"/>
                <a:ea typeface="Arial Black" pitchFamily="2" charset="0"/>
                <a:cs typeface="Arial Black" pitchFamily="2" charset="0"/>
              </a:defRPr>
            </a:pPr>
            <a:r>
              <a:t>plt.ylabel('Daily Deaths')</a:t>
            </a:r>
          </a:p>
          <a:p>
            <a:pPr>
              <a:defRPr sz="1600" cap="none">
                <a:latin typeface="Arial Black" pitchFamily="2" charset="0"/>
                <a:ea typeface="Arial Black" pitchFamily="2" charset="0"/>
                <a:cs typeface="Arial Black" pitchFamily="2" charset="0"/>
              </a:defRPr>
            </a:pPr>
          </a:p>
          <a:p>
            <a:pPr>
              <a:defRPr sz="1600" cap="none">
                <a:latin typeface="Arial Black" pitchFamily="2" charset="0"/>
                <a:ea typeface="Arial Black" pitchFamily="2" charset="0"/>
                <a:cs typeface="Arial Black" pitchFamily="2" charset="0"/>
              </a:defRPr>
            </a:pPr>
            <a:r>
              <a:t># Highlight the date with the highest infection rate</a:t>
            </a:r>
          </a:p>
          <a:p>
            <a:pPr>
              <a:defRPr sz="1600" cap="none">
                <a:latin typeface="Arial Black" pitchFamily="2" charset="0"/>
                <a:ea typeface="Arial Black" pitchFamily="2" charset="0"/>
                <a:cs typeface="Arial Black" pitchFamily="2" charset="0"/>
              </a:defRPr>
            </a:pPr>
            <a:r>
              <a:t>plt.axvline(x=date_highest_death, color='r', linestyle='--', label=f'Highest Death Rate ({highest_death_rate}) on {date_highest_death}')</a:t>
            </a:r>
          </a:p>
          <a:p>
            <a:pPr>
              <a:defRPr sz="1600" cap="none">
                <a:latin typeface="Arial Black" pitchFamily="2" charset="0"/>
                <a:ea typeface="Arial Black" pitchFamily="2" charset="0"/>
                <a:cs typeface="Arial Black" pitchFamily="2" charset="0"/>
              </a:defRPr>
            </a:pPr>
            <a:r>
              <a:t>plt.legend()</a:t>
            </a:r>
          </a:p>
          <a:p>
            <a:pPr>
              <a:defRPr sz="1600" cap="none">
                <a:latin typeface="Arial Black" pitchFamily="2" charset="0"/>
                <a:ea typeface="Arial Black" pitchFamily="2" charset="0"/>
                <a:cs typeface="Arial Black" pitchFamily="2" charset="0"/>
              </a:defRPr>
            </a:pPr>
          </a:p>
          <a:p>
            <a:pPr>
              <a:defRPr sz="1600" cap="none">
                <a:latin typeface="Arial Black" pitchFamily="2" charset="0"/>
                <a:ea typeface="Arial Black" pitchFamily="2" charset="0"/>
                <a:cs typeface="Arial Black" pitchFamily="2" charset="0"/>
              </a:defRPr>
            </a:pPr>
            <a:r>
              <a:t>plt.show()</a:t>
            </a:r>
          </a:p>
        </p:txBody>
      </p:sp>
    </p:spTree>
  </p:cSld>
  <p:clrMapOvr>
    <a:masterClrMapping/>
  </p:clrMapOvr>
  <p:timing>
    <p:tnLst>
      <p:par>
        <p:cTn id="1" dur="indefinite" restart="never" nodeType="tmRoot"/>
      </p:par>
    </p:tnLst>
  </p:timing>
</p:sld>
</file>

<file path=ppt/slides/slide19.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pic>
        <p:nvPicPr>
          <p:cNvPr id="2" name="Picture1"/>
          <p:cNvPicPr>
            <a:picLocks noChangeAspect="1"/>
            <a:extLst>
              <a:ext uri="smNativeData">
                <pr:smNativeData xmlns:pr="smNativeData" xmlns="smNativeData" val="SMDATA_18_dVMlZR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IgDAACfBQAARkkAAGAiAAAQAAAAJgAAAAgAAAD//////////zAAAAAUAAAAAAAAAAAA//8AAAEAAAD//wAAAQA="/>
              </a:ext>
            </a:extLst>
          </p:cNvPicPr>
          <p:nvPr/>
        </p:nvPicPr>
        <p:blipFill>
          <a:blip r:embed="rId3"/>
          <a:stretch>
            <a:fillRect/>
          </a:stretch>
        </p:blipFill>
        <p:spPr>
          <a:xfrm>
            <a:off x="574040" y="913765"/>
            <a:ext cx="11337290" cy="4674235"/>
          </a:xfrm>
          <a:prstGeom prst="rect">
            <a:avLst/>
          </a:prstGeom>
          <a:noFill/>
          <a:ln>
            <a:noFill/>
          </a:ln>
          <a:effectLst/>
        </p:spPr>
      </p:pic>
    </p:spTree>
  </p:cSld>
  <p:clrMapOvr>
    <a:masterClrMapping/>
  </p:clrMapOvr>
  <p:timing>
    <p:tnLst>
      <p:par>
        <p:cTn id="1" dur="indefinite" restart="never" nodeType="tmRoot"/>
      </p:par>
    </p:tnLst>
  </p:timing>
</p:sld>
</file>

<file path=ppt/slides/slide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dVM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MAAAABQAAAAAAAAAAAD//wAAAQAAAP//AAABAA=="/>
              </a:ext>
            </a:extLst>
          </p:cNvSpPr>
          <p:nvPr>
            <p:ph type="title"/>
          </p:nvPr>
        </p:nvSpPr>
        <p:spPr/>
        <p:txBody>
          <a:bodyPr/>
          <a:lstStyle/>
          <a:p>
            <a:pPr>
              <a:defRPr cap="none">
                <a:solidFill>
                  <a:schemeClr val="hlink"/>
                </a:solidFill>
              </a:defRPr>
            </a:pPr>
            <a:r>
              <a:rPr cap="none">
                <a:solidFill>
                  <a:srgbClr val="0000FF"/>
                </a:solidFill>
                <a:latin typeface="Arial Black" pitchFamily="2" charset="0"/>
                <a:ea typeface="Arial Black" pitchFamily="2" charset="0"/>
                <a:cs typeface="Arial Black" pitchFamily="2" charset="0"/>
              </a:rPr>
              <a:t>Data Collection</a:t>
            </a:r>
            <a:endParaRPr cap="none">
              <a:solidFill>
                <a:srgbClr val="0000FF"/>
              </a:solidFill>
              <a:latin typeface="Arial Black" pitchFamily="2" charset="0"/>
              <a:ea typeface="Arial Black" pitchFamily="2" charset="0"/>
              <a:cs typeface="Arial Black" pitchFamily="2" charset="0"/>
            </a:endParaRPr>
          </a:p>
        </p:txBody>
      </p:sp>
      <p:sp>
        <p:nvSpPr>
          <p:cNvPr id="3" name="Textbox1"/>
          <p:cNvSpPr txBox="1">
            <a:extLst>
              <a:ext uri="smNativeData">
                <pr:smNativeData xmlns:pr="smNativeData" xmlns="smNativeData" val="SMDATA_16_dVMlZRMAAAAlAAAAEg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NQIAANMIAADNSAAAnCgAABAAAAAmAAAACAAAAP//////////MAAAABQAAAAAAAAAAAD//wAAAQAAAP//AAABAA=="/>
              </a:ext>
            </a:extLst>
          </p:cNvSpPr>
          <p:nvPr/>
        </p:nvSpPr>
        <p:spPr>
          <a:xfrm>
            <a:off x="358775" y="1434465"/>
            <a:ext cx="11475720" cy="5166995"/>
          </a:xfrm>
          <a:prstGeom prst="rect">
            <a:avLst/>
          </a:prstGeom>
          <a:noFill/>
          <a:ln>
            <a:noFill/>
          </a:ln>
          <a:effectLst/>
        </p:spPr>
        <p:txBody>
          <a:bodyPr vert="horz" wrap="square" numCol="1" spcCol="215900" anchor="t"/>
          <a:lstStyle/>
          <a:p>
            <a:pPr>
              <a:defRPr cap="none">
                <a:latin typeface="Arial Black" pitchFamily="2" charset="0"/>
                <a:ea typeface="Arial Black" pitchFamily="2" charset="0"/>
                <a:cs typeface="Arial Black" pitchFamily="2" charset="0"/>
              </a:defRPr>
            </a:pPr>
            <a:r>
              <a:t>After importing the needed python libraries, the required data was collected from the recommended  websites and other sources as follows:</a:t>
            </a:r>
          </a:p>
          <a:p>
            <a:pPr>
              <a:defRPr cap="none">
                <a:latin typeface="Arial Black" pitchFamily="2" charset="0"/>
                <a:ea typeface="Arial Black" pitchFamily="2" charset="0"/>
                <a:cs typeface="Arial Black" pitchFamily="2" charset="0"/>
              </a:defRPr>
            </a:pPr>
          </a:p>
          <a:p>
            <a:pPr>
              <a:defRPr cap="none">
                <a:latin typeface="Arial Black" pitchFamily="2" charset="0"/>
                <a:ea typeface="Arial Black" pitchFamily="2" charset="0"/>
                <a:cs typeface="Arial Black" pitchFamily="2" charset="0"/>
              </a:defRPr>
            </a:pPr>
            <a:r>
              <a:t>A. From John Hopkins GitHub repository: urlj1 = "https://raw.githubusercontent.com/CSSEGISandData/COVID-19/master/csse_covid_19_data/csse_covid_19_time_series/time_series_covid19_recovered_global.csv"</a:t>
            </a:r>
          </a:p>
          <a:p>
            <a:pPr>
              <a:defRPr cap="none">
                <a:latin typeface="Arial Black" pitchFamily="2" charset="0"/>
                <a:ea typeface="Arial Black" pitchFamily="2" charset="0"/>
                <a:cs typeface="Arial Black" pitchFamily="2" charset="0"/>
              </a:defRPr>
            </a:pPr>
            <a:r>
              <a:t>John_Hopkins_recovered_globa = pd.read_csv(urlj1)</a:t>
            </a:r>
          </a:p>
          <a:p>
            <a:pPr>
              <a:defRPr cap="none">
                <a:latin typeface="Arial Black" pitchFamily="2" charset="0"/>
                <a:ea typeface="Arial Black" pitchFamily="2" charset="0"/>
                <a:cs typeface="Arial Black" pitchFamily="2" charset="0"/>
              </a:defRPr>
            </a:pPr>
          </a:p>
          <a:p>
            <a:pPr>
              <a:defRPr cap="none">
                <a:latin typeface="Arial Black" pitchFamily="2" charset="0"/>
                <a:ea typeface="Arial Black" pitchFamily="2" charset="0"/>
                <a:cs typeface="Arial Black" pitchFamily="2" charset="0"/>
              </a:defRPr>
            </a:pPr>
            <a:r>
              <a:t>B From NCDC website. However, I have problems scraping data from the website as the COVID19 data on the NCDC website appears not to be functional. I had to copy saved data to my pc and used that for the dataframe, see https://github.com/iroanya/Nigeria-COVID-19-Data-Analysis-Using-Python/blob/main/NCDC%20Covid19%20Data.docx</a:t>
            </a:r>
          </a:p>
          <a:p>
            <a:pPr>
              <a:defRPr cap="none">
                <a:latin typeface="Arial Black" pitchFamily="2" charset="0"/>
                <a:ea typeface="Arial Black" pitchFamily="2" charset="0"/>
                <a:cs typeface="Arial Black" pitchFamily="2" charset="0"/>
              </a:defRPr>
            </a:pPr>
          </a:p>
          <a:p>
            <a:pPr>
              <a:defRPr cap="none">
                <a:latin typeface="Arial Black" pitchFamily="2" charset="0"/>
                <a:ea typeface="Arial Black" pitchFamily="2" charset="0"/>
                <a:cs typeface="Arial Black" pitchFamily="2" charset="0"/>
              </a:defRPr>
            </a:pPr>
            <a:r>
              <a:t>C. I took data from the Ustacky Github repository to complete the data collection process: urlu = "https://raw.githubusercontent.com/Ustacky-dev/Nigeria-COVID-19-Data-Analysis-Using-Python/main/covid_external.csv"</a:t>
            </a:r>
          </a:p>
          <a:p>
            <a:pPr>
              <a:defRPr cap="none">
                <a:latin typeface="Arial Black" pitchFamily="2" charset="0"/>
                <a:ea typeface="Arial Black" pitchFamily="2" charset="0"/>
                <a:cs typeface="Arial Black" pitchFamily="2" charset="0"/>
              </a:defRPr>
            </a:pPr>
            <a:r>
              <a:t>Nigeria_covid_external = pd.read_csv(urlu)</a:t>
            </a:r>
          </a:p>
        </p:txBody>
      </p:sp>
    </p:spTree>
  </p:cSld>
  <p:clrMapOvr>
    <a:masterClrMapping/>
  </p:clrMapOvr>
  <p:timing>
    <p:tnLst>
      <p:par>
        <p:cTn id="1" dur="indefinite" restart="never" nodeType="tmRoot"/>
      </p:par>
    </p:tnLst>
  </p:timing>
</p:sld>
</file>

<file path=ppt/slides/slide20.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dVM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MAAAABQAAAAAAAAAAAD//wAAAQAAAP//AAABAA=="/>
              </a:ext>
            </a:extLst>
          </p:cNvSpPr>
          <p:nvPr>
            <p:ph type="title"/>
          </p:nvPr>
        </p:nvSpPr>
        <p:spPr/>
        <p:txBody>
          <a:bodyPr/>
          <a:lstStyle/>
          <a:p>
            <a:pPr>
              <a:defRPr cap="none">
                <a:solidFill>
                  <a:srgbClr val="0000FF"/>
                </a:solidFill>
                <a:latin typeface="Arial Black" pitchFamily="2" charset="0"/>
                <a:ea typeface="Arial Black" pitchFamily="2" charset="0"/>
                <a:cs typeface="Arial Black" pitchFamily="2" charset="0"/>
              </a:defRPr>
            </a:pPr>
            <a:r>
              <a:t>Observations</a:t>
            </a:r>
          </a:p>
        </p:txBody>
      </p:sp>
      <p:sp>
        <p:nvSpPr>
          <p:cNvPr id="3" name="Textbox1"/>
          <p:cNvSpPr txBox="1">
            <a:extLst>
              <a:ext uri="smNativeData">
                <pr:smNativeData xmlns:pr="smNativeData" xmlns="smNativeData" val="SMDATA_16_dVMlZRMAAAAlAAAAEg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jgUAAEUJAADtGgAAoyQAABAAAAAmAAAACAAAAP//////////MAAAABQAAAAAAAAAAAD//wAAAQAAAP//AAABAA=="/>
              </a:ext>
            </a:extLst>
          </p:cNvSpPr>
          <p:nvPr/>
        </p:nvSpPr>
        <p:spPr>
          <a:xfrm>
            <a:off x="902970" y="1506855"/>
            <a:ext cx="3474085" cy="4448810"/>
          </a:xfrm>
          <a:prstGeom prst="rect">
            <a:avLst/>
          </a:prstGeom>
          <a:noFill/>
          <a:ln>
            <a:noFill/>
          </a:ln>
          <a:effectLst/>
        </p:spPr>
        <p:txBody>
          <a:bodyPr vert="horz" wrap="square" numCol="1" spcCol="215900" anchor="t"/>
          <a:lstStyle/>
          <a:p>
            <a:pPr>
              <a:defRPr cap="none">
                <a:latin typeface="Arial Black" pitchFamily="2" charset="0"/>
                <a:ea typeface="Arial Black" pitchFamily="2" charset="0"/>
                <a:cs typeface="Arial Black" pitchFamily="2" charset="0"/>
              </a:defRPr>
            </a:pPr>
            <a:r>
              <a:t>The vulnerabilty index did not influence the covid-19 cases recorded in the states as shown in the line graph comparing data for both. Lagos with the least CCVI of 0.0 had more cases than all the states in the top ten, including Kaduna with the highest CCVI of 0.7.</a:t>
            </a:r>
          </a:p>
        </p:txBody>
      </p:sp>
      <p:pic>
        <p:nvPicPr>
          <p:cNvPr id="4" name="Picture1"/>
          <p:cNvPicPr>
            <a:picLocks noChangeAspect="1"/>
            <a:extLst>
              <a:ext uri="smNativeData">
                <pr:smNativeData xmlns:pr="smNativeData" xmlns="smNativeData" val="SMDATA_18_dVMlZR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MAbAACvDQAAQEcAAMEjAAAQAAAAJgAAAAgAAAD//////////zAAAAAUAAAAAAAAAAAA//8AAAEAAAD//wAAAQA="/>
              </a:ext>
            </a:extLst>
          </p:cNvPicPr>
          <p:nvPr/>
        </p:nvPicPr>
        <p:blipFill>
          <a:blip r:embed="rId3"/>
          <a:stretch>
            <a:fillRect/>
          </a:stretch>
        </p:blipFill>
        <p:spPr>
          <a:xfrm>
            <a:off x="4511040" y="2224405"/>
            <a:ext cx="7071360" cy="3587750"/>
          </a:xfrm>
          <a:prstGeom prst="rect">
            <a:avLst/>
          </a:prstGeom>
          <a:noFill/>
          <a:ln>
            <a:noFill/>
          </a:ln>
          <a:effectLst/>
        </p:spPr>
      </p:pic>
    </p:spTree>
  </p:cSld>
  <p:clrMapOvr>
    <a:masterClrMapping/>
  </p:clrMapOvr>
  <p:timing>
    <p:tnLst>
      <p:par>
        <p:cTn id="1" dur="indefinite" restart="never" nodeType="tmRoot"/>
      </p:par>
    </p:tnLst>
  </p:timing>
</p:sld>
</file>

<file path=ppt/slides/slide2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extbox1"/>
          <p:cNvSpPr txBox="1">
            <a:extLst>
              <a:ext uri="smNativeData">
                <pr:smNativeData xmlns:pr="smNativeData" xmlns="smNativeData" val="SMDATA_16_dVMlZRMAAAAlAAAAEg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wAMAAEwFAADdEwAAfBoAABAAAAAmAAAACAAAAP//////////MAAAABQAAAAAAAAAAAD//wAAAQAAAP//AAABAA=="/>
              </a:ext>
            </a:extLst>
          </p:cNvSpPr>
          <p:nvPr/>
        </p:nvSpPr>
        <p:spPr>
          <a:xfrm>
            <a:off x="609600" y="861060"/>
            <a:ext cx="2619375" cy="3444240"/>
          </a:xfrm>
          <a:prstGeom prst="rect">
            <a:avLst/>
          </a:prstGeom>
          <a:noFill/>
          <a:ln>
            <a:noFill/>
          </a:ln>
          <a:effectLst/>
        </p:spPr>
        <p:txBody>
          <a:bodyPr vert="horz" wrap="square" numCol="1" spcCol="215900" anchor="t"/>
          <a:lstStyle/>
          <a:p>
            <a:pPr>
              <a:defRPr cap="none">
                <a:latin typeface="Arial Black" pitchFamily="2" charset="0"/>
                <a:ea typeface="Arial Black" pitchFamily="2" charset="0"/>
                <a:cs typeface="Arial Black" pitchFamily="2" charset="0"/>
              </a:defRPr>
            </a:pPr>
            <a:r>
              <a:t>However, when the population Density is compared, the case numbers appear to be more on the states with higher populations except for Kano state.</a:t>
            </a:r>
          </a:p>
        </p:txBody>
      </p:sp>
      <p:pic>
        <p:nvPicPr>
          <p:cNvPr id="3" name="Picture1"/>
          <p:cNvPicPr>
            <a:picLocks noChangeAspect="1"/>
            <a:extLst>
              <a:ext uri="smNativeData">
                <pr:smNativeData xmlns:pr="smNativeData" xmlns="smNativeData" val="SMDATA_18_dVMlZR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Dw8PDw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F8VAACfBgAAEUcAANYfAAAQAAAAJgAAAAgAAAD//////////zAAAAAUAAAAAAAAAAAA//8AAAEAAAD//wAAAQA="/>
              </a:ext>
            </a:extLst>
          </p:cNvPicPr>
          <p:nvPr/>
        </p:nvPicPr>
        <p:blipFill>
          <a:blip r:embed="rId3"/>
          <a:stretch>
            <a:fillRect/>
          </a:stretch>
        </p:blipFill>
        <p:spPr>
          <a:xfrm>
            <a:off x="3474085" y="1076325"/>
            <a:ext cx="8078470" cy="4098925"/>
          </a:xfrm>
          <a:prstGeom prst="rect">
            <a:avLst/>
          </a:prstGeom>
          <a:noFill/>
          <a:ln>
            <a:noFill/>
          </a:ln>
          <a:effectLst/>
        </p:spPr>
      </p:pic>
    </p:spTree>
  </p:cSld>
  <p:clrMapOvr>
    <a:masterClrMapping/>
  </p:clrMapOvr>
  <p:timing>
    <p:tnLst>
      <p:par>
        <p:cTn id="1" dur="indefinite" restart="never" nodeType="tmRoot"/>
      </p:par>
    </p:tnLst>
  </p:timing>
</p:sld>
</file>

<file path=ppt/slides/slide2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extbox1"/>
          <p:cNvSpPr txBox="1">
            <a:extLst>
              <a:ext uri="smNativeData">
                <pr:smNativeData xmlns:pr="smNativeData" xmlns="smNativeData" val="SMDATA_16_dVMlZRMAAAAlAAAAEg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pgIAALEBAABARwAAuycAABAAAAAmAAAACAAAAP//////////MAAAABQAAAAAAAAAAAD//wAAAQAAAP//AAABAA=="/>
              </a:ext>
            </a:extLst>
          </p:cNvSpPr>
          <p:nvPr/>
        </p:nvSpPr>
        <p:spPr>
          <a:xfrm>
            <a:off x="430530" y="274955"/>
            <a:ext cx="11151870" cy="6183630"/>
          </a:xfrm>
          <a:prstGeom prst="rect">
            <a:avLst/>
          </a:prstGeom>
          <a:noFill/>
          <a:ln>
            <a:noFill/>
          </a:ln>
          <a:effectLst/>
        </p:spPr>
        <p:txBody>
          <a:bodyPr vert="horz" wrap="square" numCol="1" spcCol="215900" anchor="t"/>
          <a:lstStyle/>
          <a:p>
            <a:pPr marL="0" marR="0" indent="0" algn="l" defTabSz="914400">
              <a:lnSpc>
                <a:spcPct val="100000"/>
              </a:lnSpc>
              <a:spcBef>
                <a:spcPts val="0"/>
              </a:spcBef>
              <a:spcAft>
                <a:spcPts val="0"/>
              </a:spcAft>
              <a:buNone/>
              <a:tabLst/>
              <a:defRPr cap="none">
                <a:solidFill>
                  <a:srgbClr val="000000"/>
                </a:solidFill>
                <a:uFill>
                  <a:solidFill>
                    <a:srgbClr val="000000"/>
                  </a:solidFill>
                </a:uFill>
                <a:latin typeface="Arial Black" pitchFamily="2" charset="0"/>
                <a:ea typeface="Arial Black" pitchFamily="2" charset="0"/>
                <a:cs typeface="Arial Black" pitchFamily="2" charset="0"/>
              </a:defRPr>
            </a:pPr>
            <a:r>
              <a:t>Using a regression plot to generate linear relationship - Cases and Population density, the same conclusion was observed.</a:t>
            </a:r>
          </a:p>
          <a:p>
            <a:pPr marL="0" marR="0" indent="0" algn="l" defTabSz="914400">
              <a:lnSpc>
                <a:spcPct val="100000"/>
              </a:lnSpc>
              <a:spcBef>
                <a:spcPts val="0"/>
              </a:spcBef>
              <a:spcAft>
                <a:spcPts val="0"/>
              </a:spcAft>
              <a:buNone/>
              <a:tabLst/>
              <a:defRPr cap="none">
                <a:solidFill>
                  <a:srgbClr val="000000"/>
                </a:solidFill>
                <a:uFill>
                  <a:solidFill>
                    <a:srgbClr val="000000"/>
                  </a:solidFill>
                </a:uFill>
                <a:latin typeface="Arial Black" pitchFamily="2" charset="0"/>
                <a:ea typeface="Arial Black" pitchFamily="2" charset="0"/>
                <a:cs typeface="Arial Black" pitchFamily="2" charset="0"/>
              </a:defRPr>
            </a:pPr>
            <a:r>
              <a:t>fig, ax1 = plt.subplots(figsize=(10, 5))</a:t>
            </a:r>
          </a:p>
          <a:p>
            <a:pPr marL="0" marR="0" indent="0" algn="l" defTabSz="914400">
              <a:lnSpc>
                <a:spcPct val="100000"/>
              </a:lnSpc>
              <a:spcBef>
                <a:spcPts val="0"/>
              </a:spcBef>
              <a:spcAft>
                <a:spcPts val="0"/>
              </a:spcAft>
              <a:buNone/>
              <a:tabLst/>
              <a:defRPr cap="none">
                <a:solidFill>
                  <a:srgbClr val="000000"/>
                </a:solidFill>
                <a:uFill>
                  <a:solidFill>
                    <a:srgbClr val="000000"/>
                  </a:solidFill>
                </a:uFill>
                <a:latin typeface="Arial Black" pitchFamily="2" charset="0"/>
                <a:ea typeface="Arial Black" pitchFamily="2" charset="0"/>
                <a:cs typeface="Arial Black" pitchFamily="2" charset="0"/>
              </a:defRPr>
            </a:pPr>
            <a:r>
              <a:t>sns.regplot(x ='Population Density', y ='Cases', data=merged_Nigera_data_top10)</a:t>
            </a:r>
          </a:p>
          <a:p>
            <a:pPr marL="0" marR="0" indent="0" algn="l" defTabSz="914400">
              <a:lnSpc>
                <a:spcPct val="100000"/>
              </a:lnSpc>
              <a:spcBef>
                <a:spcPts val="0"/>
              </a:spcBef>
              <a:spcAft>
                <a:spcPts val="0"/>
              </a:spcAft>
              <a:buNone/>
              <a:tabLst/>
              <a:defRPr cap="none">
                <a:solidFill>
                  <a:srgbClr val="000000"/>
                </a:solidFill>
                <a:uFill>
                  <a:solidFill>
                    <a:srgbClr val="000000"/>
                  </a:solidFill>
                </a:uFill>
                <a:latin typeface="Arial Black" pitchFamily="2" charset="0"/>
                <a:ea typeface="Arial Black" pitchFamily="2" charset="0"/>
                <a:cs typeface="Arial Black" pitchFamily="2" charset="0"/>
              </a:defRPr>
            </a:pPr>
          </a:p>
          <a:p>
            <a:pPr marL="0" marR="0" indent="0" algn="l" defTabSz="914400">
              <a:lnSpc>
                <a:spcPct val="100000"/>
              </a:lnSpc>
              <a:spcBef>
                <a:spcPts val="0"/>
              </a:spcBef>
              <a:spcAft>
                <a:spcPts val="0"/>
              </a:spcAft>
              <a:buNone/>
              <a:tabLst/>
              <a:defRPr cap="none">
                <a:solidFill>
                  <a:srgbClr val="000000"/>
                </a:solidFill>
                <a:uFill>
                  <a:solidFill>
                    <a:srgbClr val="000000"/>
                  </a:solidFill>
                </a:uFill>
                <a:latin typeface="Arial Black" pitchFamily="2" charset="0"/>
                <a:ea typeface="Arial Black" pitchFamily="2" charset="0"/>
                <a:cs typeface="Arial Black" pitchFamily="2" charset="0"/>
              </a:defRPr>
            </a:pPr>
            <a:r>
              <a:t>plt.show()</a:t>
            </a:r>
          </a:p>
          <a:p>
            <a:pPr marL="0" marR="0" indent="0" algn="l" defTabSz="914400">
              <a:lnSpc>
                <a:spcPct val="100000"/>
              </a:lnSpc>
              <a:spcBef>
                <a:spcPts val="0"/>
              </a:spcBef>
              <a:spcAft>
                <a:spcPts val="0"/>
              </a:spcAft>
              <a:buNone/>
              <a:tabLst/>
              <a:defRPr cap="none">
                <a:solidFill>
                  <a:srgbClr val="000000"/>
                </a:solidFill>
                <a:latin typeface="Arial Black" pitchFamily="2" charset="0"/>
                <a:ea typeface="Arial Black" pitchFamily="2" charset="0"/>
                <a:cs typeface="Arial Black" pitchFamily="2" charset="0"/>
              </a:defRPr>
            </a:pPr>
          </a:p>
        </p:txBody>
      </p:sp>
      <p:pic>
        <p:nvPicPr>
          <p:cNvPr id="3" name="Picture1"/>
          <p:cNvPicPr>
            <a:extLst>
              <a:ext uri="smNativeData">
                <pr:smNativeData xmlns:pr="smNativeData" xmlns="smNativeData" val="SMDATA_18_dVMlZRMAAAAlAAAAEQAAAA0AAAAAAAAAAAAAAAAAAAAAAAAAAAAAAAAAAAAAAAAAAAEAAABQAAAAAAAAAAAA4D8AAAAAAADgPwAAAAAAAOA/AAAAAAAA4D8AAAAAAADgPwAAAAAAAOA/AAAAAAAA4D8AAAAAAADgPwAAAAAAAOA/AAAAAAAA4D8CAAAAjAAAAAAAAAAAAAAA////AAAAAAAAAAAAAAAAAAAAAAAAAAAAAAAAAAAAAAAAAAAAZAAAAAEAAABAAAAAAAAAAAAAAAAAAAAAAAAAAAAAAAAAAAAAAAAAAAAAAAAAAAAAAAAAAAAAAAAAAAAAAAAAAAAAAAAAAAAAAAAAAAAAAAAAAAAAAAAAAAAAAAAAAAAAFAAAADwAAAAAAAAAAAAAAAAAAAAUAAAAAQAAABQAAAAUAAAAFAAAAAEAAAAAAAAAZAAAAGQAAAAAAAAAZAAAAGQAAAAVAAAAYAAAAAAAAAAAAAAADwAAACADAAAAAAAAAAAAAAEAAACgMgAAVgcAAKr4//8BAAAAf39/AAEAAABkAAAAAAAAABQAAABAHwAAAAAAACYAAAAAAAAAwOD//wAAAAAmAAAAZAAAABYAAABMAAAAAAAAAAAAAAAEAAAAAAAAAAEAAAB/f38A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P///wAAAAAAAAAAAAAAAAAAAAAAAAAAAAAAAAAAAAAAAAAAAAAAAAAAAAAAf39/AH9/fwDMzMwAwMD/AH9/fwAAAAAAAAAAAAAAAAD///8AAAAAACEAAAAYAAAAFAAAABkSAAByDwAAzD0AABQlAAAQAAAAJgAAAAgAAAD//////////zAAAAAUAAAAAAAAAAAA//8AAAEAAAD//wAAAQA="/>
              </a:ext>
            </a:extLst>
          </p:cNvPicPr>
          <p:nvPr/>
        </p:nvPicPr>
        <p:blipFill>
          <a:blip r:embed="rId3"/>
          <a:stretch>
            <a:fillRect/>
          </a:stretch>
        </p:blipFill>
        <p:spPr>
          <a:xfrm>
            <a:off x="2941955" y="2510790"/>
            <a:ext cx="7103745" cy="3516630"/>
          </a:xfrm>
          <a:prstGeom prst="rect">
            <a:avLst/>
          </a:prstGeom>
          <a:noFill/>
          <a:ln>
            <a:noFill/>
          </a:ln>
          <a:effectLst/>
        </p:spPr>
      </p:pic>
    </p:spTree>
  </p:cSld>
  <p:clrMapOvr>
    <a:masterClrMapping/>
  </p:clrMapOvr>
  <p:timing>
    <p:tnLst>
      <p:par>
        <p:cTn id="1" dur="indefinite" restart="never" nodeType="tmRoot"/>
      </p:par>
    </p:tnLst>
  </p:timing>
</p:sld>
</file>

<file path=ppt/slides/slide23.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extbox1"/>
          <p:cNvSpPr txBox="1">
            <a:extLst>
              <a:ext uri="smNativeData">
                <pr:smNativeData xmlns:pr="smNativeData" xmlns="smNativeData" val="SMDATA_16_dVMlZRMAAAAlAAAAEg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xQEAAMQBAACBJQAAbBMAABAAAAAmAAAACAAAAP//////////MAAAABQAAAAAAAAAAAD//wAAAQAAAP//AAABAA=="/>
              </a:ext>
            </a:extLst>
          </p:cNvSpPr>
          <p:nvPr/>
        </p:nvSpPr>
        <p:spPr>
          <a:xfrm>
            <a:off x="287655" y="287020"/>
            <a:ext cx="5808980" cy="2870200"/>
          </a:xfrm>
          <a:prstGeom prst="rect">
            <a:avLst/>
          </a:prstGeom>
          <a:noFill/>
          <a:ln>
            <a:noFill/>
          </a:ln>
          <a:effectLst/>
        </p:spPr>
        <p:txBody>
          <a:bodyPr vert="horz" wrap="square" numCol="1" spcCol="215900" anchor="t"/>
          <a:lstStyle/>
          <a:p>
            <a:pPr>
              <a:defRPr cap="none">
                <a:latin typeface="Arial Black" pitchFamily="2" charset="0"/>
                <a:ea typeface="Arial Black" pitchFamily="2" charset="0"/>
                <a:cs typeface="Arial Black" pitchFamily="2" charset="0"/>
              </a:defRPr>
            </a:pPr>
            <a:r>
              <a:t># Plotting columns 'Population_Density' against the log of 'Cases'</a:t>
            </a:r>
          </a:p>
          <a:p>
            <a:pPr>
              <a:defRPr cap="none">
                <a:latin typeface="Arial Black" pitchFamily="2" charset="0"/>
                <a:ea typeface="Arial Black" pitchFamily="2" charset="0"/>
                <a:cs typeface="Arial Black" pitchFamily="2" charset="0"/>
              </a:defRPr>
            </a:pPr>
            <a:r>
              <a:t>plt.figure(figsize=(30,8))</a:t>
            </a:r>
          </a:p>
          <a:p>
            <a:pPr>
              <a:defRPr cap="none">
                <a:latin typeface="Arial Black" pitchFamily="2" charset="0"/>
                <a:ea typeface="Arial Black" pitchFamily="2" charset="0"/>
                <a:cs typeface="Arial Black" pitchFamily="2" charset="0"/>
              </a:defRPr>
            </a:pPr>
            <a:r>
              <a:t>plt.scatter(merged_Nigera_data['Population Density'], np.log(merged_Nigera_data['Cases']))</a:t>
            </a:r>
          </a:p>
          <a:p>
            <a:pPr>
              <a:defRPr cap="none">
                <a:latin typeface="Arial Black" pitchFamily="2" charset="0"/>
                <a:ea typeface="Arial Black" pitchFamily="2" charset="0"/>
                <a:cs typeface="Arial Black" pitchFamily="2" charset="0"/>
              </a:defRPr>
            </a:pPr>
            <a:r>
              <a:t>plt.xlabel('Population Density')</a:t>
            </a:r>
          </a:p>
          <a:p>
            <a:pPr>
              <a:defRPr cap="none">
                <a:latin typeface="Arial Black" pitchFamily="2" charset="0"/>
                <a:ea typeface="Arial Black" pitchFamily="2" charset="0"/>
                <a:cs typeface="Arial Black" pitchFamily="2" charset="0"/>
              </a:defRPr>
            </a:pPr>
            <a:r>
              <a:t>plt.ylabel('Cases')</a:t>
            </a:r>
          </a:p>
          <a:p>
            <a:pPr>
              <a:defRPr cap="none">
                <a:latin typeface="Arial Black" pitchFamily="2" charset="0"/>
                <a:ea typeface="Arial Black" pitchFamily="2" charset="0"/>
                <a:cs typeface="Arial Black" pitchFamily="2" charset="0"/>
              </a:defRPr>
            </a:pPr>
            <a:r>
              <a:t>plt.title('Population Density vs Cases')</a:t>
            </a:r>
          </a:p>
          <a:p>
            <a:pPr>
              <a:defRPr cap="none">
                <a:latin typeface="Arial Black" pitchFamily="2" charset="0"/>
                <a:ea typeface="Arial Black" pitchFamily="2" charset="0"/>
                <a:cs typeface="Arial Black" pitchFamily="2" charset="0"/>
              </a:defRPr>
            </a:pPr>
            <a:r>
              <a:t>plt.show()</a:t>
            </a:r>
          </a:p>
        </p:txBody>
      </p:sp>
      <p:pic>
        <p:nvPicPr>
          <p:cNvPr id="3" name="Picture1"/>
          <p:cNvPicPr>
            <a:picLocks noChangeAspect="1"/>
            <a:extLst>
              <a:ext uri="smNativeData">
                <pr:smNativeData xmlns:pr="smNativeData" xmlns="smNativeData" val="SMDATA_18_dVMlZR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D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LwDAAAYFQAARUcAAOgnAAAQAAAAJgAAAAgAAAD//////////zAAAAAUAAAAAAAAAAAA//8AAAEAAAD//wAAAQA="/>
              </a:ext>
            </a:extLst>
          </p:cNvPicPr>
          <p:nvPr/>
        </p:nvPicPr>
        <p:blipFill>
          <a:blip r:embed="rId3"/>
          <a:stretch>
            <a:fillRect/>
          </a:stretch>
        </p:blipFill>
        <p:spPr>
          <a:xfrm>
            <a:off x="607060" y="3429000"/>
            <a:ext cx="10978515" cy="3058160"/>
          </a:xfrm>
          <a:prstGeom prst="rect">
            <a:avLst/>
          </a:prstGeom>
          <a:noFill/>
          <a:ln>
            <a:noFill/>
          </a:ln>
          <a:effectLst/>
        </p:spPr>
      </p:pic>
    </p:spTree>
  </p:cSld>
  <p:clrMapOvr>
    <a:masterClrMapping/>
  </p:clrMapOvr>
  <p:timing>
    <p:tnLst>
      <p:par>
        <p:cTn id="1" dur="indefinite" restart="never" nodeType="tmRoot"/>
      </p:par>
    </p:tnLst>
  </p:timing>
</p:sld>
</file>

<file path=ppt/slides/slide24.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extbox1"/>
          <p:cNvSpPr txBox="1">
            <a:extLst>
              <a:ext uri="smNativeData">
                <pr:smNativeData xmlns:pr="smNativeData" xmlns="smNativeData" val="SMDATA_16_dVMlZRMAAAAlAAAAEg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FgMAAGoEAABzDwAAUCMAABAAAAAmAAAACAAAAP//////////MAAAABQAAAAAAAAAAAD//wAAAQAAAP//AAABAA=="/>
              </a:ext>
            </a:extLst>
          </p:cNvSpPr>
          <p:nvPr/>
        </p:nvSpPr>
        <p:spPr>
          <a:xfrm>
            <a:off x="501650" y="717550"/>
            <a:ext cx="2009775" cy="5022850"/>
          </a:xfrm>
          <a:prstGeom prst="rect">
            <a:avLst/>
          </a:prstGeom>
          <a:noFill/>
          <a:ln>
            <a:noFill/>
          </a:ln>
          <a:effectLst/>
        </p:spPr>
        <p:txBody>
          <a:bodyPr vert="horz" wrap="square" numCol="1" spcCol="215900" anchor="t"/>
          <a:lstStyle/>
          <a:p>
            <a:pPr>
              <a:defRPr cap="none">
                <a:latin typeface="Arial Black" pitchFamily="2" charset="0"/>
                <a:ea typeface="Arial Black" pitchFamily="2" charset="0"/>
                <a:cs typeface="Arial Black" pitchFamily="2" charset="0"/>
              </a:defRPr>
            </a:pPr>
            <a:r>
              <a:t>Edo state recorded 7,928 confirmed cases, zero hospitalizations, but with a mortality rate of almost 5% of confirmed cases. This is the highest mortlity rate, making Edo State an outlier.</a:t>
            </a:r>
          </a:p>
        </p:txBody>
      </p:sp>
      <p:pic>
        <p:nvPicPr>
          <p:cNvPr id="3" name="Picture1"/>
          <p:cNvPicPr>
            <a:picLocks noChangeAspect="1"/>
            <a:extLst>
              <a:ext uri="smNativeData">
                <pr:smNativeData xmlns:pr="smNativeData" xmlns="smNativeData" val="SMDATA_18_dVMlZR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HkQAACBBwAAt0kAADogAAAQAAAAJgAAAAgAAAD//////////zAAAAAUAAAAAAAAAAAA//8AAAEAAAD//wAAAQA="/>
              </a:ext>
            </a:extLst>
          </p:cNvPicPr>
          <p:nvPr/>
        </p:nvPicPr>
        <p:blipFill>
          <a:blip r:embed="rId3"/>
          <a:stretch>
            <a:fillRect/>
          </a:stretch>
        </p:blipFill>
        <p:spPr>
          <a:xfrm>
            <a:off x="2677795" y="1219835"/>
            <a:ext cx="9305290" cy="4018915"/>
          </a:xfrm>
          <a:prstGeom prst="rect">
            <a:avLst/>
          </a:prstGeom>
          <a:noFill/>
          <a:ln>
            <a:noFill/>
          </a:ln>
          <a:effectLst/>
        </p:spPr>
      </p:pic>
    </p:spTree>
  </p:cSld>
  <p:clrMapOvr>
    <a:masterClrMapping/>
  </p:clrMapOvr>
  <p:timing>
    <p:tnLst>
      <p:par>
        <p:cTn id="1" dur="indefinite" restart="never" nodeType="tmRoot"/>
      </p:par>
    </p:tnLst>
  </p:timing>
</p:sld>
</file>

<file path=ppt/slides/slide25.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extbox1"/>
          <p:cNvSpPr txBox="1">
            <a:extLst>
              <a:ext uri="smNativeData">
                <pr:smNativeData xmlns:pr="smNativeData" xmlns="smNativeData" val="SMDATA_16_dVMlZRMAAAAlAAAAEg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UQMAAH8BAACrRwAA3ygAABAAAAAmAAAACAAAAP//////////MAAAABQAAAAAAAAAAAD//wAAAQAAAP//AAABAA=="/>
              </a:ext>
            </a:extLst>
          </p:cNvSpPr>
          <p:nvPr/>
        </p:nvSpPr>
        <p:spPr>
          <a:xfrm>
            <a:off x="539115" y="243205"/>
            <a:ext cx="11111230" cy="6400800"/>
          </a:xfrm>
          <a:prstGeom prst="rect">
            <a:avLst/>
          </a:prstGeom>
          <a:noFill/>
          <a:ln>
            <a:noFill/>
          </a:ln>
          <a:effectLst/>
        </p:spPr>
        <p:txBody>
          <a:bodyPr vert="horz" wrap="square" numCol="1" spcCol="215900" anchor="t"/>
          <a:lstStyle/>
          <a:p>
            <a:pPr>
              <a:defRPr cap="none">
                <a:latin typeface="Arial Black" pitchFamily="2" charset="0"/>
                <a:ea typeface="Arial Black" pitchFamily="2" charset="0"/>
                <a:cs typeface="Arial Black" pitchFamily="2" charset="0"/>
              </a:defRPr>
            </a:pPr>
            <a:r>
              <a:t>The external dataset and the NCDC data represent health data from all the states of Nigeria. Combining these two dataframes, the following observations were made.</a:t>
            </a:r>
          </a:p>
          <a:p>
            <a:pPr>
              <a:defRPr cap="none">
                <a:latin typeface="Arial Black" pitchFamily="2" charset="0"/>
                <a:ea typeface="Arial Black" pitchFamily="2" charset="0"/>
                <a:cs typeface="Arial Black" pitchFamily="2" charset="0"/>
              </a:defRPr>
            </a:pPr>
          </a:p>
          <a:p>
            <a:pPr>
              <a:defRPr cap="none">
                <a:latin typeface="Arial Black" pitchFamily="2" charset="0"/>
                <a:ea typeface="Arial Black" pitchFamily="2" charset="0"/>
                <a:cs typeface="Arial Black" pitchFamily="2" charset="0"/>
              </a:defRPr>
            </a:pPr>
            <a:r>
              <a:t>There were some problems noticed on the NCDC data. Eg, some states recorded zero hospitalizations but with a number of discharged cases. How they were discharged was not captured for clarity purposes.</a:t>
            </a:r>
          </a:p>
          <a:p>
            <a:pPr>
              <a:defRPr cap="none">
                <a:latin typeface="Arial Black" pitchFamily="2" charset="0"/>
                <a:ea typeface="Arial Black" pitchFamily="2" charset="0"/>
                <a:cs typeface="Arial Black" pitchFamily="2" charset="0"/>
              </a:defRPr>
            </a:pPr>
          </a:p>
          <a:p>
            <a:pPr>
              <a:defRPr cap="none">
                <a:latin typeface="Arial Black" pitchFamily="2" charset="0"/>
                <a:ea typeface="Arial Black" pitchFamily="2" charset="0"/>
                <a:cs typeface="Arial Black" pitchFamily="2" charset="0"/>
              </a:defRPr>
            </a:pPr>
            <a:r>
              <a:t>The vulnerability index did not influence the COVID-19 cases recorded in the states. Lagos with the least CCVI of 0.0 had more cases than all the states in the top ten, including Kaduna with the highest CCVI of 0.7.</a:t>
            </a:r>
          </a:p>
          <a:p>
            <a:pPr>
              <a:defRPr cap="none">
                <a:latin typeface="Arial Black" pitchFamily="2" charset="0"/>
                <a:ea typeface="Arial Black" pitchFamily="2" charset="0"/>
                <a:cs typeface="Arial Black" pitchFamily="2" charset="0"/>
              </a:defRPr>
            </a:pPr>
          </a:p>
          <a:p>
            <a:pPr>
              <a:defRPr cap="none">
                <a:latin typeface="Arial Black" pitchFamily="2" charset="0"/>
                <a:ea typeface="Arial Black" pitchFamily="2" charset="0"/>
                <a:cs typeface="Arial Black" pitchFamily="2" charset="0"/>
              </a:defRPr>
            </a:pPr>
            <a:r>
              <a:t>However, when the populations are compared, the case numbers appear to be more on the states with with higher populations except for Kano state.</a:t>
            </a:r>
          </a:p>
          <a:p>
            <a:pPr>
              <a:defRPr cap="none">
                <a:latin typeface="Arial Black" pitchFamily="2" charset="0"/>
                <a:ea typeface="Arial Black" pitchFamily="2" charset="0"/>
                <a:cs typeface="Arial Black" pitchFamily="2" charset="0"/>
              </a:defRPr>
            </a:pPr>
          </a:p>
          <a:p>
            <a:pPr>
              <a:defRPr cap="none">
                <a:latin typeface="Arial Black" pitchFamily="2" charset="0"/>
                <a:ea typeface="Arial Black" pitchFamily="2" charset="0"/>
                <a:cs typeface="Arial Black" pitchFamily="2" charset="0"/>
              </a:defRPr>
            </a:pPr>
            <a:r>
              <a:t>Edo state recorded 7,928 confirmed cases, zero hospitalizations, but with a mortality rate of almost 5%. This is the highest mortality rate, making Edo State an outlier.</a:t>
            </a:r>
          </a:p>
          <a:p>
            <a:pPr/>
          </a:p>
          <a:p>
            <a:pPr/>
          </a:p>
        </p:txBody>
      </p:sp>
    </p:spTree>
  </p:cSld>
  <p:clrMapOvr>
    <a:masterClrMapping/>
  </p:clrMapOvr>
  <p:timing>
    <p:tnLst>
      <p:par>
        <p:cTn id="1" dur="indefinite" restart="never" nodeType="tmRoot"/>
      </p:par>
    </p:tnLst>
  </p:timing>
</p:sld>
</file>

<file path=ppt/slides/slide26.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extbox1"/>
          <p:cNvSpPr txBox="1">
            <a:extLst>
              <a:ext uri="smNativeData">
                <pr:smNativeData xmlns:pr="smNativeData" xmlns="smNativeData" val="SMDATA_16_dVMlZRMAAAAlAAAAEg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PY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UwMAAI4CAACtRwAAoicAABAAAAAmAAAACAAAAP//////////MAAAABQAAAAAAAAAAAD//wAAAQAAAP//AAABAA=="/>
              </a:ext>
            </a:extLst>
          </p:cNvSpPr>
          <p:nvPr/>
        </p:nvSpPr>
        <p:spPr>
          <a:xfrm>
            <a:off x="540385" y="415290"/>
            <a:ext cx="11111230" cy="6027420"/>
          </a:xfrm>
          <a:prstGeom prst="rect">
            <a:avLst/>
          </a:prstGeom>
          <a:noFill/>
          <a:ln>
            <a:noFill/>
          </a:ln>
          <a:effectLst/>
        </p:spPr>
        <p:txBody>
          <a:bodyPr vert="horz" wrap="square" numCol="1" spcCol="215900" anchor="t"/>
          <a:lstStyle/>
          <a:p>
            <a:pPr>
              <a:defRPr cap="none">
                <a:latin typeface="Arial Black" pitchFamily="2" charset="0"/>
                <a:ea typeface="Arial Black" pitchFamily="2" charset="0"/>
                <a:cs typeface="Arial Black" pitchFamily="2" charset="0"/>
              </a:defRPr>
            </a:pPr>
            <a:r>
              <a:t>Using a regression plot to plot the population density and infections rate, it was observed that Lagos and Rivers were the only states with high population densities and high infections rates. FCT and Kano were outliers with high population densities and infection rates below the regression line (see attached graph in the workbook).</a:t>
            </a:r>
          </a:p>
          <a:p>
            <a:pPr>
              <a:defRPr cap="none">
                <a:latin typeface="Arial Black" pitchFamily="2" charset="0"/>
                <a:ea typeface="Arial Black" pitchFamily="2" charset="0"/>
                <a:cs typeface="Arial Black" pitchFamily="2" charset="0"/>
              </a:defRPr>
            </a:pPr>
          </a:p>
          <a:p>
            <a:pPr>
              <a:defRPr cap="none">
                <a:latin typeface="Arial Black" pitchFamily="2" charset="0"/>
                <a:ea typeface="Arial Black" pitchFamily="2" charset="0"/>
                <a:cs typeface="Arial Black" pitchFamily="2" charset="0"/>
              </a:defRPr>
            </a:pPr>
            <a:r>
              <a:t>The budget cuts has no direct correlation with the cases numbers. Cross River State had the highest cut with a low infection rate.</a:t>
            </a:r>
          </a:p>
          <a:p>
            <a:pPr>
              <a:defRPr cap="none">
                <a:latin typeface="Arial Black" pitchFamily="2" charset="0"/>
                <a:ea typeface="Arial Black" pitchFamily="2" charset="0"/>
                <a:cs typeface="Arial Black" pitchFamily="2" charset="0"/>
              </a:defRPr>
            </a:pPr>
          </a:p>
          <a:p>
            <a:pPr>
              <a:defRPr cap="none">
                <a:latin typeface="Arial Black" pitchFamily="2" charset="0"/>
                <a:ea typeface="Arial Black" pitchFamily="2" charset="0"/>
                <a:cs typeface="Arial Black" pitchFamily="2" charset="0"/>
              </a:defRPr>
            </a:pPr>
            <a:r>
              <a:t>Nigeria recorded the highest infection rate of 6,158 on December 22, 2021 and the highest death rate of 93 on August 29, 2021. This shows that a high daily infection rate did not necessarily lead to a higher death rate afterwards.</a:t>
            </a:r>
          </a:p>
          <a:p>
            <a:pPr/>
          </a:p>
        </p:txBody>
      </p:sp>
    </p:spTree>
  </p:cSld>
  <p:clrMapOvr>
    <a:masterClrMapping/>
  </p:clrMapOvr>
  <p:timing>
    <p:tnLst>
      <p:par>
        <p:cTn id="1" dur="indefinite" restart="never" nodeType="tmRoot"/>
      </p:par>
    </p:tnLst>
  </p:timing>
</p:sld>
</file>

<file path=ppt/slides/slide27.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dVM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MAAAABQAAAAAAAAAAAD//wAAAQAAAP//AAABAA=="/>
              </a:ext>
            </a:extLst>
          </p:cNvSpPr>
          <p:nvPr>
            <p:ph type="title"/>
          </p:nvPr>
        </p:nvSpPr>
        <p:spPr/>
        <p:txBody>
          <a:bodyPr/>
          <a:lstStyle/>
          <a:p>
            <a:pPr>
              <a:defRPr cap="none">
                <a:solidFill>
                  <a:srgbClr val="0000FF"/>
                </a:solidFill>
                <a:latin typeface="Arial Black" pitchFamily="2" charset="0"/>
                <a:ea typeface="Arial Black" pitchFamily="2" charset="0"/>
                <a:cs typeface="Arial Black" pitchFamily="2" charset="0"/>
              </a:defRPr>
            </a:pPr>
            <a:r>
              <a:t>Economic Affects</a:t>
            </a:r>
          </a:p>
        </p:txBody>
      </p:sp>
      <p:sp>
        <p:nvSpPr>
          <p:cNvPr id="3" name="Textbox1"/>
          <p:cNvSpPr txBox="1">
            <a:extLst>
              <a:ext uri="smNativeData">
                <pr:smNativeData xmlns:pr="smNativeData" xmlns="smNativeData" val="SMDATA_16_dVMlZRMAAAAlAAAAEg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hwMAALgIAACMDAAAZyYAABAAAAAmAAAACAAAAP//////////MAAAABQAAAAAAAAAAAD//wAAAQAAAP//AAABAA=="/>
              </a:ext>
            </a:extLst>
          </p:cNvSpPr>
          <p:nvPr/>
        </p:nvSpPr>
        <p:spPr>
          <a:xfrm>
            <a:off x="573405" y="1417320"/>
            <a:ext cx="1466215" cy="4825365"/>
          </a:xfrm>
          <a:prstGeom prst="rect">
            <a:avLst/>
          </a:prstGeom>
          <a:noFill/>
          <a:ln>
            <a:noFill/>
          </a:ln>
          <a:effectLst/>
        </p:spPr>
        <p:txBody>
          <a:bodyPr vert="horz" wrap="square" numCol="1" spcCol="215900" anchor="t"/>
          <a:lstStyle/>
          <a:p>
            <a:pPr>
              <a:defRPr cap="none">
                <a:latin typeface="Arial Black" pitchFamily="2" charset="0"/>
                <a:ea typeface="Arial Black" pitchFamily="2" charset="0"/>
                <a:cs typeface="Arial Black" pitchFamily="2" charset="0"/>
              </a:defRPr>
            </a:pPr>
            <a:r>
              <a:t>The following were observed. From 2014, the GDP grew from the first quarter and climaxed by the fourth quarter of every year.</a:t>
            </a:r>
          </a:p>
        </p:txBody>
      </p:sp>
      <p:pic>
        <p:nvPicPr>
          <p:cNvPr id="4" name="Picture1"/>
          <p:cNvPicPr>
            <a:picLocks noChangeAspect="1"/>
            <a:extLst>
              <a:ext uri="smNativeData">
                <pr:smNativeData xmlns:pr="smNativeData" xmlns="smNativeData" val="SMDATA_18_dVMlZR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IUOAAC2CQAApUIAAKMkAAAQAAAAJgAAAAgAAAD//////////zAAAAAUAAAAAAAAAAAA//8AAAEAAAD//wAAAQA="/>
              </a:ext>
            </a:extLst>
          </p:cNvPicPr>
          <p:nvPr/>
        </p:nvPicPr>
        <p:blipFill>
          <a:blip r:embed="rId3"/>
          <a:stretch>
            <a:fillRect/>
          </a:stretch>
        </p:blipFill>
        <p:spPr>
          <a:xfrm>
            <a:off x="2360295" y="1578610"/>
            <a:ext cx="8473440" cy="4377055"/>
          </a:xfrm>
          <a:prstGeom prst="rect">
            <a:avLst/>
          </a:prstGeom>
          <a:noFill/>
          <a:ln>
            <a:noFill/>
          </a:ln>
          <a:effectLst/>
        </p:spPr>
      </p:pic>
    </p:spTree>
  </p:cSld>
  <p:clrMapOvr>
    <a:masterClrMapping/>
  </p:clrMapOvr>
  <p:timing>
    <p:tnLst>
      <p:par>
        <p:cTn id="1" dur="indefinite" restart="never" nodeType="tmRoot"/>
      </p:par>
    </p:tnLst>
  </p:timing>
</p:sld>
</file>

<file path=ppt/slides/slide28.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extbox1"/>
          <p:cNvSpPr txBox="1">
            <a:extLst>
              <a:ext uri="smNativeData">
                <pr:smNativeData xmlns:pr="smNativeData" xmlns="smNativeData" val="SMDATA_16_dVMlZRMAAAAlAAAAEg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xAEAALABAADkDwAAKygAABAAAAAmAAAACAAAAP//////////MAAAABQAAAAAAAAAAAD//wAAAQAAAP//AAABAA=="/>
              </a:ext>
            </a:extLst>
          </p:cNvSpPr>
          <p:nvPr/>
        </p:nvSpPr>
        <p:spPr>
          <a:xfrm>
            <a:off x="287020" y="274320"/>
            <a:ext cx="2296160" cy="6255385"/>
          </a:xfrm>
          <a:prstGeom prst="rect">
            <a:avLst/>
          </a:prstGeom>
          <a:noFill/>
          <a:ln>
            <a:noFill/>
          </a:ln>
          <a:effectLst/>
        </p:spPr>
        <p:txBody>
          <a:bodyPr vert="horz" wrap="square" numCol="1" spcCol="215900" anchor="t"/>
          <a:lstStyle/>
          <a:p>
            <a:pPr>
              <a:defRPr cap="none">
                <a:latin typeface="Arial Black" pitchFamily="2" charset="0"/>
                <a:ea typeface="Arial Black" pitchFamily="2" charset="0"/>
                <a:cs typeface="Arial Black" pitchFamily="2" charset="0"/>
              </a:defRPr>
            </a:pPr>
            <a:r>
              <a:t>The effect of the pandemic is most noticeable when data from the first quarters are compared. 2020 outperformed the first quarters of the previous years. At the second quarter, which was at the very peak of the pandemic with shutdowns and zero economic activities, the GDP reflected this by going down.</a:t>
            </a:r>
          </a:p>
        </p:txBody>
      </p:sp>
      <p:pic>
        <p:nvPicPr>
          <p:cNvPr id="3" name="Picture1"/>
          <p:cNvPicPr>
            <a:picLocks noChangeAspect="1"/>
            <a:extLst>
              <a:ext uri="smNativeData">
                <pr:smNativeData xmlns:pr="smNativeData" xmlns="smNativeData" val="SMDATA_18_dVMlZR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N4QAADBBgAAL0YAAEwiAAAQAAAAJgAAAAgAAAD//////////zAAAAAUAAAAAAAAAAAA//8AAAEAAAD//wAAAQA="/>
              </a:ext>
            </a:extLst>
          </p:cNvPicPr>
          <p:nvPr/>
        </p:nvPicPr>
        <p:blipFill>
          <a:blip r:embed="rId3"/>
          <a:stretch>
            <a:fillRect/>
          </a:stretch>
        </p:blipFill>
        <p:spPr>
          <a:xfrm>
            <a:off x="2741930" y="1097915"/>
            <a:ext cx="8667115" cy="4477385"/>
          </a:xfrm>
          <a:prstGeom prst="rect">
            <a:avLst/>
          </a:prstGeom>
          <a:noFill/>
          <a:ln>
            <a:noFill/>
          </a:ln>
          <a:effectLst/>
        </p:spPr>
      </p:pic>
    </p:spTree>
  </p:cSld>
  <p:clrMapOvr>
    <a:masterClrMapping/>
  </p:clrMapOvr>
  <p:timing>
    <p:tnLst>
      <p:par>
        <p:cTn id="1" dur="indefinite" restart="never" nodeType="tmRoot"/>
      </p:par>
    </p:tnLst>
  </p:timing>
</p:sld>
</file>

<file path=ppt/slides/slide29.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pic>
        <p:nvPicPr>
          <p:cNvPr id="2" name="Picture1"/>
          <p:cNvPicPr>
            <a:picLocks noChangeAspect="1"/>
            <a:extLst>
              <a:ext uri="smNativeData">
                <pr:smNativeData xmlns:pr="smNativeData" xmlns="smNativeData" val="SMDATA_18_dVMlZR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Dw8PDw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CkZAABMBgAAQ0EAAFEiAAAQAAAAJgAAAAgAAAD//////////zAAAAAUAAAAAAAAAAAA//8AAAEAAAD//wAAAQA="/>
              </a:ext>
            </a:extLst>
          </p:cNvPicPr>
          <p:nvPr/>
        </p:nvPicPr>
        <p:blipFill>
          <a:blip r:embed="rId3"/>
          <a:stretch>
            <a:fillRect/>
          </a:stretch>
        </p:blipFill>
        <p:spPr>
          <a:xfrm>
            <a:off x="4090035" y="1023620"/>
            <a:ext cx="6518910" cy="4554855"/>
          </a:xfrm>
          <a:prstGeom prst="rect">
            <a:avLst/>
          </a:prstGeom>
          <a:noFill/>
          <a:ln>
            <a:noFill/>
          </a:ln>
          <a:effectLst/>
        </p:spPr>
      </p:pic>
      <p:sp>
        <p:nvSpPr>
          <p:cNvPr id="3" name="Textbox1"/>
          <p:cNvSpPr txBox="1">
            <a:extLst>
              <a:ext uri="smNativeData">
                <pr:smNativeData xmlns:pr="smNativeData" xmlns="smNativeData" val="SMDATA_16_dVMlZRMAAAAlAAAAEg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4gAAADUCAAAwFQAAZyYAABAAAAAmAAAACAAAAP//////////MAAAABQAAAAAAAAAAAD//wAAAQAAAP//AAABAA=="/>
              </a:ext>
            </a:extLst>
          </p:cNvSpPr>
          <p:nvPr/>
        </p:nvSpPr>
        <p:spPr>
          <a:xfrm>
            <a:off x="143510" y="358775"/>
            <a:ext cx="3300730" cy="5883910"/>
          </a:xfrm>
          <a:prstGeom prst="rect">
            <a:avLst/>
          </a:prstGeom>
          <a:noFill/>
          <a:ln>
            <a:noFill/>
          </a:ln>
          <a:effectLst/>
        </p:spPr>
        <p:txBody>
          <a:bodyPr vert="horz" wrap="square" numCol="1" spcCol="215900" anchor="t"/>
          <a:lstStyle/>
          <a:p>
            <a:pPr>
              <a:defRPr cap="none">
                <a:latin typeface="Arial Black" pitchFamily="2" charset="0"/>
                <a:ea typeface="Arial Black" pitchFamily="2" charset="0"/>
                <a:cs typeface="Arial Black" pitchFamily="2" charset="0"/>
              </a:defRPr>
            </a:pPr>
            <a:r>
              <a:t>Using the percentage difference in budget data to check the states with the most budget cuts. </a:t>
            </a:r>
          </a:p>
          <a:p>
            <a:pPr>
              <a:defRPr cap="none">
                <a:latin typeface="Arial Black" pitchFamily="2" charset="0"/>
                <a:ea typeface="Arial Black" pitchFamily="2" charset="0"/>
                <a:cs typeface="Arial Black" pitchFamily="2" charset="0"/>
              </a:defRPr>
            </a:pPr>
          </a:p>
          <a:p>
            <a:pPr>
              <a:defRPr cap="none">
                <a:latin typeface="Arial Black" pitchFamily="2" charset="0"/>
                <a:ea typeface="Arial Black" pitchFamily="2" charset="0"/>
                <a:cs typeface="Arial Black" pitchFamily="2" charset="0"/>
              </a:defRPr>
            </a:pPr>
            <a:r>
              <a:t>plot(Nigeria_budget_data['percentage_difference'] = ((Nigeria_budget_data['Revised_budget (Bn)'] - Nigeria_budget_data['Initial_budget (Bn)']) / Nigeria_budget_data['Initial_budget (Bn)']) * 100) </a:t>
            </a:r>
          </a:p>
        </p:txBody>
      </p:sp>
    </p:spTree>
  </p:cSld>
  <p:clrMapOvr>
    <a:masterClrMapping/>
  </p:clrMapOvr>
  <p:timing>
    <p:tnLst>
      <p:par>
        <p:cTn id="1" dur="indefinite" restart="never" nodeType="tmRoot"/>
      </p:par>
    </p:tnLst>
  </p:timing>
</p:sld>
</file>

<file path=ppt/slides/slide3.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dVM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MAAAABQAAAAAAAAAAAD//wAAAQAAAP//AAABAA=="/>
              </a:ext>
            </a:extLst>
          </p:cNvSpPr>
          <p:nvPr>
            <p:ph type="title"/>
          </p:nvPr>
        </p:nvSpPr>
        <p:spPr/>
        <p:txBody>
          <a:bodyPr/>
          <a:lstStyle/>
          <a:p>
            <a:pPr>
              <a:defRPr cap="none">
                <a:solidFill>
                  <a:srgbClr val="0000FF"/>
                </a:solidFill>
                <a:latin typeface="Arial Black" pitchFamily="2" charset="0"/>
                <a:ea typeface="Arial Black" pitchFamily="2" charset="0"/>
                <a:cs typeface="Arial Black" pitchFamily="2" charset="0"/>
              </a:defRPr>
            </a:pPr>
            <a:r>
              <a:t>Data View</a:t>
            </a:r>
          </a:p>
        </p:txBody>
      </p:sp>
      <p:sp>
        <p:nvSpPr>
          <p:cNvPr id="3" name="Textbox1"/>
          <p:cNvSpPr txBox="1">
            <a:extLst>
              <a:ext uri="smNativeData">
                <pr:smNativeData xmlns:pr="smNativeData" xmlns="smNativeData" val="SMDATA_16_dVMlZRMAAAAlAAAAEg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wAMAAOAKAABARwAAoyQAABAAAAAmAAAACAAAAP//////////MAAAABQAAAAAAAAAAAD//wAAAQAAAP//AAABAA=="/>
              </a:ext>
            </a:extLst>
          </p:cNvSpPr>
          <p:nvPr/>
        </p:nvSpPr>
        <p:spPr>
          <a:xfrm>
            <a:off x="609600" y="1767840"/>
            <a:ext cx="10972800" cy="4187825"/>
          </a:xfrm>
          <a:prstGeom prst="rect">
            <a:avLst/>
          </a:prstGeom>
          <a:noFill/>
          <a:ln>
            <a:noFill/>
          </a:ln>
          <a:effectLst/>
        </p:spPr>
        <p:txBody>
          <a:bodyPr vert="horz" wrap="square" numCol="1" spcCol="215900" anchor="t"/>
          <a:lstStyle/>
          <a:p>
            <a:pPr>
              <a:defRPr cap="none">
                <a:latin typeface="Arial Black" pitchFamily="2" charset="0"/>
                <a:ea typeface="Arial Black" pitchFamily="2" charset="0"/>
                <a:cs typeface="Arial Black" pitchFamily="2" charset="0"/>
              </a:defRPr>
            </a:pPr>
            <a:r>
              <a:t>I used the standard head() and info() method to view the information in the dataframes.</a:t>
            </a:r>
          </a:p>
          <a:p>
            <a:pPr>
              <a:defRPr cap="none">
                <a:latin typeface="Arial Black" pitchFamily="2" charset="0"/>
                <a:ea typeface="Arial Black" pitchFamily="2" charset="0"/>
                <a:cs typeface="Arial Black" pitchFamily="2" charset="0"/>
              </a:defRPr>
            </a:pPr>
          </a:p>
          <a:p>
            <a:pPr>
              <a:defRPr cap="none">
                <a:latin typeface="Arial Black" pitchFamily="2" charset="0"/>
                <a:ea typeface="Arial Black" pitchFamily="2" charset="0"/>
                <a:cs typeface="Arial Black" pitchFamily="2" charset="0"/>
              </a:defRPr>
            </a:pPr>
            <a:r>
              <a:t>Eg Nigeria_realGDP.head(2)</a:t>
            </a:r>
          </a:p>
          <a:p>
            <a:pPr>
              <a:defRPr cap="none">
                <a:latin typeface="Arial Black" pitchFamily="2" charset="0"/>
                <a:ea typeface="Arial Black" pitchFamily="2" charset="0"/>
                <a:cs typeface="Arial Black" pitchFamily="2" charset="0"/>
              </a:defRPr>
            </a:pPr>
          </a:p>
          <a:p>
            <a:pPr>
              <a:defRPr cap="none">
                <a:latin typeface="Arial Black" pitchFamily="2" charset="0"/>
                <a:ea typeface="Arial Black" pitchFamily="2" charset="0"/>
                <a:cs typeface="Arial Black" pitchFamily="2" charset="0"/>
              </a:defRPr>
            </a:pPr>
            <a:r>
              <a:t>Year	Q1	Q2	Q3	Q4</a:t>
            </a:r>
          </a:p>
          <a:p>
            <a:pPr>
              <a:defRPr cap="none">
                <a:latin typeface="Arial Black" pitchFamily="2" charset="0"/>
                <a:ea typeface="Arial Black" pitchFamily="2" charset="0"/>
                <a:cs typeface="Arial Black" pitchFamily="2" charset="0"/>
              </a:defRPr>
            </a:pPr>
            <a:r>
              <a:t>0	2014	15438679.50	16084622.31	17479127.58	18150356.45</a:t>
            </a:r>
          </a:p>
          <a:p>
            <a:pPr>
              <a:defRPr cap="none">
                <a:latin typeface="Arial Black" pitchFamily="2" charset="0"/>
                <a:ea typeface="Arial Black" pitchFamily="2" charset="0"/>
                <a:cs typeface="Arial Black" pitchFamily="2" charset="0"/>
              </a:defRPr>
            </a:pPr>
            <a:r>
              <a:t>1	2015	16050601.38	16463341.91	17976234.59	18533752.07</a:t>
            </a:r>
          </a:p>
        </p:txBody>
      </p:sp>
    </p:spTree>
  </p:cSld>
  <p:clrMapOvr>
    <a:masterClrMapping/>
  </p:clrMapOvr>
  <p:timing>
    <p:tnLst>
      <p:par>
        <p:cTn id="1" dur="indefinite" restart="never" nodeType="tmRoot"/>
      </p:par>
    </p:tnLst>
  </p:timing>
</p:sld>
</file>

<file path=ppt/slides/slide30.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pic>
        <p:nvPicPr>
          <p:cNvPr id="2" name="Picture1"/>
          <p:cNvPicPr>
            <a:picLocks noChangeAspect="1"/>
            <a:extLst>
              <a:ext uri="smNativeData">
                <pr:smNativeData xmlns:pr="smNativeData" xmlns="smNativeData" val="SMDATA_18_dVMlZR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Dw8PDw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PYBAAAfDgAAC0kAAKMkAAAQAAAAJgAAAAgAAAD//////////zAAAAAUAAAAAAAAAAAA//8AAAEAAAD//wAAAQA="/>
              </a:ext>
            </a:extLst>
          </p:cNvPicPr>
          <p:nvPr/>
        </p:nvPicPr>
        <p:blipFill>
          <a:blip r:embed="rId3"/>
          <a:stretch>
            <a:fillRect/>
          </a:stretch>
        </p:blipFill>
        <p:spPr>
          <a:xfrm>
            <a:off x="318770" y="2295525"/>
            <a:ext cx="11555095" cy="3660140"/>
          </a:xfrm>
          <a:prstGeom prst="rect">
            <a:avLst/>
          </a:prstGeom>
          <a:noFill/>
          <a:ln>
            <a:noFill/>
          </a:ln>
          <a:effectLst/>
        </p:spPr>
      </p:pic>
      <p:sp>
        <p:nvSpPr>
          <p:cNvPr id="3" name="Textbox1"/>
          <p:cNvSpPr txBox="1">
            <a:extLst>
              <a:ext uri="smNativeData">
                <pr:smNativeData xmlns:pr="smNativeData" xmlns="smNativeData" val="SMDATA_16_dVMlZRMAAAAlAAAAEg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4E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rgsAAKYCAABTPwAAUwwAABAAAAAmAAAACAAAAP//////////MAAAABQAAAAAAAAAAAD//wAAAQAAAP//AAABAA=="/>
              </a:ext>
            </a:extLst>
          </p:cNvSpPr>
          <p:nvPr/>
        </p:nvSpPr>
        <p:spPr>
          <a:xfrm>
            <a:off x="1898650" y="430530"/>
            <a:ext cx="8395335" cy="1572895"/>
          </a:xfrm>
          <a:prstGeom prst="rect">
            <a:avLst/>
          </a:prstGeom>
          <a:noFill/>
          <a:ln>
            <a:noFill/>
          </a:ln>
          <a:effectLst/>
        </p:spPr>
        <p:txBody>
          <a:bodyPr vert="horz" wrap="square" numCol="1" spcCol="215900" anchor="t"/>
          <a:lstStyle/>
          <a:p>
            <a:pPr>
              <a:defRPr cap="none">
                <a:latin typeface="Arial Black" pitchFamily="2" charset="0"/>
                <a:ea typeface="Arial Black" pitchFamily="2" charset="0"/>
                <a:cs typeface="Arial Black" pitchFamily="2" charset="0"/>
              </a:defRPr>
            </a:pPr>
            <a:r>
              <a:t>After preparing a line plot comparing the number of cases and the budget percentage difference it was clear that the case numbers had little or no effect on the budget cuts. Lagos had more cases but little cuts and Cross River had a small case volumn but massive budget cut of over 85%.</a:t>
            </a:r>
          </a:p>
        </p:txBody>
      </p:sp>
    </p:spTree>
  </p:cSld>
  <p:clrMapOvr>
    <a:masterClrMapping/>
  </p:clrMapOvr>
  <p:timing>
    <p:tnLst>
      <p:par>
        <p:cTn id="1" dur="indefinite" restart="never" nodeType="tmRoot"/>
      </p:par>
    </p:tnLst>
  </p:timing>
</p:sld>
</file>

<file path=ppt/slides/slide3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extbox1"/>
          <p:cNvSpPr txBox="1">
            <a:extLst>
              <a:ext uri="smNativeData">
                <pr:smNativeData xmlns:pr="smNativeData" xmlns="smNativeData" val="SMDATA_16_dVMlZRMAAAAlAAAAEg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GgEAAKcCAADiSQAAuycAABAAAAAmAAAACAAAAP//////////MAAAABQAAAAAAAAAAAD//wAAAQAAAP//AAABAA=="/>
              </a:ext>
            </a:extLst>
          </p:cNvSpPr>
          <p:nvPr/>
        </p:nvSpPr>
        <p:spPr>
          <a:xfrm>
            <a:off x="179070" y="431165"/>
            <a:ext cx="11831320" cy="6027420"/>
          </a:xfrm>
          <a:prstGeom prst="rect">
            <a:avLst/>
          </a:prstGeom>
          <a:noFill/>
          <a:ln>
            <a:noFill/>
          </a:ln>
          <a:effectLst/>
        </p:spPr>
        <p:txBody>
          <a:bodyPr vert="horz" wrap="square" numCol="1" spcCol="215900" anchor="t"/>
          <a:lstStyle/>
          <a:p>
            <a:pPr>
              <a:defRPr cap="none">
                <a:latin typeface="Arial Black" pitchFamily="2" charset="0"/>
                <a:ea typeface="Arial Black" pitchFamily="2" charset="0"/>
                <a:cs typeface="Arial Black" pitchFamily="2" charset="0"/>
              </a:defRPr>
            </a:pPr>
            <a:r>
              <a:t>Plotting bar charts from the extracted GDP data. The following were observed. See attached plots.</a:t>
            </a:r>
          </a:p>
          <a:p>
            <a:pPr>
              <a:defRPr cap="none">
                <a:latin typeface="Arial Black" pitchFamily="2" charset="0"/>
                <a:ea typeface="Arial Black" pitchFamily="2" charset="0"/>
                <a:cs typeface="Arial Black" pitchFamily="2" charset="0"/>
              </a:defRPr>
            </a:pPr>
          </a:p>
          <a:p>
            <a:pPr>
              <a:defRPr cap="none">
                <a:latin typeface="Arial Black" pitchFamily="2" charset="0"/>
                <a:ea typeface="Arial Black" pitchFamily="2" charset="0"/>
                <a:cs typeface="Arial Black" pitchFamily="2" charset="0"/>
              </a:defRPr>
            </a:pPr>
            <a:r>
              <a:t>From 2014, the GDP grew from the first quarter and climaxed by the fourth quarter of every year.</a:t>
            </a:r>
          </a:p>
          <a:p>
            <a:pPr>
              <a:defRPr cap="none">
                <a:latin typeface="Arial Black" pitchFamily="2" charset="0"/>
                <a:ea typeface="Arial Black" pitchFamily="2" charset="0"/>
                <a:cs typeface="Arial Black" pitchFamily="2" charset="0"/>
              </a:defRPr>
            </a:pPr>
          </a:p>
          <a:p>
            <a:pPr>
              <a:defRPr cap="none">
                <a:latin typeface="Arial Black" pitchFamily="2" charset="0"/>
                <a:ea typeface="Arial Black" pitchFamily="2" charset="0"/>
                <a:cs typeface="Arial Black" pitchFamily="2" charset="0"/>
              </a:defRPr>
            </a:pPr>
            <a:r>
              <a:t>There was an observable difference on the general improvements year on year, except for 2015 and 2016 which returned almost identical data.</a:t>
            </a:r>
          </a:p>
          <a:p>
            <a:pPr>
              <a:defRPr cap="none">
                <a:latin typeface="Arial Black" pitchFamily="2" charset="0"/>
                <a:ea typeface="Arial Black" pitchFamily="2" charset="0"/>
                <a:cs typeface="Arial Black" pitchFamily="2" charset="0"/>
              </a:defRPr>
            </a:pPr>
          </a:p>
          <a:p>
            <a:pPr>
              <a:defRPr cap="none">
                <a:latin typeface="Arial Black" pitchFamily="2" charset="0"/>
                <a:ea typeface="Arial Black" pitchFamily="2" charset="0"/>
                <a:cs typeface="Arial Black" pitchFamily="2" charset="0"/>
              </a:defRPr>
            </a:pPr>
            <a:r>
              <a:t>The effect of the pandemic is most noticeable when data from the first quarters are compared. 2020 outperformed the first quarters of the previous years. At the second quarter, which was at the very peak of the pandemic with shutdowns and zero economic activities, the GDP reflected this by going down.</a:t>
            </a:r>
          </a:p>
          <a:p>
            <a:pPr>
              <a:defRPr cap="none">
                <a:latin typeface="Arial Black" pitchFamily="2" charset="0"/>
                <a:ea typeface="Arial Black" pitchFamily="2" charset="0"/>
                <a:cs typeface="Arial Black" pitchFamily="2" charset="0"/>
              </a:defRPr>
            </a:pPr>
          </a:p>
          <a:p>
            <a:pPr>
              <a:defRPr cap="none">
                <a:latin typeface="Arial Black" pitchFamily="2" charset="0"/>
                <a:ea typeface="Arial Black" pitchFamily="2" charset="0"/>
                <a:cs typeface="Arial Black" pitchFamily="2" charset="0"/>
              </a:defRPr>
            </a:pPr>
            <a:r>
              <a:t>However, by the third quarter, after the lockdowns due to the pandemic and reopening of businesses, the GDP rebounded.</a:t>
            </a:r>
          </a:p>
        </p:txBody>
      </p:sp>
    </p:spTree>
  </p:cSld>
  <p:clrMapOvr>
    <a:masterClrMapping/>
  </p:clrMapOvr>
  <p:timing>
    <p:tnLst>
      <p:par>
        <p:cTn id="1" dur="indefinite" restart="never" nodeType="tmRoot"/>
      </p:par>
    </p:tnLst>
  </p:timing>
</p:sld>
</file>

<file path=ppt/slides/slide3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dVM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MAAAABQAAAAAAAAAAAD//wAAAQAAAP//AAABAA=="/>
              </a:ext>
            </a:extLst>
          </p:cNvSpPr>
          <p:nvPr>
            <p:ph type="title"/>
          </p:nvPr>
        </p:nvSpPr>
        <p:spPr/>
        <p:txBody>
          <a:bodyPr/>
          <a:lstStyle/>
          <a:p>
            <a:pPr>
              <a:defRPr cap="none">
                <a:solidFill>
                  <a:srgbClr val="0000FF"/>
                </a:solidFill>
                <a:latin typeface="Arial Black" pitchFamily="2" charset="0"/>
                <a:ea typeface="Arial Black" pitchFamily="2" charset="0"/>
                <a:cs typeface="Arial Black" pitchFamily="2" charset="0"/>
              </a:defRPr>
            </a:pPr>
            <a:r>
              <a:t>Conclusions</a:t>
            </a:r>
          </a:p>
        </p:txBody>
      </p:sp>
      <p:sp>
        <p:nvSpPr>
          <p:cNvPr id="3" name="Textbox1"/>
          <p:cNvSpPr txBox="1">
            <a:extLst>
              <a:ext uri="smNativeData">
                <pr:smNativeData xmlns:pr="smNativeData" xmlns="smNativeData" val="SMDATA_16_dVMlZRMAAAAlAAAAEg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wAMAALgIAADzRwAASScAABAAAAAmAAAACAAAAP//////////MAAAABQAAAAAAAAAAAD//wAAAQAAAP//AAABAA=="/>
              </a:ext>
            </a:extLst>
          </p:cNvSpPr>
          <p:nvPr/>
        </p:nvSpPr>
        <p:spPr>
          <a:xfrm>
            <a:off x="609600" y="1417320"/>
            <a:ext cx="11086465" cy="4968875"/>
          </a:xfrm>
          <a:prstGeom prst="rect">
            <a:avLst/>
          </a:prstGeom>
          <a:noFill/>
          <a:ln>
            <a:noFill/>
          </a:ln>
          <a:effectLst/>
        </p:spPr>
        <p:txBody>
          <a:bodyPr vert="horz" wrap="square" numCol="1" spcCol="215900" anchor="t"/>
          <a:lstStyle/>
          <a:p>
            <a:pPr>
              <a:defRPr cap="none">
                <a:latin typeface="Arial Black" pitchFamily="2" charset="0"/>
                <a:ea typeface="Arial Black" pitchFamily="2" charset="0"/>
                <a:cs typeface="Arial Black" pitchFamily="2" charset="0"/>
              </a:defRPr>
            </a:pPr>
            <a:r>
              <a:t>From the studied data it can be deduced that the pandemic had a negative effect on the economy. However, the economy was resilient enough to rebound as soon as the pandemic waned. This recovery speed can only be attributed to an economy that is very robust.</a:t>
            </a:r>
          </a:p>
          <a:p>
            <a:pPr>
              <a:defRPr cap="none">
                <a:latin typeface="Arial Black" pitchFamily="2" charset="0"/>
                <a:ea typeface="Arial Black" pitchFamily="2" charset="0"/>
                <a:cs typeface="Arial Black" pitchFamily="2" charset="0"/>
              </a:defRPr>
            </a:pPr>
          </a:p>
          <a:p>
            <a:pPr>
              <a:defRPr cap="none">
                <a:latin typeface="Arial Black" pitchFamily="2" charset="0"/>
                <a:ea typeface="Arial Black" pitchFamily="2" charset="0"/>
                <a:cs typeface="Arial Black" pitchFamily="2" charset="0"/>
              </a:defRPr>
            </a:pPr>
            <a:r>
              <a:t>The level of budget cuts was not directly influenced by the infection rates but by the adverse effects of the shutdown.</a:t>
            </a:r>
          </a:p>
          <a:p>
            <a:pPr>
              <a:defRPr cap="none">
                <a:latin typeface="Arial Black" pitchFamily="2" charset="0"/>
                <a:ea typeface="Arial Black" pitchFamily="2" charset="0"/>
                <a:cs typeface="Arial Black" pitchFamily="2" charset="0"/>
              </a:defRPr>
            </a:pPr>
          </a:p>
          <a:p>
            <a:pPr>
              <a:defRPr cap="none">
                <a:latin typeface="Arial Black" pitchFamily="2" charset="0"/>
                <a:ea typeface="Arial Black" pitchFamily="2" charset="0"/>
                <a:cs typeface="Arial Black" pitchFamily="2" charset="0"/>
              </a:defRPr>
            </a:pPr>
            <a:r>
              <a:t>Again, population densities and CCVI did not affect the overall trend of the pandemic spread. It is worthy of note that the Lagos State health system worked wonderfully well in the treatment and discharge of confirmed cases, thereby averting a high death toll.</a:t>
            </a:r>
          </a:p>
          <a:p>
            <a:pPr>
              <a:defRPr cap="none">
                <a:latin typeface="Arial Black" pitchFamily="2" charset="0"/>
                <a:ea typeface="Arial Black" pitchFamily="2" charset="0"/>
                <a:cs typeface="Arial Black" pitchFamily="2" charset="0"/>
              </a:defRPr>
            </a:pPr>
          </a:p>
          <a:p>
            <a:pPr>
              <a:defRPr cap="none">
                <a:latin typeface="Arial Black" pitchFamily="2" charset="0"/>
                <a:ea typeface="Arial Black" pitchFamily="2" charset="0"/>
                <a:cs typeface="Arial Black" pitchFamily="2" charset="0"/>
              </a:defRPr>
            </a:pPr>
            <a:r>
              <a:t>The daily recorded infection rate did not translate to a higher mortality rate. Death rates were higher at the beginning of the pandemic and waned later on. This can be ascribed to the fact that as the medical response became more effective the survival rate improved.</a:t>
            </a:r>
          </a:p>
        </p:txBody>
      </p:sp>
    </p:spTree>
  </p:cSld>
  <p:clrMapOvr>
    <a:masterClrMapping/>
  </p:clrMapOvr>
  <p:timing>
    <p:tnLst>
      <p:par>
        <p:cTn id="1" dur="indefinite" restart="never" nodeType="tmRoot"/>
      </p:par>
    </p:tnLst>
  </p:timing>
</p:sld>
</file>

<file path=ppt/slides/slide4.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dVM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MAAAABQAAAAAAAAAAAD//wAAAQAAAP//AAABAA=="/>
              </a:ext>
            </a:extLst>
          </p:cNvSpPr>
          <p:nvPr>
            <p:ph type="title"/>
          </p:nvPr>
        </p:nvSpPr>
        <p:spPr/>
        <p:txBody>
          <a:bodyPr/>
          <a:lstStyle/>
          <a:p>
            <a:pPr>
              <a:defRPr cap="none">
                <a:solidFill>
                  <a:srgbClr val="0000FF"/>
                </a:solidFill>
                <a:latin typeface="Arial Black" pitchFamily="2" charset="0"/>
                <a:ea typeface="Arial Black" pitchFamily="2" charset="0"/>
                <a:cs typeface="Arial Black" pitchFamily="2" charset="0"/>
              </a:defRPr>
            </a:pPr>
            <a:r>
              <a:t>Data Cleaning &amp; Preparation</a:t>
            </a:r>
          </a:p>
        </p:txBody>
      </p:sp>
      <p:sp>
        <p:nvSpPr>
          <p:cNvPr id="3" name="Textbox1"/>
          <p:cNvSpPr txBox="1">
            <a:extLst>
              <a:ext uri="smNativeData">
                <pr:smNativeData xmlns:pr="smNativeData" xmlns="smNativeData" val="SMDATA_16_dVMlZRMAAAAlAAAAEg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wQMAAJgKAABBRwAA2CYAABAAAAAmAAAACAAAAP//////////MAAAABQAAAAAAAAAAAD//wAAAQAAAP//AAABAA=="/>
              </a:ext>
            </a:extLst>
          </p:cNvSpPr>
          <p:nvPr/>
        </p:nvSpPr>
        <p:spPr>
          <a:xfrm>
            <a:off x="610235" y="1722120"/>
            <a:ext cx="10972800" cy="4592320"/>
          </a:xfrm>
          <a:prstGeom prst="rect">
            <a:avLst/>
          </a:prstGeom>
          <a:noFill/>
          <a:ln>
            <a:noFill/>
          </a:ln>
          <a:effectLst/>
        </p:spPr>
        <p:txBody>
          <a:bodyPr vert="horz" wrap="square" numCol="1" spcCol="215900" anchor="t"/>
          <a:lstStyle/>
          <a:p>
            <a:pPr>
              <a:defRPr sz="1600" cap="none">
                <a:solidFill>
                  <a:srgbClr val="000000"/>
                </a:solidFill>
                <a:latin typeface="Arial Black" pitchFamily="2" charset="0"/>
                <a:ea typeface="Arial Black" pitchFamily="2" charset="0"/>
                <a:cs typeface="Arial Black" pitchFamily="2" charset="0"/>
              </a:defRPr>
            </a:pPr>
            <a:r>
              <a:t>Having created the dataframes required, I had the problem of scraping Covid-19 data from NCDC website. So what I had to copy data saved on the website and converted this into a dataframe using the format below: </a:t>
            </a:r>
          </a:p>
          <a:p>
            <a:pPr>
              <a:defRPr sz="1600" cap="none">
                <a:solidFill>
                  <a:srgbClr val="000000"/>
                </a:solidFill>
                <a:latin typeface="Arial Black" pitchFamily="2" charset="0"/>
                <a:ea typeface="Arial Black" pitchFamily="2" charset="0"/>
                <a:cs typeface="Arial Black" pitchFamily="2" charset="0"/>
              </a:defRPr>
            </a:pPr>
          </a:p>
          <a:p>
            <a:pPr>
              <a:defRPr sz="1600" cap="none">
                <a:solidFill>
                  <a:srgbClr val="000000"/>
                </a:solidFill>
                <a:latin typeface="Arial Black" pitchFamily="2" charset="0"/>
                <a:ea typeface="Arial Black" pitchFamily="2" charset="0"/>
                <a:cs typeface="Arial Black" pitchFamily="2" charset="0"/>
              </a:defRPr>
            </a:pPr>
            <a:r>
              <a:t>doc = Document("C:\\Users\\ogbo9\\Documents\\Source Code\\NCDC Covid19 Data.docx")</a:t>
            </a:r>
          </a:p>
          <a:p>
            <a:pPr>
              <a:defRPr sz="1600" cap="none">
                <a:solidFill>
                  <a:srgbClr val="000000"/>
                </a:solidFill>
                <a:latin typeface="Arial Black" pitchFamily="2" charset="0"/>
                <a:ea typeface="Arial Black" pitchFamily="2" charset="0"/>
                <a:cs typeface="Arial Black" pitchFamily="2" charset="0"/>
              </a:defRPr>
            </a:pPr>
          </a:p>
          <a:p>
            <a:pPr>
              <a:defRPr sz="1600" cap="none">
                <a:solidFill>
                  <a:srgbClr val="000000"/>
                </a:solidFill>
                <a:latin typeface="Arial Black" pitchFamily="2" charset="0"/>
                <a:ea typeface="Arial Black" pitchFamily="2" charset="0"/>
                <a:cs typeface="Arial Black" pitchFamily="2" charset="0"/>
              </a:defRPr>
            </a:pPr>
            <a:r>
              <a:t>data = []</a:t>
            </a:r>
          </a:p>
          <a:p>
            <a:pPr>
              <a:defRPr sz="1600" cap="none">
                <a:solidFill>
                  <a:srgbClr val="000000"/>
                </a:solidFill>
                <a:latin typeface="Arial Black" pitchFamily="2" charset="0"/>
                <a:ea typeface="Arial Black" pitchFamily="2" charset="0"/>
                <a:cs typeface="Arial Black" pitchFamily="2" charset="0"/>
              </a:defRPr>
            </a:pPr>
            <a:r>
              <a:t>header = None</a:t>
            </a:r>
          </a:p>
          <a:p>
            <a:pPr>
              <a:defRPr sz="1600" cap="none">
                <a:solidFill>
                  <a:srgbClr val="000000"/>
                </a:solidFill>
                <a:latin typeface="Arial Black" pitchFamily="2" charset="0"/>
                <a:ea typeface="Arial Black" pitchFamily="2" charset="0"/>
                <a:cs typeface="Arial Black" pitchFamily="2" charset="0"/>
              </a:defRPr>
            </a:pPr>
            <a:r>
              <a:t>for table in doc.tables:</a:t>
            </a:r>
          </a:p>
          <a:p>
            <a:pPr>
              <a:defRPr sz="1600" cap="none">
                <a:solidFill>
                  <a:srgbClr val="000000"/>
                </a:solidFill>
                <a:latin typeface="Arial Black" pitchFamily="2" charset="0"/>
                <a:ea typeface="Arial Black" pitchFamily="2" charset="0"/>
                <a:cs typeface="Arial Black" pitchFamily="2" charset="0"/>
              </a:defRPr>
            </a:pPr>
            <a:r>
              <a:t>    for i, row in enumerate(table.rows):</a:t>
            </a:r>
          </a:p>
          <a:p>
            <a:pPr>
              <a:defRPr sz="1600" cap="none">
                <a:solidFill>
                  <a:srgbClr val="000000"/>
                </a:solidFill>
                <a:latin typeface="Arial Black" pitchFamily="2" charset="0"/>
                <a:ea typeface="Arial Black" pitchFamily="2" charset="0"/>
                <a:cs typeface="Arial Black" pitchFamily="2" charset="0"/>
              </a:defRPr>
            </a:pPr>
            <a:r>
              <a:t>        if i == 0:  # First row is the header</a:t>
            </a:r>
          </a:p>
          <a:p>
            <a:pPr>
              <a:defRPr sz="1600" cap="none">
                <a:solidFill>
                  <a:srgbClr val="000000"/>
                </a:solidFill>
                <a:latin typeface="Arial Black" pitchFamily="2" charset="0"/>
                <a:ea typeface="Arial Black" pitchFamily="2" charset="0"/>
                <a:cs typeface="Arial Black" pitchFamily="2" charset="0"/>
              </a:defRPr>
            </a:pPr>
            <a:r>
              <a:t>            header = [cell.text for cell in row.cells]</a:t>
            </a:r>
          </a:p>
          <a:p>
            <a:pPr>
              <a:defRPr sz="1600" cap="none">
                <a:solidFill>
                  <a:srgbClr val="000000"/>
                </a:solidFill>
                <a:latin typeface="Arial Black" pitchFamily="2" charset="0"/>
                <a:ea typeface="Arial Black" pitchFamily="2" charset="0"/>
                <a:cs typeface="Arial Black" pitchFamily="2" charset="0"/>
              </a:defRPr>
            </a:pPr>
            <a:r>
              <a:t>        else:</a:t>
            </a:r>
          </a:p>
          <a:p>
            <a:pPr>
              <a:defRPr sz="1600" cap="none">
                <a:solidFill>
                  <a:srgbClr val="000000"/>
                </a:solidFill>
                <a:latin typeface="Arial Black" pitchFamily="2" charset="0"/>
                <a:ea typeface="Arial Black" pitchFamily="2" charset="0"/>
                <a:cs typeface="Arial Black" pitchFamily="2" charset="0"/>
              </a:defRPr>
            </a:pPr>
            <a:r>
              <a:t>            row_data = [cell.text for cell in row.cells]</a:t>
            </a:r>
          </a:p>
          <a:p>
            <a:pPr>
              <a:defRPr sz="1600" cap="none">
                <a:solidFill>
                  <a:srgbClr val="000000"/>
                </a:solidFill>
                <a:latin typeface="Arial Black" pitchFamily="2" charset="0"/>
                <a:ea typeface="Arial Black" pitchFamily="2" charset="0"/>
                <a:cs typeface="Arial Black" pitchFamily="2" charset="0"/>
              </a:defRPr>
            </a:pPr>
            <a:r>
              <a:t>            data.append(row_data)</a:t>
            </a:r>
          </a:p>
          <a:p>
            <a:pPr>
              <a:defRPr sz="1600" cap="none">
                <a:solidFill>
                  <a:srgbClr val="000000"/>
                </a:solidFill>
                <a:latin typeface="Arial Black" pitchFamily="2" charset="0"/>
                <a:ea typeface="Arial Black" pitchFamily="2" charset="0"/>
                <a:cs typeface="Arial Black" pitchFamily="2" charset="0"/>
              </a:defRPr>
            </a:pPr>
          </a:p>
          <a:p>
            <a:pPr>
              <a:defRPr sz="1600" cap="none">
                <a:solidFill>
                  <a:srgbClr val="000000"/>
                </a:solidFill>
                <a:latin typeface="Arial Black" pitchFamily="2" charset="0"/>
                <a:ea typeface="Arial Black" pitchFamily="2" charset="0"/>
                <a:cs typeface="Arial Black" pitchFamily="2" charset="0"/>
              </a:defRPr>
            </a:pPr>
            <a:r>
              <a:t>Nigera_NCDC_Data = pd.DataFrame(data, columns=header)</a:t>
            </a:r>
          </a:p>
        </p:txBody>
      </p:sp>
    </p:spTree>
  </p:cSld>
  <p:clrMapOvr>
    <a:masterClrMapping/>
  </p:clrMapOvr>
  <p:timing>
    <p:tnLst>
      <p:par>
        <p:cTn id="1" dur="indefinite" restart="never" nodeType="tmRoot"/>
      </p:par>
    </p:tnLst>
  </p:timing>
</p:sld>
</file>

<file path=ppt/slides/slide5.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extbox1"/>
          <p:cNvSpPr txBox="1">
            <a:extLst>
              <a:ext uri="smNativeData">
                <pr:smNativeData xmlns:pr="smNativeData" xmlns="smNativeData" val="SMDATA_16_dVMlZRMAAAAlAAAAEg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qgYAABcDAABfRAAA/SEAABAAAAAmAAAACAAAAP//////////MAAAABQAAAAAAAAAAAD//wAAAQAAAP//AAABAA=="/>
              </a:ext>
            </a:extLst>
          </p:cNvSpPr>
          <p:nvPr/>
        </p:nvSpPr>
        <p:spPr>
          <a:xfrm>
            <a:off x="1083310" y="502285"/>
            <a:ext cx="10031095" cy="5022850"/>
          </a:xfrm>
          <a:prstGeom prst="rect">
            <a:avLst/>
          </a:prstGeom>
          <a:noFill/>
          <a:ln>
            <a:noFill/>
          </a:ln>
          <a:effectLst/>
        </p:spPr>
        <p:txBody>
          <a:bodyPr vert="horz" wrap="square" numCol="1" spcCol="215900" anchor="t"/>
          <a:lstStyle/>
          <a:p>
            <a:pPr>
              <a:defRPr cap="none">
                <a:latin typeface="Arial Black" pitchFamily="2" charset="0"/>
                <a:ea typeface="Arial Black" pitchFamily="2" charset="0"/>
                <a:cs typeface="Arial Black" pitchFamily="2" charset="0"/>
              </a:defRPr>
            </a:pPr>
            <a:r>
              <a:t>The next step in the process was to remove commas and convert numeric data to strings . See format below:</a:t>
            </a:r>
          </a:p>
          <a:p>
            <a:pPr>
              <a:defRPr cap="none">
                <a:latin typeface="Arial Black" pitchFamily="2" charset="0"/>
                <a:ea typeface="Arial Black" pitchFamily="2" charset="0"/>
                <a:cs typeface="Arial Black" pitchFamily="2" charset="0"/>
              </a:defRPr>
            </a:pPr>
          </a:p>
          <a:p>
            <a:pPr>
              <a:defRPr cap="none">
                <a:latin typeface="Arial Black" pitchFamily="2" charset="0"/>
                <a:ea typeface="Arial Black" pitchFamily="2" charset="0"/>
                <a:cs typeface="Arial Black" pitchFamily="2" charset="0"/>
              </a:defRPr>
            </a:pPr>
          </a:p>
          <a:p>
            <a:pPr>
              <a:defRPr cap="none">
                <a:latin typeface="Arial Black" pitchFamily="2" charset="0"/>
                <a:ea typeface="Arial Black" pitchFamily="2" charset="0"/>
                <a:cs typeface="Arial Black" pitchFamily="2" charset="0"/>
              </a:defRPr>
            </a:pPr>
            <a:r>
              <a:t>columns = ['No. of Cases (Lab Confirmed)', 'No. of Cases (on admission)', 'No. Discharged', 'No. of Deaths']</a:t>
            </a:r>
          </a:p>
          <a:p>
            <a:pPr>
              <a:defRPr cap="none">
                <a:latin typeface="Arial Black" pitchFamily="2" charset="0"/>
                <a:ea typeface="Arial Black" pitchFamily="2" charset="0"/>
                <a:cs typeface="Arial Black" pitchFamily="2" charset="0"/>
              </a:defRPr>
            </a:pPr>
          </a:p>
          <a:p>
            <a:pPr>
              <a:defRPr cap="none">
                <a:latin typeface="Arial Black" pitchFamily="2" charset="0"/>
                <a:ea typeface="Arial Black" pitchFamily="2" charset="0"/>
                <a:cs typeface="Arial Black" pitchFamily="2" charset="0"/>
              </a:defRPr>
            </a:pPr>
            <a:r>
              <a:t>for col in columns:</a:t>
            </a:r>
          </a:p>
          <a:p>
            <a:pPr>
              <a:defRPr cap="none">
                <a:latin typeface="Arial Black" pitchFamily="2" charset="0"/>
                <a:ea typeface="Arial Black" pitchFamily="2" charset="0"/>
                <a:cs typeface="Arial Black" pitchFamily="2" charset="0"/>
              </a:defRPr>
            </a:pPr>
            <a:r>
              <a:t>    Nigera_NCDC_Data[col] = Nigera_NCDC_Data[col].astype(str) </a:t>
            </a:r>
          </a:p>
          <a:p>
            <a:pPr>
              <a:defRPr cap="none">
                <a:latin typeface="Arial Black" pitchFamily="2" charset="0"/>
                <a:ea typeface="Arial Black" pitchFamily="2" charset="0"/>
                <a:cs typeface="Arial Black" pitchFamily="2" charset="0"/>
              </a:defRPr>
            </a:pPr>
            <a:r>
              <a:t>    </a:t>
            </a:r>
          </a:p>
          <a:p>
            <a:pPr>
              <a:defRPr cap="none">
                <a:latin typeface="Arial Black" pitchFamily="2" charset="0"/>
                <a:ea typeface="Arial Black" pitchFamily="2" charset="0"/>
                <a:cs typeface="Arial Black" pitchFamily="2" charset="0"/>
              </a:defRPr>
            </a:pPr>
            <a:r>
              <a:t>columns = ['No. of Cases (Lab Confirmed)', 'No. of Cases (on admission)', 'No. Discharged', 'No. of Deaths']</a:t>
            </a:r>
          </a:p>
          <a:p>
            <a:pPr>
              <a:defRPr cap="none">
                <a:latin typeface="Arial Black" pitchFamily="2" charset="0"/>
                <a:ea typeface="Arial Black" pitchFamily="2" charset="0"/>
                <a:cs typeface="Arial Black" pitchFamily="2" charset="0"/>
              </a:defRPr>
            </a:pPr>
          </a:p>
          <a:p>
            <a:pPr>
              <a:defRPr cap="none">
                <a:latin typeface="Arial Black" pitchFamily="2" charset="0"/>
                <a:ea typeface="Arial Black" pitchFamily="2" charset="0"/>
                <a:cs typeface="Arial Black" pitchFamily="2" charset="0"/>
              </a:defRPr>
            </a:pPr>
            <a:r>
              <a:t>for col in columns:</a:t>
            </a:r>
          </a:p>
          <a:p>
            <a:pPr>
              <a:defRPr cap="none">
                <a:latin typeface="Arial Black" pitchFamily="2" charset="0"/>
                <a:ea typeface="Arial Black" pitchFamily="2" charset="0"/>
                <a:cs typeface="Arial Black" pitchFamily="2" charset="0"/>
              </a:defRPr>
            </a:pPr>
            <a:r>
              <a:t>    Nigera_NCDC_Data[col] = Nigera_NCDC_Data[col].str.replace(',', '')</a:t>
            </a:r>
          </a:p>
          <a:p>
            <a:pPr>
              <a:defRPr cap="none">
                <a:latin typeface="Arial Black" pitchFamily="2" charset="0"/>
                <a:ea typeface="Arial Black" pitchFamily="2" charset="0"/>
                <a:cs typeface="Arial Black" pitchFamily="2" charset="0"/>
              </a:defRPr>
            </a:pPr>
            <a:r>
              <a:t>    Nigera_NCDC_Data[col] = pd.to_numeric(Nigera_NCDC_Data[col])</a:t>
            </a:r>
          </a:p>
        </p:txBody>
      </p:sp>
    </p:spTree>
  </p:cSld>
  <p:clrMapOvr>
    <a:masterClrMapping/>
  </p:clrMapOvr>
  <p:timing>
    <p:tnLst>
      <p:par>
        <p:cTn id="1" dur="indefinite" restart="never" nodeType="tmRoot"/>
      </p:par>
    </p:tnLst>
  </p:timing>
</p:sld>
</file>

<file path=ppt/slides/slide6.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extbox1"/>
          <p:cNvSpPr txBox="1">
            <a:extLst>
              <a:ext uri="smNativeData">
                <pr:smNativeData xmlns:pr="smNativeData" xmlns="smNativeData" val="SMDATA_16_dVMlZRMAAAAlAAAAEg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qgYAAKYCAABfRAAAuicAABAAAAAmAAAACAAAAP//////////MAAAABQAAAAAAAAAAAD//wAAAQAAAP//AAABAA=="/>
              </a:ext>
            </a:extLst>
          </p:cNvSpPr>
          <p:nvPr/>
        </p:nvSpPr>
        <p:spPr>
          <a:xfrm>
            <a:off x="1083310" y="430530"/>
            <a:ext cx="10031095" cy="6027420"/>
          </a:xfrm>
          <a:prstGeom prst="rect">
            <a:avLst/>
          </a:prstGeom>
          <a:noFill/>
          <a:ln>
            <a:noFill/>
          </a:ln>
          <a:effectLst/>
        </p:spPr>
        <p:txBody>
          <a:bodyPr vert="horz" wrap="square" numCol="1" spcCol="215900" anchor="t"/>
          <a:lstStyle/>
          <a:p>
            <a:pPr>
              <a:defRPr cap="none">
                <a:latin typeface="Arial Black" pitchFamily="2" charset="0"/>
                <a:ea typeface="Arial Black" pitchFamily="2" charset="0"/>
                <a:cs typeface="Arial Black" pitchFamily="2" charset="0"/>
              </a:defRPr>
            </a:pPr>
            <a:r>
              <a:t>Then change column names for easy entry.</a:t>
            </a:r>
          </a:p>
          <a:p>
            <a:pPr>
              <a:defRPr cap="none">
                <a:latin typeface="Arial Black" pitchFamily="2" charset="0"/>
                <a:ea typeface="Arial Black" pitchFamily="2" charset="0"/>
                <a:cs typeface="Arial Black" pitchFamily="2" charset="0"/>
              </a:defRPr>
            </a:pPr>
          </a:p>
          <a:p>
            <a:pPr>
              <a:defRPr cap="none">
                <a:latin typeface="Arial Black" pitchFamily="2" charset="0"/>
                <a:ea typeface="Arial Black" pitchFamily="2" charset="0"/>
                <a:cs typeface="Arial Black" pitchFamily="2" charset="0"/>
              </a:defRPr>
            </a:pPr>
            <a:r>
              <a:t>Nigera_NCDC_Data.rename(columns={'No. of Cases (Lab Confirmed)': 'Cases', </a:t>
            </a:r>
          </a:p>
          <a:p>
            <a:pPr>
              <a:defRPr cap="none">
                <a:latin typeface="Arial Black" pitchFamily="2" charset="0"/>
                <a:ea typeface="Arial Black" pitchFamily="2" charset="0"/>
                <a:cs typeface="Arial Black" pitchFamily="2" charset="0"/>
              </a:defRPr>
            </a:pPr>
            <a:r>
              <a:t>                    'No. of Cases (on admission)': 'Hospitalized', </a:t>
            </a:r>
          </a:p>
          <a:p>
            <a:pPr>
              <a:defRPr cap="none">
                <a:latin typeface="Arial Black" pitchFamily="2" charset="0"/>
                <a:ea typeface="Arial Black" pitchFamily="2" charset="0"/>
                <a:cs typeface="Arial Black" pitchFamily="2" charset="0"/>
              </a:defRPr>
            </a:pPr>
            <a:r>
              <a:t>                    'No. Discharged': 'Discharged', </a:t>
            </a:r>
          </a:p>
          <a:p>
            <a:pPr>
              <a:defRPr cap="none">
                <a:latin typeface="Arial Black" pitchFamily="2" charset="0"/>
                <a:ea typeface="Arial Black" pitchFamily="2" charset="0"/>
                <a:cs typeface="Arial Black" pitchFamily="2" charset="0"/>
              </a:defRPr>
            </a:pPr>
            <a:r>
              <a:t>                    'No. of Deaths': 'Deaths'}, inplace=True)</a:t>
            </a:r>
          </a:p>
          <a:p>
            <a:pPr>
              <a:defRPr cap="none">
                <a:latin typeface="Arial Black" pitchFamily="2" charset="0"/>
                <a:ea typeface="Arial Black" pitchFamily="2" charset="0"/>
                <a:cs typeface="Arial Black" pitchFamily="2" charset="0"/>
              </a:defRPr>
            </a:pPr>
          </a:p>
          <a:p>
            <a:pPr>
              <a:defRPr cap="none">
                <a:latin typeface="Arial Black" pitchFamily="2" charset="0"/>
                <a:ea typeface="Arial Black" pitchFamily="2" charset="0"/>
                <a:cs typeface="Arial Black" pitchFamily="2" charset="0"/>
              </a:defRPr>
            </a:pPr>
            <a:r>
              <a:t>Combining data from the different dataframes from the John Hopkins website:</a:t>
            </a:r>
          </a:p>
          <a:p>
            <a:pPr>
              <a:defRPr cap="none">
                <a:latin typeface="Arial Black" pitchFamily="2" charset="0"/>
                <a:ea typeface="Arial Black" pitchFamily="2" charset="0"/>
                <a:cs typeface="Arial Black" pitchFamily="2" charset="0"/>
              </a:defRPr>
            </a:pPr>
            <a:r>
              <a:t>John_Hopkins_merged_global = pd.concat([John_Hopkins_confirmed_global, John_Hopkins_recovered_global, John_Hopkins_deaths_global])</a:t>
            </a:r>
          </a:p>
          <a:p>
            <a:pPr>
              <a:defRPr cap="none">
                <a:latin typeface="Arial Black" pitchFamily="2" charset="0"/>
                <a:ea typeface="Arial Black" pitchFamily="2" charset="0"/>
                <a:cs typeface="Arial Black" pitchFamily="2" charset="0"/>
              </a:defRPr>
            </a:pPr>
          </a:p>
          <a:p>
            <a:pPr>
              <a:defRPr cap="none">
                <a:latin typeface="Arial Black" pitchFamily="2" charset="0"/>
                <a:ea typeface="Arial Black" pitchFamily="2" charset="0"/>
                <a:cs typeface="Arial Black" pitchFamily="2" charset="0"/>
              </a:defRPr>
            </a:pPr>
            <a:r>
              <a:t>Extracting data for Nigeria:</a:t>
            </a:r>
          </a:p>
          <a:p>
            <a:pPr>
              <a:defRPr cap="none">
                <a:latin typeface="Arial Black" pitchFamily="2" charset="0"/>
                <a:ea typeface="Arial Black" pitchFamily="2" charset="0"/>
                <a:cs typeface="Arial Black" pitchFamily="2" charset="0"/>
              </a:defRPr>
            </a:pPr>
            <a:r>
              <a:t>John_Hopkins_Nigeria_data = John_Hopkins_merged_global[John_Hopkins_merged_global['Country/Region'] == 'Nigeria']</a:t>
            </a:r>
          </a:p>
          <a:p>
            <a:pPr>
              <a:defRPr cap="none">
                <a:latin typeface="Arial Black" pitchFamily="2" charset="0"/>
                <a:ea typeface="Arial Black" pitchFamily="2" charset="0"/>
                <a:cs typeface="Arial Black" pitchFamily="2" charset="0"/>
              </a:defRPr>
            </a:pPr>
            <a:r>
              <a:t>John_Hopkins_Nigeria_data.head() to confirm the extracted data for Nigeria</a:t>
            </a:r>
          </a:p>
          <a:p>
            <a:pPr>
              <a:defRPr cap="none">
                <a:latin typeface="Arial Black" pitchFamily="2" charset="0"/>
                <a:ea typeface="Arial Black" pitchFamily="2" charset="0"/>
                <a:cs typeface="Arial Black" pitchFamily="2" charset="0"/>
              </a:defRPr>
            </a:pPr>
          </a:p>
          <a:p>
            <a:pPr>
              <a:defRPr cap="none">
                <a:latin typeface="Arial Black" pitchFamily="2" charset="0"/>
                <a:ea typeface="Arial Black" pitchFamily="2" charset="0"/>
                <a:cs typeface="Arial Black" pitchFamily="2" charset="0"/>
              </a:defRPr>
            </a:pPr>
            <a:r>
              <a:t>Changing row names and updating the dataframe.:</a:t>
            </a:r>
          </a:p>
          <a:p>
            <a:pPr>
              <a:defRPr cap="none">
                <a:latin typeface="Arial Black" pitchFamily="2" charset="0"/>
                <a:ea typeface="Arial Black" pitchFamily="2" charset="0"/>
                <a:cs typeface="Arial Black" pitchFamily="2" charset="0"/>
              </a:defRPr>
            </a:pPr>
            <a:r>
              <a:t>new_row_names = ['Infections', 'Discharged', 'Deaths']  </a:t>
            </a:r>
          </a:p>
          <a:p>
            <a:pPr>
              <a:defRPr cap="none">
                <a:latin typeface="Arial Black" pitchFamily="2" charset="0"/>
                <a:ea typeface="Arial Black" pitchFamily="2" charset="0"/>
                <a:cs typeface="Arial Black" pitchFamily="2" charset="0"/>
              </a:defRPr>
            </a:pPr>
            <a:r>
              <a:t>John_Hopkins_Nigeria_data.index = new_row_names</a:t>
            </a:r>
          </a:p>
          <a:p>
            <a:pPr/>
          </a:p>
          <a:p>
            <a:pPr/>
          </a:p>
        </p:txBody>
      </p:sp>
    </p:spTree>
  </p:cSld>
  <p:clrMapOvr>
    <a:masterClrMapping/>
  </p:clrMapOvr>
  <p:timing>
    <p:tnLst>
      <p:par>
        <p:cTn id="1" dur="indefinite" restart="never" nodeType="tmRoot"/>
      </p:par>
    </p:tnLst>
  </p:timing>
</p:sld>
</file>

<file path=ppt/slides/slide7.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dVMlZ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iAMAAOIAAABoRgAAYwgAABAAAAAmAAAACAAAAAEAAAAAAAAAMAAAABQAAAAAAAAAAAD//wAAAQAAAP//AAABAA=="/>
              </a:ext>
            </a:extLst>
          </p:cNvSpPr>
          <p:nvPr>
            <p:ph type="title"/>
          </p:nvPr>
        </p:nvSpPr>
        <p:spPr>
          <a:xfrm>
            <a:off x="574040" y="143510"/>
            <a:ext cx="10871200" cy="1219835"/>
          </a:xfrm>
        </p:spPr>
        <p:txBody>
          <a:bodyPr/>
          <a:lstStyle/>
          <a:p>
            <a:pPr>
              <a:defRPr cap="none">
                <a:solidFill>
                  <a:srgbClr val="0000FF"/>
                </a:solidFill>
                <a:latin typeface="Arial Black" pitchFamily="2" charset="0"/>
                <a:ea typeface="Arial Black" pitchFamily="2" charset="0"/>
                <a:cs typeface="Arial Black" pitchFamily="2" charset="0"/>
              </a:defRPr>
            </a:pPr>
            <a:r>
              <a:t>Analysis</a:t>
            </a:r>
          </a:p>
        </p:txBody>
      </p:sp>
      <p:sp>
        <p:nvSpPr>
          <p:cNvPr id="3" name="Textbox1"/>
          <p:cNvSpPr txBox="1">
            <a:extLst>
              <a:ext uri="smNativeData">
                <pr:smNativeData xmlns:pr="smNativeData" xmlns="smNativeData" val="SMDATA_16_dVMlZRMAAAAlAAAAEg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iAMAAEUJAADNSAAAuicAABAAAAAmAAAACAAAAP//////////MAAAABQAAAAAAAAAAAD//wAAAQAAAP//AAABAA=="/>
              </a:ext>
            </a:extLst>
          </p:cNvSpPr>
          <p:nvPr/>
        </p:nvSpPr>
        <p:spPr>
          <a:xfrm>
            <a:off x="574040" y="1506855"/>
            <a:ext cx="11260455" cy="4951095"/>
          </a:xfrm>
          <a:prstGeom prst="rect">
            <a:avLst/>
          </a:prstGeom>
          <a:noFill/>
          <a:ln>
            <a:noFill/>
          </a:ln>
          <a:effectLst/>
        </p:spPr>
        <p:txBody>
          <a:bodyPr vert="horz" wrap="square" numCol="1" spcCol="215900" anchor="t"/>
          <a:lstStyle/>
          <a:p>
            <a:pPr/>
          </a:p>
        </p:txBody>
      </p:sp>
      <p:sp>
        <p:nvSpPr>
          <p:cNvPr id="4" name="Textbox2"/>
          <p:cNvSpPr txBox="1">
            <a:extLst>
              <a:ext uri="smNativeData">
                <pr:smNativeData xmlns:pr="smNativeData" xmlns="smNativeData" val="SMDATA_16_dVMlZRMAAAAlAAAAEg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gAMAAPIHAADNSAAAuicAABAAAAAmAAAACAAAAP//////////MAAAABQAAAAAAAAAAAD//wAAAQAAAP//AAABAA=="/>
              </a:ext>
            </a:extLst>
          </p:cNvSpPr>
          <p:nvPr/>
        </p:nvSpPr>
        <p:spPr>
          <a:xfrm>
            <a:off x="568960" y="1291590"/>
            <a:ext cx="11265535" cy="5166360"/>
          </a:xfrm>
          <a:prstGeom prst="rect">
            <a:avLst/>
          </a:prstGeom>
          <a:noFill/>
          <a:ln>
            <a:noFill/>
          </a:ln>
          <a:effectLst/>
        </p:spPr>
        <p:txBody>
          <a:bodyPr vert="horz" wrap="square" numCol="1" spcCol="215900" anchor="t"/>
          <a:lstStyle/>
          <a:p>
            <a:pPr>
              <a:defRPr cap="none">
                <a:latin typeface="Arial Black" pitchFamily="2" charset="0"/>
                <a:ea typeface="Arial Black" pitchFamily="2" charset="0"/>
                <a:cs typeface="Arial Black" pitchFamily="2" charset="0"/>
              </a:defRPr>
            </a:pPr>
            <a:r>
              <a:t># Using DataFrame from NCDC website  to plot the top ten rows based on the values in the column 'Cases'</a:t>
            </a:r>
          </a:p>
          <a:p>
            <a:pPr>
              <a:defRPr cap="none">
                <a:latin typeface="Arial Black" pitchFamily="2" charset="0"/>
                <a:ea typeface="Arial Black" pitchFamily="2" charset="0"/>
                <a:cs typeface="Arial Black" pitchFamily="2" charset="0"/>
              </a:defRPr>
            </a:pPr>
            <a:r>
              <a:t>top_ten = Nigera_NCDC_Data.nlargest(10, 'Cases')</a:t>
            </a:r>
          </a:p>
          <a:p>
            <a:pPr>
              <a:defRPr cap="none">
                <a:latin typeface="Arial Black" pitchFamily="2" charset="0"/>
                <a:ea typeface="Arial Black" pitchFamily="2" charset="0"/>
                <a:cs typeface="Arial Black" pitchFamily="2" charset="0"/>
              </a:defRPr>
            </a:pPr>
          </a:p>
          <a:p>
            <a:pPr>
              <a:defRPr cap="none">
                <a:latin typeface="Arial Black" pitchFamily="2" charset="0"/>
                <a:ea typeface="Arial Black" pitchFamily="2" charset="0"/>
                <a:cs typeface="Arial Black" pitchFamily="2" charset="0"/>
              </a:defRPr>
            </a:pPr>
            <a:r>
              <a:t># Create a bar plot</a:t>
            </a:r>
          </a:p>
          <a:p>
            <a:pPr>
              <a:defRPr cap="none">
                <a:latin typeface="Arial Black" pitchFamily="2" charset="0"/>
                <a:ea typeface="Arial Black" pitchFamily="2" charset="0"/>
                <a:cs typeface="Arial Black" pitchFamily="2" charset="0"/>
              </a:defRPr>
            </a:pPr>
            <a:r>
              <a:t>top_ten.plot(kind='bar', x='States Affected', y='Cases')</a:t>
            </a:r>
          </a:p>
          <a:p>
            <a:pPr>
              <a:defRPr cap="none">
                <a:latin typeface="Arial Black" pitchFamily="2" charset="0"/>
                <a:ea typeface="Arial Black" pitchFamily="2" charset="0"/>
                <a:cs typeface="Arial Black" pitchFamily="2" charset="0"/>
              </a:defRPr>
            </a:pPr>
          </a:p>
          <a:p>
            <a:pPr>
              <a:defRPr cap="none">
                <a:latin typeface="Arial Black" pitchFamily="2" charset="0"/>
                <a:ea typeface="Arial Black" pitchFamily="2" charset="0"/>
                <a:cs typeface="Arial Black" pitchFamily="2" charset="0"/>
              </a:defRPr>
            </a:pPr>
            <a:r>
              <a:t># Show the plot</a:t>
            </a:r>
          </a:p>
          <a:p>
            <a:pPr>
              <a:defRPr cap="none">
                <a:latin typeface="Arial Black" pitchFamily="2" charset="0"/>
                <a:ea typeface="Arial Black" pitchFamily="2" charset="0"/>
                <a:cs typeface="Arial Black" pitchFamily="2" charset="0"/>
              </a:defRPr>
            </a:pPr>
            <a:r>
              <a:t>plt.show()</a:t>
            </a:r>
          </a:p>
          <a:p>
            <a:pPr/>
          </a:p>
          <a:p>
            <a:pPr>
              <a:defRPr cap="none">
                <a:latin typeface="Arial Black" pitchFamily="2" charset="0"/>
                <a:ea typeface="Arial Black" pitchFamily="2" charset="0"/>
                <a:cs typeface="Arial Black" pitchFamily="2" charset="0"/>
              </a:defRPr>
            </a:pPr>
            <a:r>
              <a:t>Lagos topped the list</a:t>
            </a:r>
          </a:p>
        </p:txBody>
      </p:sp>
      <p:pic>
        <p:nvPicPr>
          <p:cNvPr id="5" name="Picture1"/>
          <p:cNvPicPr>
            <a:picLocks noChangeAspect="1"/>
            <a:extLst>
              <a:ext uri="smNativeData">
                <pr:smNativeData xmlns:pr="smNativeData" xmlns="smNativeData" val="SMDATA_18_dVMlZR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Bp3GCY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L4YAABOFAAAozEAAE0mAAAQAAAAJgAAAAgAAAD//////////zAAAAAUAAAAAAAAAAAA//8AAAEAAAD//wAAAQA="/>
              </a:ext>
            </a:extLst>
          </p:cNvPicPr>
          <p:nvPr/>
        </p:nvPicPr>
        <p:blipFill>
          <a:blip r:embed="rId3"/>
          <a:stretch>
            <a:fillRect/>
          </a:stretch>
        </p:blipFill>
        <p:spPr>
          <a:xfrm>
            <a:off x="4022090" y="3300730"/>
            <a:ext cx="4046855" cy="2925445"/>
          </a:xfrm>
          <a:prstGeom prst="rect">
            <a:avLst/>
          </a:prstGeom>
          <a:noFill/>
          <a:ln>
            <a:noFill/>
          </a:ln>
          <a:effectLst/>
        </p:spPr>
      </p:pic>
    </p:spTree>
  </p:cSld>
  <p:clrMapOvr>
    <a:masterClrMapping/>
  </p:clrMapOvr>
  <p:timing>
    <p:tnLst>
      <p:par>
        <p:cTn id="1" dur="indefinite" restart="never" nodeType="tmRoot"/>
      </p:par>
    </p:tnLst>
  </p:timing>
</p:sld>
</file>

<file path=ppt/slides/slide8.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extbox1"/>
          <p:cNvSpPr txBox="1">
            <a:extLst>
              <a:ext uri="smNativeData">
                <pr:smNativeData xmlns:pr="smNativeData" xmlns="smNativeData" val="SMDATA_16_dVMlZRMAAAAlAAAAEg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IAEAAMQBAADoSQAAKygAABAAAAAmAAAACAAAAP//////////MAAAABQAAAAAAAAAAAD//wAAAQAAAP//AAABAA=="/>
              </a:ext>
            </a:extLst>
          </p:cNvSpPr>
          <p:nvPr/>
        </p:nvSpPr>
        <p:spPr>
          <a:xfrm>
            <a:off x="182880" y="287020"/>
            <a:ext cx="11831320" cy="6242685"/>
          </a:xfrm>
          <a:prstGeom prst="rect">
            <a:avLst/>
          </a:prstGeom>
          <a:noFill/>
          <a:ln>
            <a:noFill/>
          </a:ln>
          <a:effectLst/>
        </p:spPr>
        <p:txBody>
          <a:bodyPr vert="horz" wrap="square" numCol="1" spcCol="215900" anchor="t"/>
          <a:lstStyle/>
          <a:p>
            <a:pPr>
              <a:defRPr cap="none">
                <a:latin typeface="Arial Black" pitchFamily="2" charset="0"/>
                <a:ea typeface="Arial Black" pitchFamily="2" charset="0"/>
                <a:cs typeface="Arial Black" pitchFamily="2" charset="0"/>
              </a:defRPr>
            </a:pPr>
          </a:p>
          <a:p>
            <a:pPr/>
          </a:p>
          <a:p>
            <a:pPr/>
          </a:p>
        </p:txBody>
      </p:sp>
      <p:sp>
        <p:nvSpPr>
          <p:cNvPr id="3" name="Textbox2"/>
          <p:cNvSpPr txBox="1">
            <a:extLst>
              <a:ext uri="smNativeData">
                <pr:smNativeData xmlns:pr="smNativeData" xmlns="smNativeData" val="SMDATA_16_dVMlZRMAAAAlAAAAEg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VAEAAMQBAAC4SQAAKygAABAAAAAmAAAACAAAAP//////////MAAAABQAAAAAAAAAAAD//wAAAQAAAP//AAABAA=="/>
              </a:ext>
            </a:extLst>
          </p:cNvSpPr>
          <p:nvPr/>
        </p:nvSpPr>
        <p:spPr>
          <a:xfrm>
            <a:off x="215900" y="287020"/>
            <a:ext cx="11767820" cy="6242685"/>
          </a:xfrm>
          <a:prstGeom prst="rect">
            <a:avLst/>
          </a:prstGeom>
          <a:noFill/>
          <a:ln>
            <a:noFill/>
          </a:ln>
          <a:effectLst/>
        </p:spPr>
        <p:txBody>
          <a:bodyPr vert="horz" wrap="square" numCol="1" spcCol="215900" anchor="t"/>
          <a:lstStyle/>
          <a:p>
            <a:pPr>
              <a:defRPr cap="none">
                <a:latin typeface="Arial Black" pitchFamily="2" charset="0"/>
                <a:ea typeface="Arial Black" pitchFamily="2" charset="0"/>
                <a:cs typeface="Arial Black" pitchFamily="2" charset="0"/>
              </a:defRPr>
            </a:pPr>
            <a:r>
              <a:t># Using DataFrame from NCDC website I named 'Nigera_NCDC_Data' I want to plot the top ten rows based on the values in the column 'Discharged'</a:t>
            </a:r>
          </a:p>
          <a:p>
            <a:pPr>
              <a:defRPr cap="none">
                <a:latin typeface="Arial Black" pitchFamily="2" charset="0"/>
                <a:ea typeface="Arial Black" pitchFamily="2" charset="0"/>
                <a:cs typeface="Arial Black" pitchFamily="2" charset="0"/>
              </a:defRPr>
            </a:pPr>
            <a:r>
              <a:t>top_ten = Nigera_NCDC_Data.nlargest(10, 'Discharged')</a:t>
            </a:r>
          </a:p>
          <a:p>
            <a:pPr>
              <a:defRPr cap="none">
                <a:latin typeface="Arial Black" pitchFamily="2" charset="0"/>
                <a:ea typeface="Arial Black" pitchFamily="2" charset="0"/>
                <a:cs typeface="Arial Black" pitchFamily="2" charset="0"/>
              </a:defRPr>
            </a:pPr>
          </a:p>
          <a:p>
            <a:pPr>
              <a:defRPr cap="none">
                <a:latin typeface="Arial Black" pitchFamily="2" charset="0"/>
                <a:ea typeface="Arial Black" pitchFamily="2" charset="0"/>
                <a:cs typeface="Arial Black" pitchFamily="2" charset="0"/>
              </a:defRPr>
            </a:pPr>
            <a:r>
              <a:t># Create a bar plot</a:t>
            </a:r>
          </a:p>
          <a:p>
            <a:pPr>
              <a:defRPr cap="none">
                <a:latin typeface="Arial Black" pitchFamily="2" charset="0"/>
                <a:ea typeface="Arial Black" pitchFamily="2" charset="0"/>
                <a:cs typeface="Arial Black" pitchFamily="2" charset="0"/>
              </a:defRPr>
            </a:pPr>
            <a:r>
              <a:t>top_ten.plot(kind='bar', x='States Affected', y='Discharged')</a:t>
            </a:r>
          </a:p>
          <a:p>
            <a:pPr>
              <a:defRPr cap="none">
                <a:latin typeface="Arial Black" pitchFamily="2" charset="0"/>
                <a:ea typeface="Arial Black" pitchFamily="2" charset="0"/>
                <a:cs typeface="Arial Black" pitchFamily="2" charset="0"/>
              </a:defRPr>
            </a:pPr>
          </a:p>
          <a:p>
            <a:pPr>
              <a:defRPr cap="none">
                <a:latin typeface="Arial Black" pitchFamily="2" charset="0"/>
                <a:ea typeface="Arial Black" pitchFamily="2" charset="0"/>
                <a:cs typeface="Arial Black" pitchFamily="2" charset="0"/>
              </a:defRPr>
            </a:pPr>
            <a:r>
              <a:t># Show the plot</a:t>
            </a:r>
          </a:p>
          <a:p>
            <a:pPr>
              <a:defRPr cap="none">
                <a:latin typeface="Arial Black" pitchFamily="2" charset="0"/>
                <a:ea typeface="Arial Black" pitchFamily="2" charset="0"/>
                <a:cs typeface="Arial Black" pitchFamily="2" charset="0"/>
              </a:defRPr>
            </a:pPr>
            <a:r>
              <a:t>plt.show() </a:t>
            </a:r>
          </a:p>
        </p:txBody>
      </p:sp>
      <p:pic>
        <p:nvPicPr>
          <p:cNvPr id="4" name="Picture1"/>
          <p:cNvPicPr>
            <a:picLocks noChangeAspect="1"/>
            <a:extLst>
              <a:ext uri="smNativeData">
                <pr:smNativeData xmlns:pr="smNativeData" xmlns="smNativeData" val="SMDATA_18_dVMlZR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EcYAAAVDgAAJjsAAEknAAAQAAAAJgAAAAgAAAD//////////zAAAAAUAAAAAAAAAAAA//8AAAEAAAD//wAAAQA="/>
              </a:ext>
            </a:extLst>
          </p:cNvPicPr>
          <p:nvPr/>
        </p:nvPicPr>
        <p:blipFill>
          <a:blip r:embed="rId3"/>
          <a:stretch>
            <a:fillRect/>
          </a:stretch>
        </p:blipFill>
        <p:spPr>
          <a:xfrm>
            <a:off x="3946525" y="2289175"/>
            <a:ext cx="5668645" cy="4097020"/>
          </a:xfrm>
          <a:prstGeom prst="rect">
            <a:avLst/>
          </a:prstGeom>
          <a:noFill/>
          <a:ln>
            <a:noFill/>
          </a:ln>
          <a:effectLst/>
        </p:spPr>
      </p:pic>
      <p:sp>
        <p:nvSpPr>
          <p:cNvPr id="5" name="Textbox3"/>
          <p:cNvSpPr txBox="1">
            <a:extLst>
              <a:ext uri="smNativeData">
                <pr:smNativeData xmlns:pr="smNativeData" xmlns="smNativeData" val="SMDATA_16_dVMlZRMAAAAlAAAAEg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4E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NQIAANgSAACeEwAAGBUAABAAAAAmAAAACAAAAP//////////MAAAABQAAAAAAAAAAAD//wAAAQAAAP//AAABAA=="/>
              </a:ext>
            </a:extLst>
          </p:cNvSpPr>
          <p:nvPr/>
        </p:nvSpPr>
        <p:spPr>
          <a:xfrm>
            <a:off x="358775" y="3063240"/>
            <a:ext cx="2830195" cy="365760"/>
          </a:xfrm>
          <a:prstGeom prst="rect">
            <a:avLst/>
          </a:prstGeom>
          <a:noFill/>
          <a:ln>
            <a:noFill/>
          </a:ln>
          <a:effectLst/>
        </p:spPr>
        <p:txBody>
          <a:bodyPr vert="horz" wrap="square" numCol="1" spcCol="215900" anchor="t"/>
          <a:lstStyle/>
          <a:p>
            <a:pPr>
              <a:defRPr cap="none">
                <a:latin typeface="Arial Black" pitchFamily="2" charset="0"/>
                <a:ea typeface="Arial Black" pitchFamily="2" charset="0"/>
                <a:cs typeface="Arial Black" pitchFamily="2" charset="0"/>
              </a:defRPr>
            </a:pPr>
            <a:r>
              <a:t>Lagos topped the list</a:t>
            </a:r>
          </a:p>
        </p:txBody>
      </p:sp>
    </p:spTree>
  </p:cSld>
  <p:clrMapOvr>
    <a:masterClrMapping/>
  </p:clrMapOvr>
  <p:timing>
    <p:tnLst>
      <p:par>
        <p:cTn id="1" dur="indefinite" restart="never" nodeType="tmRoot"/>
      </p:par>
    </p:tnLst>
  </p:timing>
</p:sld>
</file>

<file path=ppt/slides/slide9.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pic>
        <p:nvPicPr>
          <p:cNvPr id="2" name="Picture1"/>
          <p:cNvPicPr>
            <a:picLocks noChangeAspect="1"/>
            <a:extLst>
              <a:ext uri="smNativeData">
                <pr:smNativeData xmlns:pr="smNativeData" xmlns="smNativeData" val="SMDATA_18_dVMlZR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E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CkZAAALDwAA8DIAAN8iAAAQAAAAJgAAAAgAAAD//////////zAAAAAUAAAAAAAAAAAA//8AAAEAAAD//wAAAQA="/>
              </a:ext>
            </a:extLst>
          </p:cNvPicPr>
          <p:nvPr/>
        </p:nvPicPr>
        <p:blipFill>
          <a:blip r:embed="rId3"/>
          <a:stretch>
            <a:fillRect/>
          </a:stretch>
        </p:blipFill>
        <p:spPr>
          <a:xfrm>
            <a:off x="4090035" y="2445385"/>
            <a:ext cx="4190365" cy="3223260"/>
          </a:xfrm>
          <a:prstGeom prst="rect">
            <a:avLst/>
          </a:prstGeom>
          <a:noFill/>
          <a:ln>
            <a:noFill/>
          </a:ln>
          <a:effectLst/>
        </p:spPr>
      </p:pic>
      <p:sp>
        <p:nvSpPr>
          <p:cNvPr id="3" name="Textbox1"/>
          <p:cNvSpPr txBox="1">
            <a:extLst>
              <a:ext uri="smNativeData">
                <pr:smNativeData xmlns:pr="smNativeData" xmlns="smNativeData" val="SMDATA_16_dVMlZRMAAAAlAAAAEg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oE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lgQAAKYCAACCRwAAnCgAABAAAAAmAAAACAAAAP//////////MAAAABQAAAAAAAAAAAD//wAAAQAAAP//AAABAA=="/>
              </a:ext>
            </a:extLst>
          </p:cNvSpPr>
          <p:nvPr/>
        </p:nvSpPr>
        <p:spPr>
          <a:xfrm>
            <a:off x="745490" y="430530"/>
            <a:ext cx="10878820" cy="6170930"/>
          </a:xfrm>
          <a:prstGeom prst="rect">
            <a:avLst/>
          </a:prstGeom>
          <a:noFill/>
          <a:ln>
            <a:noFill/>
          </a:ln>
          <a:effectLst/>
        </p:spPr>
        <p:txBody>
          <a:bodyPr vert="horz" wrap="square" numCol="1" spcCol="215900" anchor="t"/>
          <a:lstStyle/>
          <a:p>
            <a:pPr>
              <a:defRPr cap="none">
                <a:latin typeface="Arial Black" pitchFamily="2" charset="0"/>
                <a:ea typeface="Arial Black" pitchFamily="2" charset="0"/>
                <a:cs typeface="Arial Black" pitchFamily="2" charset="0"/>
              </a:defRPr>
            </a:pPr>
            <a:r>
              <a:t>top_ten = Nigera_NCDC_Data.nlargest(10, 'Deaths')</a:t>
            </a:r>
          </a:p>
          <a:p>
            <a:pPr>
              <a:defRPr cap="none">
                <a:latin typeface="Arial Black" pitchFamily="2" charset="0"/>
                <a:ea typeface="Arial Black" pitchFamily="2" charset="0"/>
                <a:cs typeface="Arial Black" pitchFamily="2" charset="0"/>
              </a:defRPr>
            </a:pPr>
          </a:p>
          <a:p>
            <a:pPr>
              <a:defRPr cap="none">
                <a:latin typeface="Arial Black" pitchFamily="2" charset="0"/>
                <a:ea typeface="Arial Black" pitchFamily="2" charset="0"/>
                <a:cs typeface="Arial Black" pitchFamily="2" charset="0"/>
              </a:defRPr>
            </a:pPr>
            <a:r>
              <a:t># Create a bar plot</a:t>
            </a:r>
          </a:p>
          <a:p>
            <a:pPr>
              <a:defRPr cap="none">
                <a:latin typeface="Arial Black" pitchFamily="2" charset="0"/>
                <a:ea typeface="Arial Black" pitchFamily="2" charset="0"/>
                <a:cs typeface="Arial Black" pitchFamily="2" charset="0"/>
              </a:defRPr>
            </a:pPr>
            <a:r>
              <a:t>top_ten.plot(kind='bar', x='States Affected', y='Deaths')</a:t>
            </a:r>
          </a:p>
          <a:p>
            <a:pPr>
              <a:defRPr cap="none">
                <a:latin typeface="Arial Black" pitchFamily="2" charset="0"/>
                <a:ea typeface="Arial Black" pitchFamily="2" charset="0"/>
                <a:cs typeface="Arial Black" pitchFamily="2" charset="0"/>
              </a:defRPr>
            </a:pPr>
          </a:p>
          <a:p>
            <a:pPr>
              <a:defRPr cap="none">
                <a:latin typeface="Arial Black" pitchFamily="2" charset="0"/>
                <a:ea typeface="Arial Black" pitchFamily="2" charset="0"/>
                <a:cs typeface="Arial Black" pitchFamily="2" charset="0"/>
              </a:defRPr>
            </a:pPr>
            <a:r>
              <a:t># Show the plot</a:t>
            </a:r>
          </a:p>
          <a:p>
            <a:pPr>
              <a:defRPr cap="none">
                <a:latin typeface="Arial Black" pitchFamily="2" charset="0"/>
                <a:ea typeface="Arial Black" pitchFamily="2" charset="0"/>
                <a:cs typeface="Arial Black" pitchFamily="2" charset="0"/>
              </a:defRPr>
            </a:pPr>
            <a:r>
              <a:t>plt.show()</a:t>
            </a:r>
          </a:p>
        </p:txBody>
      </p:sp>
      <p:sp>
        <p:nvSpPr>
          <p:cNvPr id="4" name="Textbox2"/>
          <p:cNvSpPr txBox="1">
            <a:extLst>
              <a:ext uri="smNativeData">
                <pr:smNativeData xmlns:pr="smNativeData" xmlns="smNativeData" val="SMDATA_16_dVMlZRMAAAAlAAAAEg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4E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vQUAALsQAAAmFwAA+xIAABAAAAAmAAAACAAAAP//////////MAAAABQAAAAAAAAAAAD//wAAAQAAAP//AAABAA=="/>
              </a:ext>
            </a:extLst>
          </p:cNvSpPr>
          <p:nvPr/>
        </p:nvSpPr>
        <p:spPr>
          <a:xfrm>
            <a:off x="932815" y="2719705"/>
            <a:ext cx="2830195" cy="365760"/>
          </a:xfrm>
          <a:prstGeom prst="rect">
            <a:avLst/>
          </a:prstGeom>
          <a:noFill/>
          <a:ln>
            <a:noFill/>
          </a:ln>
          <a:effectLst/>
        </p:spPr>
        <p:txBody>
          <a:bodyPr vert="horz" wrap="square" numCol="1" spcCol="215900" anchor="t"/>
          <a:lstStyle/>
          <a:p>
            <a:pPr>
              <a:defRPr cap="none">
                <a:latin typeface="Arial Black" pitchFamily="2" charset="0"/>
                <a:ea typeface="Arial Black" pitchFamily="2" charset="0"/>
                <a:cs typeface="Arial Black" pitchFamily="2" charset="0"/>
              </a:defRPr>
            </a:pPr>
            <a:r>
              <a:t>Lagos topped the list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Presentation 1">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fontScheme name="Presentation">
      <a:majorFont>
        <a:latin typeface="Calibri"/>
        <a:ea typeface="SimSun"/>
        <a:cs typeface="Times New Roman"/>
      </a:majorFont>
      <a:minorFont>
        <a:latin typeface="Calibri"/>
        <a:ea typeface="SimSun"/>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000000"/>
        </a:dk2>
        <a:lt2>
          <a:srgbClr val="969696"/>
        </a:lt2>
        <a:accent1>
          <a:srgbClr val="FBDF53"/>
        </a:accent1>
        <a:accent2>
          <a:srgbClr val="FF9966"/>
        </a:accent2>
        <a:accent3>
          <a:srgbClr val="DF7986"/>
        </a:accent3>
        <a:accent4>
          <a:srgbClr val="BF59A6"/>
        </a:accent4>
        <a:accent5>
          <a:srgbClr val="9F39C6"/>
        </a:accent5>
        <a:accent6>
          <a:srgbClr val="7F19E6"/>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000000"/>
        </a:dk2>
        <a:lt2>
          <a:srgbClr val="808080"/>
        </a:lt2>
        <a:accent1>
          <a:srgbClr val="99CCFF"/>
        </a:accent1>
        <a:accent2>
          <a:srgbClr val="CCCCFF"/>
        </a:accent2>
        <a:accent3>
          <a:srgbClr val="ACACDF"/>
        </a:accent3>
        <a:accent4>
          <a:srgbClr val="9C9CBF"/>
        </a:accent4>
        <a:accent5>
          <a:srgbClr val="7C7C9F"/>
        </a:accent5>
        <a:accent6>
          <a:srgbClr val="5C5C7F"/>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DEF6F1"/>
        </a:lt1>
        <a:dk2>
          <a:srgbClr val="000000"/>
        </a:dk2>
        <a:lt2>
          <a:srgbClr val="969696"/>
        </a:lt2>
        <a:accent1>
          <a:srgbClr val="FFFFFF"/>
        </a:accent1>
        <a:accent2>
          <a:srgbClr val="8DC6FF"/>
        </a:accent2>
        <a:accent3>
          <a:srgbClr val="6DA6DF"/>
        </a:accent3>
        <a:accent4>
          <a:srgbClr val="4D86BF"/>
        </a:accent4>
        <a:accent5>
          <a:srgbClr val="2D669F"/>
        </a:accent5>
        <a:accent6>
          <a:srgbClr val="0D467F"/>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D9"/>
        </a:lt1>
        <a:dk2>
          <a:srgbClr val="000000"/>
        </a:dk2>
        <a:lt2>
          <a:srgbClr val="777777"/>
        </a:lt2>
        <a:accent1>
          <a:srgbClr val="FFFFF7"/>
        </a:accent1>
        <a:accent2>
          <a:srgbClr val="33CCCC"/>
        </a:accent2>
        <a:accent3>
          <a:srgbClr val="53ACAC"/>
        </a:accent3>
        <a:accent4>
          <a:srgbClr val="738C8C"/>
        </a:accent4>
        <a:accent5>
          <a:srgbClr val="936C6C"/>
        </a:accent5>
        <a:accent6>
          <a:srgbClr val="B34C4C"/>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 6">
        <a:dk1>
          <a:srgbClr val="FFFFFF"/>
        </a:dk1>
        <a:lt1>
          <a:srgbClr val="008080"/>
        </a:lt1>
        <a:dk2>
          <a:srgbClr val="FFFF99"/>
        </a:dk2>
        <a:lt2>
          <a:srgbClr val="005A58"/>
        </a:lt2>
        <a:accent1>
          <a:srgbClr val="006462"/>
        </a:accent1>
        <a:accent2>
          <a:srgbClr val="6D6FC7"/>
        </a:accent2>
        <a:accent3>
          <a:srgbClr val="6D8FA7"/>
        </a:accent3>
        <a:accent4>
          <a:srgbClr val="8DAF87"/>
        </a:accent4>
        <a:accent5>
          <a:srgbClr val="ADCF67"/>
        </a:accent5>
        <a:accent6>
          <a:srgbClr val="CDEF47"/>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Presentation 7">
        <a:dk1>
          <a:srgbClr val="FFFFFF"/>
        </a:dk1>
        <a:lt1>
          <a:srgbClr val="800000"/>
        </a:lt1>
        <a:dk2>
          <a:srgbClr val="DFD293"/>
        </a:dk2>
        <a:lt2>
          <a:srgbClr val="5C1F00"/>
        </a:lt2>
        <a:accent1>
          <a:srgbClr val="CC3300"/>
        </a:accent1>
        <a:accent2>
          <a:srgbClr val="BE7960"/>
        </a:accent2>
        <a:accent3>
          <a:srgbClr val="9E9980"/>
        </a:accent3>
        <a:accent4>
          <a:srgbClr val="7EB9A0"/>
        </a:accent4>
        <a:accent5>
          <a:srgbClr val="5EC9C0"/>
        </a:accent5>
        <a:accent6>
          <a:srgbClr val="3EE9E0"/>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Presentation 8">
        <a:dk1>
          <a:srgbClr val="FFFFFF"/>
        </a:dk1>
        <a:lt1>
          <a:srgbClr val="000099"/>
        </a:lt1>
        <a:dk2>
          <a:srgbClr val="CCFFFF"/>
        </a:dk2>
        <a:lt2>
          <a:srgbClr val="003366"/>
        </a:lt2>
        <a:accent1>
          <a:srgbClr val="3366CC"/>
        </a:accent1>
        <a:accent2>
          <a:srgbClr val="00B000"/>
        </a:accent2>
        <a:accent3>
          <a:srgbClr val="209020"/>
        </a:accent3>
        <a:accent4>
          <a:srgbClr val="407040"/>
        </a:accent4>
        <a:accent5>
          <a:srgbClr val="605060"/>
        </a:accent5>
        <a:accent6>
          <a:srgbClr val="80308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Presentation 9">
        <a:dk1>
          <a:srgbClr val="FFFFFF"/>
        </a:dk1>
        <a:lt1>
          <a:srgbClr val="000000"/>
        </a:lt1>
        <a:dk2>
          <a:srgbClr val="E3EBF1"/>
        </a:dk2>
        <a:lt2>
          <a:srgbClr val="336699"/>
        </a:lt2>
        <a:accent1>
          <a:srgbClr val="003399"/>
        </a:accent1>
        <a:accent2>
          <a:srgbClr val="468A4B"/>
        </a:accent2>
        <a:accent3>
          <a:srgbClr val="666A6B"/>
        </a:accent3>
        <a:accent4>
          <a:srgbClr val="864A8B"/>
        </a:accent4>
        <a:accent5>
          <a:srgbClr val="A62AAB"/>
        </a:accent5>
        <a:accent6>
          <a:srgbClr val="C60ACB"/>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Presentation 10">
        <a:dk1>
          <a:srgbClr val="FFFFFF"/>
        </a:dk1>
        <a:lt1>
          <a:srgbClr val="686B5D"/>
        </a:lt1>
        <a:dk2>
          <a:srgbClr val="D1D1CB"/>
        </a:dk2>
        <a:lt2>
          <a:srgbClr val="777777"/>
        </a:lt2>
        <a:accent1>
          <a:srgbClr val="909082"/>
        </a:accent1>
        <a:accent2>
          <a:srgbClr val="809EA8"/>
        </a:accent2>
        <a:accent3>
          <a:srgbClr val="A07E88"/>
        </a:accent3>
        <a:accent4>
          <a:srgbClr val="C05E68"/>
        </a:accent4>
        <a:accent5>
          <a:srgbClr val="E03E48"/>
        </a:accent5>
        <a:accent6>
          <a:srgbClr val="FF1E28"/>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Presentation 11">
        <a:dk1>
          <a:srgbClr val="FFFFFF"/>
        </a:dk1>
        <a:lt1>
          <a:srgbClr val="666699"/>
        </a:lt1>
        <a:dk2>
          <a:srgbClr val="FFFFFF"/>
        </a:dk2>
        <a:lt2>
          <a:srgbClr val="3E3E5C"/>
        </a:lt2>
        <a:accent1>
          <a:srgbClr val="60597B"/>
        </a:accent1>
        <a:accent2>
          <a:srgbClr val="6666FF"/>
        </a:accent2>
        <a:accent3>
          <a:srgbClr val="8686DF"/>
        </a:accent3>
        <a:accent4>
          <a:srgbClr val="A6A6BF"/>
        </a:accent4>
        <a:accent5>
          <a:srgbClr val="C6C69F"/>
        </a:accent5>
        <a:accent6>
          <a:srgbClr val="E6E67F"/>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Presentation 12">
        <a:dk1>
          <a:srgbClr val="FFFFFF"/>
        </a:dk1>
        <a:lt1>
          <a:srgbClr val="523E26"/>
        </a:lt1>
        <a:dk2>
          <a:srgbClr val="DFC08D"/>
        </a:dk2>
        <a:lt2>
          <a:srgbClr val="2D2015"/>
        </a:lt2>
        <a:accent1>
          <a:srgbClr val="8C7B70"/>
        </a:accent1>
        <a:accent2>
          <a:srgbClr val="8F5F2F"/>
        </a:accent2>
        <a:accent3>
          <a:srgbClr val="8F7F4F"/>
        </a:accent3>
        <a:accent4>
          <a:srgbClr val="6F9F6F"/>
        </a:accent4>
        <a:accent5>
          <a:srgbClr val="4FBF8F"/>
        </a:accent5>
        <a:accent6>
          <a:srgbClr val="2FDFAF"/>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Presentation 13">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14">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15">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16">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17">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18">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19">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20">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21">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esentation">
  <a:themeElements>
    <a:clrScheme name="Presentation 1">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fontScheme name="Presentation">
      <a:majorFont>
        <a:latin typeface="Calibri"/>
        <a:ea typeface="SimSun"/>
        <a:cs typeface="Times New Roman"/>
      </a:majorFont>
      <a:minorFont>
        <a:latin typeface="Calibri"/>
        <a:ea typeface="SimSun"/>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6">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7">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8">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Presentation 1">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themeOverride>
</file>

<file path=ppt/theme/themeOverride10.xml><?xml version="1.0" encoding="utf-8"?>
<a:themeOverride xmlns:a="http://schemas.openxmlformats.org/drawingml/2006/main">
  <a:clrScheme name="Presentation 1">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themeOverride>
</file>

<file path=ppt/theme/themeOverride11.xml><?xml version="1.0" encoding="utf-8"?>
<a:themeOverride xmlns:a="http://schemas.openxmlformats.org/drawingml/2006/main">
  <a:clrScheme name="Presentation 1">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themeOverride>
</file>

<file path=ppt/theme/themeOverride12.xml><?xml version="1.0" encoding="utf-8"?>
<a:themeOverride xmlns:a="http://schemas.openxmlformats.org/drawingml/2006/main">
  <a:clrScheme name="Presentation 1">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themeOverride>
</file>

<file path=ppt/theme/themeOverride13.xml><?xml version="1.0" encoding="utf-8"?>
<a:themeOverride xmlns:a="http://schemas.openxmlformats.org/drawingml/2006/main">
  <a:clrScheme name="Presentation 1">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themeOverride>
</file>

<file path=ppt/theme/themeOverride14.xml><?xml version="1.0" encoding="utf-8"?>
<a:themeOverride xmlns:a="http://schemas.openxmlformats.org/drawingml/2006/main">
  <a:clrScheme name="Presentation 1">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themeOverride>
</file>

<file path=ppt/theme/themeOverride15.xml><?xml version="1.0" encoding="utf-8"?>
<a:themeOverride xmlns:a="http://schemas.openxmlformats.org/drawingml/2006/main">
  <a:clrScheme name="Presentation 1">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themeOverride>
</file>

<file path=ppt/theme/themeOverride16.xml><?xml version="1.0" encoding="utf-8"?>
<a:themeOverride xmlns:a="http://schemas.openxmlformats.org/drawingml/2006/main">
  <a:clrScheme name="Presentation 1">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themeOverride>
</file>

<file path=ppt/theme/themeOverride17.xml><?xml version="1.0" encoding="utf-8"?>
<a:themeOverride xmlns:a="http://schemas.openxmlformats.org/drawingml/2006/main">
  <a:clrScheme name="Presentation 1">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themeOverride>
</file>

<file path=ppt/theme/themeOverride18.xml><?xml version="1.0" encoding="utf-8"?>
<a:themeOverride xmlns:a="http://schemas.openxmlformats.org/drawingml/2006/main">
  <a:clrScheme name="Presentation 1">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themeOverride>
</file>

<file path=ppt/theme/themeOverride19.xml><?xml version="1.0" encoding="utf-8"?>
<a:themeOverride xmlns:a="http://schemas.openxmlformats.org/drawingml/2006/main">
  <a:clrScheme name="Presentation 1">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themeOverride>
</file>

<file path=ppt/theme/themeOverride2.xml><?xml version="1.0" encoding="utf-8"?>
<a:themeOverride xmlns:a="http://schemas.openxmlformats.org/drawingml/2006/main">
  <a:clrScheme name="Presentation 1">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themeOverride>
</file>

<file path=ppt/theme/themeOverride20.xml><?xml version="1.0" encoding="utf-8"?>
<a:themeOverride xmlns:a="http://schemas.openxmlformats.org/drawingml/2006/main">
  <a:clrScheme name="Presentation 1">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themeOverride>
</file>

<file path=ppt/theme/themeOverride21.xml><?xml version="1.0" encoding="utf-8"?>
<a:themeOverride xmlns:a="http://schemas.openxmlformats.org/drawingml/2006/main">
  <a:clrScheme name="Presentation 1">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themeOverride>
</file>

<file path=ppt/theme/themeOverride22.xml><?xml version="1.0" encoding="utf-8"?>
<a:themeOverride xmlns:a="http://schemas.openxmlformats.org/drawingml/2006/main">
  <a:clrScheme name="Presentation 1">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themeOverride>
</file>

<file path=ppt/theme/themeOverride23.xml><?xml version="1.0" encoding="utf-8"?>
<a:themeOverride xmlns:a="http://schemas.openxmlformats.org/drawingml/2006/main">
  <a:clrScheme name="Presentation 1">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themeOverride>
</file>

<file path=ppt/theme/themeOverride24.xml><?xml version="1.0" encoding="utf-8"?>
<a:themeOverride xmlns:a="http://schemas.openxmlformats.org/drawingml/2006/main">
  <a:clrScheme name="Presentation 1">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themeOverride>
</file>

<file path=ppt/theme/themeOverride25.xml><?xml version="1.0" encoding="utf-8"?>
<a:themeOverride xmlns:a="http://schemas.openxmlformats.org/drawingml/2006/main">
  <a:clrScheme name="Presentation 1">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themeOverride>
</file>

<file path=ppt/theme/themeOverride26.xml><?xml version="1.0" encoding="utf-8"?>
<a:themeOverride xmlns:a="http://schemas.openxmlformats.org/drawingml/2006/main">
  <a:clrScheme name="Presentation 1">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themeOverride>
</file>

<file path=ppt/theme/themeOverride27.xml><?xml version="1.0" encoding="utf-8"?>
<a:themeOverride xmlns:a="http://schemas.openxmlformats.org/drawingml/2006/main">
  <a:clrScheme name="Presentation 1">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themeOverride>
</file>

<file path=ppt/theme/themeOverride28.xml><?xml version="1.0" encoding="utf-8"?>
<a:themeOverride xmlns:a="http://schemas.openxmlformats.org/drawingml/2006/main">
  <a:clrScheme name="Presentation 1">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themeOverride>
</file>

<file path=ppt/theme/themeOverride29.xml><?xml version="1.0" encoding="utf-8"?>
<a:themeOverride xmlns:a="http://schemas.openxmlformats.org/drawingml/2006/main">
  <a:clrScheme name="Presentation 1">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themeOverride>
</file>

<file path=ppt/theme/themeOverride3.xml><?xml version="1.0" encoding="utf-8"?>
<a:themeOverride xmlns:a="http://schemas.openxmlformats.org/drawingml/2006/main">
  <a:clrScheme name="Presentation 1">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themeOverride>
</file>

<file path=ppt/theme/themeOverride30.xml><?xml version="1.0" encoding="utf-8"?>
<a:themeOverride xmlns:a="http://schemas.openxmlformats.org/drawingml/2006/main">
  <a:clrScheme name="Presentation 1">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themeOverride>
</file>

<file path=ppt/theme/themeOverride31.xml><?xml version="1.0" encoding="utf-8"?>
<a:themeOverride xmlns:a="http://schemas.openxmlformats.org/drawingml/2006/main">
  <a:clrScheme name="Presentation 1">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themeOverride>
</file>

<file path=ppt/theme/themeOverride32.xml><?xml version="1.0" encoding="utf-8"?>
<a:themeOverride xmlns:a="http://schemas.openxmlformats.org/drawingml/2006/main">
  <a:clrScheme name="Presentation 1">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themeOverride>
</file>

<file path=ppt/theme/themeOverride4.xml><?xml version="1.0" encoding="utf-8"?>
<a:themeOverride xmlns:a="http://schemas.openxmlformats.org/drawingml/2006/main">
  <a:clrScheme name="Presentation 1">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themeOverride>
</file>

<file path=ppt/theme/themeOverride5.xml><?xml version="1.0" encoding="utf-8"?>
<a:themeOverride xmlns:a="http://schemas.openxmlformats.org/drawingml/2006/main">
  <a:clrScheme name="Presentation 1">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themeOverride>
</file>

<file path=ppt/theme/themeOverride6.xml><?xml version="1.0" encoding="utf-8"?>
<a:themeOverride xmlns:a="http://schemas.openxmlformats.org/drawingml/2006/main">
  <a:clrScheme name="Presentation 1">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themeOverride>
</file>

<file path=ppt/theme/themeOverride7.xml><?xml version="1.0" encoding="utf-8"?>
<a:themeOverride xmlns:a="http://schemas.openxmlformats.org/drawingml/2006/main">
  <a:clrScheme name="Presentation 1">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themeOverride>
</file>

<file path=ppt/theme/themeOverride8.xml><?xml version="1.0" encoding="utf-8"?>
<a:themeOverride xmlns:a="http://schemas.openxmlformats.org/drawingml/2006/main">
  <a:clrScheme name="Presentation 1">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themeOverride>
</file>

<file path=ppt/theme/themeOverride9.xml><?xml version="1.0" encoding="utf-8"?>
<a:themeOverride xmlns:a="http://schemas.openxmlformats.org/drawingml/2006/main">
  <a:clrScheme name="Presentation 1">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ogbo9</cp:lastModifiedBy>
  <cp:revision>0</cp:revision>
  <dcterms:created xsi:type="dcterms:W3CDTF">2023-09-20T12:45:55Z</dcterms:created>
  <dcterms:modified xsi:type="dcterms:W3CDTF">2023-10-10T13:36:53Z</dcterms:modified>
</cp:coreProperties>
</file>