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48" r:id="rId5"/>
  </p:sldMasterIdLst>
  <p:notesMasterIdLst>
    <p:notesMasterId r:id="rId6"/>
  </p:notesMasterIdLst>
  <p:sldIdLst>
    <p:sldId id="256"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2192000" cy="6858000"/>
  <p:notesSz cx="6858000" cy="12192000"/>
  <p:defaultText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penClr>
      <a:srgbClr val="0000FF"/>
    </p:penClr>
  </p:showPr>
  <p:extLst>
    <p:ext uri="smNativeData">
      <pr:smAppRevision xmlns:pr="smNativeData" xmlns="smNativeData" dt="1695221870" val="1204" rev64="64" revOS="4"/>
      <pr:smFileRevision xmlns:pr="smNativeData" xmlns="smNativeData" dt="1695221870" val="101"/>
      <pr:guideOptions xmlns:pr="smNativeData" xmlns="smNativeData" dt="1695221870"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Objects="1" showGuides="1">
      <p:cViewPr varScale="1">
        <p:scale>
          <a:sx n="47" d="100"/>
          <a:sy n="47" d="100"/>
        </p:scale>
        <p:origin x="1286" y="214"/>
      </p:cViewPr>
      <p:guideLst x="0" y="0">
        <p:guide orient="horz" pos="2160"/>
        <p:guide pos="3840"/>
      </p:guideLst>
    </p:cSldViewPr>
  </p:slideViewPr>
  <p:outlineViewPr>
    <p:cViewPr>
      <p:scale>
        <a:sx n="33" d="100"/>
        <a:sy n="33" d="100"/>
      </p:scale>
      <p:origin x="0" y="0"/>
    </p:cViewPr>
  </p:outlineViewPr>
  <p:sorterViewPr>
    <p:cViewPr>
      <p:scale>
        <a:sx n="13" d="100"/>
        <a:sy n="13" d="100"/>
      </p:scale>
      <p:origin x="0" y="0"/>
    </p:cViewPr>
  </p:sorterViewPr>
  <p:notesViewPr>
    <p:cSldViewPr snapToObjects="1" showGuides="1">
      <p:cViewPr>
        <p:scale>
          <a:sx n="47" d="100"/>
          <a:sy n="47" d="100"/>
        </p:scale>
        <p:origin x="1286" y="214"/>
      </p:cViewPr>
    </p:cSldViewPr>
  </p:notesViewPr>
  <p:gridSpacing cx="73477120" cy="7347712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notesMasters/_rels/notesMaster1.xml.rels><?xml version="1.0" encoding="UTF-8" standalone="yes" ?>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HeaderArea1"/>
          <p:cNvSpPr>
            <a:spLocks noGrp="1" noChangeArrowheads="1"/>
            <a:extLst>
              <a:ext uri="smNativeData">
                <pr:smNativeData xmlns:pr="smNativeData" xmlns="smNativeData" val="SMDATA_16_bgg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AAAAAAAABIEgAAwAMAAAAAAAAmAAAACAAAAP//////////MAAAABQAAAAAAAAAAAD//wAAAQAAAP//AAABAA=="/>
              </a:ext>
            </a:extLst>
          </p:cNvSpPr>
          <p:nvPr>
            <p:ph type="hdr" sz="quarter"/>
          </p:nvPr>
        </p:nvSpPr>
        <p:spPr>
          <a:xfrm>
            <a:off x="0" y="0"/>
            <a:ext cx="2971800" cy="609600"/>
          </a:xfrm>
          <a:prstGeom prst="rect">
            <a:avLst/>
          </a:prstGeom>
          <a:noFill/>
          <a:ln>
            <a:noFill/>
          </a:ln>
          <a:effectLst/>
        </p:spPr>
        <p:txBody>
          <a:bodyPr vert="horz" wrap="square" numCol="1" spcCol="215900" anchor="t">
            <a:prstTxWarp prst="textNoShape">
              <a:avLst/>
            </a:prstTxWarp>
          </a:bodyPr>
          <a:lstStyle>
            <a:lvl1pPr algn="l">
              <a:defRPr sz="1200" cap="none"/>
            </a:lvl1pPr>
          </a:lstStyle>
          <a:p>
            <a:pPr/>
            <a:r>
              <a:t/>
            </a:r>
          </a:p>
        </p:txBody>
      </p:sp>
      <p:sp>
        <p:nvSpPr>
          <p:cNvPr id="3" name="DateTimeArea1"/>
          <p:cNvSpPr>
            <a:spLocks noGrp="1" noChangeArrowheads="1"/>
            <a:extLst>
              <a:ext uri="smNativeData">
                <pr:smNativeData xmlns:pr="smNativeData" xmlns="smNativeData" val="SMDATA_16_bgg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6BcAAAAAAAAwKgAAwAMAAAAAAAAmAAAACAAAAP//////////MAAAABQAAAAAAAAAAAD//wAAAQAAAP//AAABAA=="/>
              </a:ext>
            </a:extLst>
          </p:cNvSpPr>
          <p:nvPr>
            <p:ph type="dt" sz="quarter" idx="1"/>
          </p:nvPr>
        </p:nvSpPr>
        <p:spPr>
          <a:xfrm>
            <a:off x="3886200" y="0"/>
            <a:ext cx="2971800" cy="609600"/>
          </a:xfrm>
          <a:prstGeom prst="rect">
            <a:avLst/>
          </a:prstGeom>
          <a:noFill/>
          <a:ln>
            <a:noFill/>
          </a:ln>
          <a:effectLst/>
        </p:spPr>
        <p:txBody>
          <a:bodyPr vert="horz" wrap="square" numCol="1" spcCol="215900" anchor="t">
            <a:prstTxWarp prst="textNoShape">
              <a:avLst/>
            </a:prstTxWarp>
          </a:bodyPr>
          <a:lstStyle>
            <a:lvl1pPr algn="r">
              <a:defRPr sz="1200" cap="none"/>
            </a:lvl1pPr>
          </a:lstStyle>
          <a:p>
            <a:pPr/>
            <a:fld id="{3A550DCB-85D7-00FB-99ED-73AE43A36F26}" type="datetime1">
              <a:t/>
            </a:fld>
          </a:p>
        </p:txBody>
      </p:sp>
      <p:sp>
        <p:nvSpPr>
          <p:cNvPr id="4" name="SlidePicture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AAAAAAmAAAACAAAAP//////////MAAAABQAAAAAAAAAAAD//wAAAQAAAP//AAABAA=="/>
              </a:ext>
            </a:extLst>
          </p:cNvSpPr>
          <p:nvPr>
            <p:ph type="sldImg" idx="2"/>
          </p:nvPr>
        </p:nvSpPr>
        <p:spPr>
          <a:xfrm>
            <a:off x="1143000" y="914400"/>
            <a:ext cx="4572000" cy="4572000"/>
          </a:xfrm>
          <a:prstGeom prst="rect">
            <a:avLst/>
          </a:prstGeom>
          <a:solidFill>
            <a:schemeClr val="accent1"/>
          </a:solidFill>
          <a:ln w="12700" cap="flat" cmpd="sng" algn="ctr">
            <a:solidFill>
              <a:schemeClr val="tx1"/>
            </a:solidFill>
            <a:prstDash val="solid"/>
            <a:headEnd type="none"/>
            <a:tailEnd type="none"/>
          </a:ln>
          <a:effectLst/>
        </p:spPr>
      </p:sp>
      <p:sp>
        <p:nvSpPr>
          <p:cNvPr id="5" name="SlideText1"/>
          <p:cNvSpPr>
            <a:spLocks noGrp="1" noChangeArrowheads="1"/>
            <a:extLst>
              <a:ext uri="smNativeData">
                <pr:smNativeData xmlns:pr="smNativeData" xmlns="smNativeData" val="SMDATA_16_bgg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AAAAAAmAAAACAAAAP//////////MAAAABQAAAAAAAAAAAD//wAAAQAAAP//AAABAA=="/>
              </a:ext>
            </a:extLst>
          </p:cNvSpPr>
          <p:nvPr>
            <p:ph type="body" idx="3"/>
          </p:nvPr>
        </p:nvSpPr>
        <p:spPr>
          <a:xfrm>
            <a:off x="685800" y="5791200"/>
            <a:ext cx="5486400" cy="5486400"/>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6" name="FooterArea1"/>
          <p:cNvSpPr>
            <a:spLocks noGrp="1" noChangeArrowheads="1"/>
            <a:extLst>
              <a:ext uri="smNativeData">
                <pr:smNativeData xmlns:pr="smNativeData" xmlns="smNativeData" val="SMDATA_16_bggLZR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AAAEBHAABIEgAAAEsAAAAAAAAmAAAACAAAAP//////////MAAAABQAAAAAAAAAAAD//wAAAQAAAP//AAABAA=="/>
              </a:ext>
            </a:extLst>
          </p:cNvSpPr>
          <p:nvPr>
            <p:ph type="ftr" sz="quarter" idx="4"/>
          </p:nvPr>
        </p:nvSpPr>
        <p:spPr>
          <a:xfrm>
            <a:off x="0" y="11582400"/>
            <a:ext cx="2971800" cy="609600"/>
          </a:xfrm>
          <a:prstGeom prst="rect">
            <a:avLst/>
          </a:prstGeom>
          <a:noFill/>
          <a:ln>
            <a:noFill/>
          </a:ln>
          <a:effectLst/>
        </p:spPr>
        <p:txBody>
          <a:bodyPr vert="horz" wrap="square" numCol="1" spcCol="215900" anchor="b">
            <a:prstTxWarp prst="textNoShape">
              <a:avLst/>
            </a:prstTxWarp>
          </a:bodyPr>
          <a:lstStyle>
            <a:lvl1pPr algn="l">
              <a:defRPr sz="1200" cap="none"/>
            </a:lvl1pPr>
          </a:lstStyle>
          <a:p>
            <a:pPr/>
            <a:r>
              <a:t/>
            </a:r>
          </a:p>
        </p:txBody>
      </p:sp>
      <p:sp>
        <p:nvSpPr>
          <p:cNvPr id="7" name="SlideNumberArea1"/>
          <p:cNvSpPr>
            <a:spLocks noGrp="1" noChangeArrowheads="1"/>
            <a:extLst>
              <a:ext uri="smNativeData">
                <pr:smNativeData xmlns:pr="smNativeData" xmlns="smNativeData" val="SMDATA_16_bggLZR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6BcAAEBHAAAwKgAAAEsAAAAAAAAmAAAACAAAAP//////////MAAAABQAAAAAAAAAAAD//wAAAQAAAP//AAABAA=="/>
              </a:ext>
            </a:extLst>
          </p:cNvSpPr>
          <p:nvPr>
            <p:ph type="sldNum" sz="quarter" idx="5"/>
          </p:nvPr>
        </p:nvSpPr>
        <p:spPr>
          <a:xfrm>
            <a:off x="3886200" y="11582400"/>
            <a:ext cx="2971800" cy="609600"/>
          </a:xfrm>
          <a:prstGeom prst="rect">
            <a:avLst/>
          </a:prstGeom>
          <a:noFill/>
          <a:ln>
            <a:noFill/>
          </a:ln>
          <a:effectLst/>
        </p:spPr>
        <p:txBody>
          <a:bodyPr vert="horz" wrap="square" numCol="1" spcCol="215900" anchor="b">
            <a:prstTxWarp prst="textNoShape">
              <a:avLst/>
            </a:prstTxWarp>
          </a:bodyPr>
          <a:lstStyle>
            <a:lvl1pPr algn="r">
              <a:defRPr sz="1200" cap="none"/>
            </a:lvl1pPr>
          </a:lstStyle>
          <a:p>
            <a:pPr/>
            <a:fld id="{3A55790A-44D7-008F-99ED-B2DA37A36FE7}" type="slidenum">
              <a:t/>
            </a:fld>
          </a:p>
        </p:txBody>
      </p:sp>
    </p:spTree>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SimSun" pitchFamily="0" charset="0"/>
        <a:cs typeface="Times New Roman" pitchFamily="1" charset="0"/>
      </a:defRPr>
    </a:lvl1pPr>
    <a:lvl2pPr marL="4572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SimSun" pitchFamily="0" charset="0"/>
        <a:cs typeface="Times New Roman" pitchFamily="1" charset="0"/>
      </a:defRPr>
    </a:lvl9pPr>
  </p:notesStyle>
</p:notesMaster>
</file>

<file path=ppt/notesSlides/_rels/notesSlide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A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bgg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A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masterClrMapping/>
  </p:clrMapOvr>
</p:notes>
</file>

<file path=ppt/notesSlides/notesSlide10.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A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bgg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A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masterClrMapping/>
  </p:clrMapOvr>
</p:notes>
</file>

<file path=ppt/notesSlides/notesSlide11.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A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bgg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A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masterClrMapping/>
  </p:clrMapOvr>
</p:notes>
</file>

<file path=ppt/notesSlides/notesSlide12.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A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bgg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A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masterClrMapping/>
  </p:clrMapOvr>
</p:notes>
</file>

<file path=ppt/notesSlides/notesSlide13.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A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bgg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FBQU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A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masterClrMapping/>
  </p:clrMapOvr>
</p:notes>
</file>

<file path=ppt/notesSlides/notesSlide14.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A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bgg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A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masterClrMapping/>
  </p:clrMapOvr>
</p:notes>
</file>

<file path=ppt/notesSlides/notesSlide15.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A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bgg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A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masterClrMapping/>
  </p:clrMapOvr>
</p:notes>
</file>

<file path=ppt/notesSlides/notesSlide2.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A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bgg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A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masterClrMapping/>
  </p:clrMapOvr>
</p:notes>
</file>

<file path=ppt/notesSlides/notesSlide3.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A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bgg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9mZm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A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masterClrMapping/>
  </p:clrMapOvr>
</p:notes>
</file>

<file path=ppt/notesSlides/notesSlide4.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A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bgg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A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masterClrMapping/>
  </p:clrMapOvr>
</p:notes>
</file>

<file path=ppt/notesSlides/notesSlide5.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A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bgg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A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masterClrMapping/>
  </p:clrMapOvr>
</p:notes>
</file>

<file path=ppt/notesSlides/notesSlide6.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A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bgg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A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masterClrMapping/>
  </p:clrMapOvr>
</p:notes>
</file>

<file path=ppt/notesSlides/notesSlide7.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A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bgg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A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masterClrMapping/>
  </p:clrMapOvr>
</p:notes>
</file>

<file path=ppt/notesSlides/notesSlide8.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A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bgg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A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masterClrMapping/>
  </p:clrMapOvr>
</p:notes>
</file>

<file path=ppt/notesSlides/notesSlide9.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A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bgg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A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masterClrMapping/>
  </p:clrMapOvr>
</p:note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UAABoNAABgRQAAJhYAABAAAAAmAAAACAAAAAEAAAAAAAAAMAAAABQAAAAAAAAAAAD//wAAAQAAAP//AAABAA=="/>
              </a:ext>
            </a:extLst>
          </p:cNvSpPr>
          <p:nvPr>
            <p:ph type="ctrTitle"/>
          </p:nvPr>
        </p:nvSpPr>
        <p:spPr>
          <a:xfrm>
            <a:off x="914400" y="2129790"/>
            <a:ext cx="10363200" cy="1470660"/>
          </a:xfrm>
        </p:spPr>
        <p:txBody>
          <a:bodyPr/>
          <a:lstStyle/>
          <a:p>
            <a:pPr/>
            <a:r>
              <a:t>Click to edit Master title style</a:t>
            </a:r>
          </a:p>
        </p:txBody>
      </p:sp>
      <p:sp>
        <p:nvSpPr>
          <p:cNvPr id="3" name="SlideSubtitle1"/>
          <p:cNvSpPr>
            <a:spLocks noGrp="1" noChangeArrowheads="1"/>
            <a:extLst>
              <a:ext uri="smNativeData">
                <pr:smNativeData xmlns:pr="smNativeData" xmlns="smNativeData" val="SMDATA_16_bgg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GAAAAAAAAAMAAAABQAAAAAAAAAAAD//wAAAQAAAP//AAABAA=="/>
              </a:ext>
            </a:extLst>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r>
              <a:t>Click to edit Master subtitle style</a:t>
            </a:r>
          </a:p>
        </p:txBody>
      </p:sp>
      <p:sp>
        <p:nvSpPr>
          <p:cNvPr id="4" name="DateTime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A557C35-7BD7-008A-99ED-8DDF32A36FD8}" type="datetime1">
              <a:t/>
            </a:fld>
          </a:p>
        </p:txBody>
      </p:sp>
      <p:sp>
        <p:nvSpPr>
          <p:cNvPr id="5" name="Footer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A555FBE-F0D7-00A9-99ED-06FC11A36F53}" type="slidenum">
              <a:t/>
            </a:fld>
          </a:p>
        </p:txBody>
      </p:sp>
    </p:spTree>
  </p:cSld>
  <p:clrMapOvr>
    <a:masterClrMapping/>
  </p:clrMapOvr>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49Ij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6_bggLZR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IAAAAAAAAAMAAAABQAAAAAAAAAAAD//wAAAQAAAP//AAAB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A553025-6BD7-00C6-99ED-9D937EA36FC8}" type="datetime1">
              <a:t/>
            </a:fld>
          </a:p>
        </p:txBody>
      </p:sp>
      <p:sp>
        <p:nvSpPr>
          <p:cNvPr id="5" name="Footer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E6c3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A5553DC-92D7-00A5-99ED-64F01DA36F31}" type="slidenum">
              <a:t/>
            </a:fld>
          </a:p>
        </p:txBody>
      </p:sp>
    </p:spTree>
  </p:cSld>
  <p:clrMapOvr>
    <a:masterClrMapping/>
  </p:clrMapOvr>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bggLZRMAAAAlAAAAZAAAAA8BAAAAkAAAAEgAAACQAAAASAAAAAAAAAAC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DYAALABAABARwAAsCUAABAAAAAmAAAACAAAAIMAAAAAAAAAMAAAABQAAAAAAAAAAAD//wAAAQAAAP//AAABAA=="/>
              </a:ext>
            </a:extLst>
          </p:cNvSpPr>
          <p:nvPr>
            <p:ph type="title"/>
          </p:nvPr>
        </p:nvSpPr>
        <p:spPr>
          <a:xfrm>
            <a:off x="8839200" y="274320"/>
            <a:ext cx="2743200" cy="585216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6_bggLZR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AfNQAAsCUAABAAAAAmAAAACAAAAAMAAAAAAAAAMAAAABQAAAAAAAAAAAD//wAAAQAAAP//AAABAA=="/>
              </a:ext>
            </a:extLst>
          </p:cNvSpPr>
          <p:nvPr>
            <p:ph idx="1"/>
          </p:nvPr>
        </p:nvSpPr>
        <p:spPr>
          <a:xfrm>
            <a:off x="609600" y="274320"/>
            <a:ext cx="8025765" cy="585216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A5531FA-B4D7-00C7-99ED-42927FA36F17}" type="datetime1">
              <a:t/>
            </a:fld>
          </a:p>
        </p:txBody>
      </p:sp>
      <p:sp>
        <p:nvSpPr>
          <p:cNvPr id="5" name="Footer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A552C54-1AD7-00DA-99ED-EC8F62A36FB9}" type="slidenum">
              <a:t/>
            </a:fld>
          </a:p>
        </p:txBody>
      </p:sp>
    </p:spTree>
  </p:cSld>
  <p:clrMapOvr>
    <a:masterClrMapping/>
  </p:clrMapOvr>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6_bgg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AAAAAAAAAAMAAAABQAAAAAAAAAAAD//wAAAQAAAP//AAAB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A551323-6DD7-00E5-99ED-9BB05DA36FCE}" type="datetime1">
              <a:t/>
            </a:fld>
          </a:p>
        </p:txBody>
      </p:sp>
      <p:sp>
        <p:nvSpPr>
          <p:cNvPr id="5" name="Footer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A551908-46D7-00EF-99ED-B0BA57A36FE5}" type="slidenum">
              <a:t/>
            </a:fld>
          </a:p>
        </p:txBody>
      </p:sp>
    </p:spTree>
  </p:cSld>
  <p:clrMapOvr>
    <a:masterClrMapping/>
  </p:clrMapOvr>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bgg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BwbAACtRQAAfSMAABAAAAAmAAAACAAAAIGAAAAAAAAAMAAAABQAAAAAAAAAAAD//wAAAQAAAP//AAABAA=="/>
              </a:ext>
            </a:extLst>
          </p:cNvSpPr>
          <p:nvPr>
            <p:ph type="title"/>
          </p:nvPr>
        </p:nvSpPr>
        <p:spPr>
          <a:xfrm>
            <a:off x="963295" y="4406900"/>
            <a:ext cx="10363200" cy="1362075"/>
          </a:xfrm>
        </p:spPr>
        <p:txBody>
          <a:bodyPr vert="horz" wrap="square" numCol="1" spcCol="215900" anchor="t">
            <a:prstTxWarp prst="textNoShape">
              <a:avLst/>
            </a:prstTxWarp>
          </a:bodyPr>
          <a:lstStyle>
            <a:lvl1pPr algn="l">
              <a:defRPr sz="4000" b="1" cap="all"/>
            </a:lvl1pPr>
          </a:lstStyle>
          <a:p>
            <a:pPr/>
            <a:r>
              <a:t>Click to edit Master title style</a:t>
            </a:r>
          </a:p>
        </p:txBody>
      </p:sp>
      <p:sp>
        <p:nvSpPr>
          <p:cNvPr id="3" name="SlideText1"/>
          <p:cNvSpPr>
            <a:spLocks noGrp="1" noChangeArrowheads="1"/>
            <a:extLst>
              <a:ext uri="smNativeData">
                <pr:smNativeData xmlns:pr="smNativeData" xmlns="smNativeData" val="SMDATA_16_bggLZR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OERAACtRQAAHBsAABAAAAAmAAAACAAAAIGAAAAAAAAAMAAAABQAAAAAAAAAAAD//wAAAQAAAP//AAABAA=="/>
              </a:ext>
            </a:extLst>
          </p:cNvSpPr>
          <p:nvPr>
            <p:ph idx="1"/>
          </p:nvPr>
        </p:nvSpPr>
        <p:spPr>
          <a:xfrm>
            <a:off x="963295" y="2906395"/>
            <a:ext cx="10363200" cy="1500505"/>
          </a:xfrm>
        </p:spPr>
        <p:txBody>
          <a:bodyPr vert="horz" wrap="square" numCol="1" spcCol="215900" anchor="b">
            <a:prstTxWarp prst="textNoShape">
              <a:avLst/>
            </a:prstTxWarp>
          </a:bodyPr>
          <a:lstStyle>
            <a:lvl1pPr marL="0" indent="0">
              <a:buNone/>
              <a:defRPr sz="2000" cap="none"/>
            </a:lvl1pPr>
            <a:lvl2pPr marL="457200" indent="0">
              <a:buNone/>
              <a:defRPr sz="1800" cap="none"/>
            </a:lvl2pPr>
            <a:lvl3pPr marL="914400" indent="0">
              <a:buNone/>
              <a:defRPr sz="1600" cap="none"/>
            </a:lvl3pPr>
            <a:lvl4pPr marL="1371600" indent="0">
              <a:buNone/>
              <a:defRPr sz="1400" cap="none"/>
            </a:lvl4pPr>
            <a:lvl5pPr marL="1828800" indent="0">
              <a:buNone/>
              <a:defRPr sz="1400" cap="none"/>
            </a:lvl5pPr>
            <a:lvl6pPr marL="2286000" indent="0">
              <a:buNone/>
              <a:defRPr sz="1400" cap="none"/>
            </a:lvl6pPr>
            <a:lvl7pPr marL="2743200" indent="0">
              <a:buNone/>
              <a:defRPr sz="1400" cap="none"/>
            </a:lvl7pPr>
            <a:lvl8pPr marL="3200400" indent="0">
              <a:buNone/>
              <a:defRPr sz="1400" cap="none"/>
            </a:lvl8pPr>
            <a:lvl9pPr marL="3657600" indent="0">
              <a:buNone/>
              <a:defRPr sz="1400" cap="none"/>
            </a:lvl9pPr>
          </a:lstStyle>
          <a:p>
            <a:pPr/>
            <a:r>
              <a:t>Click to edit Master text styles</a:t>
            </a:r>
          </a:p>
        </p:txBody>
      </p:sp>
      <p:sp>
        <p:nvSpPr>
          <p:cNvPr id="4" name="DateTime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A5558D3-9DD7-00AE-99ED-6BFB16A36F3E}" type="datetime1">
              <a:t/>
            </a:fld>
          </a:p>
        </p:txBody>
      </p:sp>
      <p:sp>
        <p:nvSpPr>
          <p:cNvPr id="5" name="Footer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A553819-57D7-00CE-99ED-A19B76A36FF4}" type="slidenum">
              <a:t/>
            </a:fld>
          </a:p>
        </p:txBody>
      </p:sp>
    </p:spTree>
  </p:cSld>
  <p:clrMapOvr>
    <a:masterClrMapping/>
  </p:clrMapOvr>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xmlns="smNativeData" val="SMDATA_16_bgg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DhJAAAsCUAABAAAAAmAAAACAAAAAGAAAAAAAAAMAAAABQAAAAAAAAAAAD//wAAAQAAAP//AAABAA=="/>
              </a:ext>
            </a:extLst>
          </p:cNvSpPr>
          <p:nvPr>
            <p:ph idx="1"/>
          </p:nvPr>
        </p:nvSpPr>
        <p:spPr>
          <a:xfrm>
            <a:off x="609600"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6_bgg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yYAANgJAABARwAAsCUAABAAAAAmAAAACAAAAAGAAAAAAAAAMAAAABQAAAAAAAAAAAD//wAAAQAAAP//AAABAA=="/>
              </a:ext>
            </a:extLst>
          </p:cNvSpPr>
          <p:nvPr>
            <p:ph idx="2"/>
          </p:nvPr>
        </p:nvSpPr>
        <p:spPr>
          <a:xfrm>
            <a:off x="6196965"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A557769-27D7-0081-99ED-D1D439A36F84}" type="datetime1">
              <a:t/>
            </a:fld>
          </a:p>
        </p:txBody>
      </p:sp>
      <p:sp>
        <p:nvSpPr>
          <p:cNvPr id="6" name="Footer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r>
              <a:t/>
            </a:r>
          </a:p>
        </p:txBody>
      </p:sp>
      <p:sp>
        <p:nvSpPr>
          <p:cNvPr id="7" name="SlideNumber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A553EB5-FBD7-00C8-99ED-0D9D70A36F58}" type="slidenum">
              <a:t/>
            </a:fld>
          </a:p>
        </p:txBody>
      </p:sp>
    </p:spTree>
  </p:cSld>
  <p:clrMapOvr>
    <a:masterClrMapping/>
  </p:clrMapOvr>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xmlns="smNativeData" val="SMDATA_16_bggLZR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HEJAADjJAAAYQ0AABAAAAAmAAAACAAAAIGAAAAAAAAAMAAAABQAAAAAAAAAAAD//wAAAQAAAP//AAABAA=="/>
              </a:ext>
            </a:extLst>
          </p:cNvSpPr>
          <p:nvPr>
            <p:ph idx="1"/>
          </p:nvPr>
        </p:nvSpPr>
        <p:spPr>
          <a:xfrm>
            <a:off x="609600"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pPr/>
            <a:r>
              <a:t>Click to edit Master text styles</a:t>
            </a:r>
          </a:p>
        </p:txBody>
      </p:sp>
      <p:sp>
        <p:nvSpPr>
          <p:cNvPr id="4" name="SlideText1"/>
          <p:cNvSpPr>
            <a:spLocks noGrp="1" noChangeArrowheads="1"/>
            <a:extLst>
              <a:ext uri="smNativeData">
                <pr:smNativeData xmlns:pr="smNativeData" xmlns="smNativeData" val="SMDATA_16_bgg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GENAADjJAAAsCUAABAAAAAmAAAACAAAAAGAAAAAAAAAMAAAABQAAAAAAAAAAAD//wAAAQAAAP//AAABAA=="/>
              </a:ext>
            </a:extLst>
          </p:cNvSpPr>
          <p:nvPr>
            <p:ph idx="2"/>
          </p:nvPr>
        </p:nvSpPr>
        <p:spPr>
          <a:xfrm>
            <a:off x="609600"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xmlns="smNativeData" val="SMDATA_16_bggLZR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HEJAABARwAAYQ0AABAAAAAmAAAACAAAAIGAAAAAAAAAMAAAABQAAAAAAAAAAAD//wAAAQAAAP//AAABAA=="/>
              </a:ext>
            </a:extLst>
          </p:cNvSpPr>
          <p:nvPr>
            <p:ph idx="3"/>
          </p:nvPr>
        </p:nvSpPr>
        <p:spPr>
          <a:xfrm>
            <a:off x="6195695"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pPr/>
            <a:r>
              <a:t>Click to edit Master text styles</a:t>
            </a:r>
          </a:p>
        </p:txBody>
      </p:sp>
      <p:sp>
        <p:nvSpPr>
          <p:cNvPr id="6" name="SlideText4"/>
          <p:cNvSpPr>
            <a:spLocks noGrp="1" noChangeArrowheads="1"/>
            <a:extLst>
              <a:ext uri="smNativeData">
                <pr:smNativeData xmlns:pr="smNativeData" xmlns="smNativeData" val="SMDATA_16_bgg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GENAABARwAAsCUAABAAAAAmAAAACAAAAAGAAAAAAAAAMAAAABQAAAAAAAAAAAD//wAAAQAAAP//AAABAA=="/>
              </a:ext>
            </a:extLst>
          </p:cNvSpPr>
          <p:nvPr>
            <p:ph idx="4"/>
          </p:nvPr>
        </p:nvSpPr>
        <p:spPr>
          <a:xfrm>
            <a:off x="6195695"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A552C61-2FD7-00DA-99ED-D98F62A36F8C}" type="datetime1">
              <a:t/>
            </a:fld>
          </a:p>
        </p:txBody>
      </p:sp>
      <p:sp>
        <p:nvSpPr>
          <p:cNvPr id="8" name="Footer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r>
              <a:t/>
            </a:r>
          </a:p>
        </p:txBody>
      </p:sp>
      <p:sp>
        <p:nvSpPr>
          <p:cNvPr id="9" name="SlideNumber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A555F53-1DD7-00A9-99ED-EBFC11A36FBE}" type="slidenum">
              <a:t/>
            </a:fld>
          </a:p>
        </p:txBody>
      </p:sp>
    </p:spTree>
  </p:cSld>
  <p:clrMapOvr>
    <a:masterClrMapping/>
  </p:clrMapOvr>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A553E9F-D1D7-00C8-99ED-279D70A36F72}" type="datetime1">
              <a:t/>
            </a:fld>
          </a:p>
        </p:txBody>
      </p:sp>
      <p:sp>
        <p:nvSpPr>
          <p:cNvPr id="4" name="Footer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r>
              <a:t/>
            </a:r>
          </a:p>
        </p:txBody>
      </p:sp>
      <p:sp>
        <p:nvSpPr>
          <p:cNvPr id="5" name="SlideNumber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A555FEB-A5D7-00A9-99ED-53FC11A36F06}" type="slidenum">
              <a:t/>
            </a:fld>
          </a:p>
        </p:txBody>
      </p:sp>
    </p:spTree>
  </p:cSld>
  <p:clrMapOvr>
    <a:masterClrMapping/>
  </p:clrMapOvr>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A555169-27D7-00A7-99ED-D1F21FA36F84}" type="datetime1">
              <a:t/>
            </a:fld>
          </a:p>
        </p:txBody>
      </p:sp>
      <p:sp>
        <p:nvSpPr>
          <p:cNvPr id="3" name="Footer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r>
              <a:t/>
            </a:r>
          </a:p>
        </p:txBody>
      </p:sp>
      <p:sp>
        <p:nvSpPr>
          <p:cNvPr id="4" name="SlideNumber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A557C12-5CD7-008A-99ED-AADF32A36FFF}" type="slidenum">
              <a:t/>
            </a:fld>
          </a:p>
        </p:txBody>
      </p:sp>
    </p:spTree>
  </p:cSld>
  <p:clrMapOvr>
    <a:masterClrMapping/>
  </p:clrMapOvr>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bggLZR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4BAABtHAAA1AgAABAAAAAmAAAACAAAAIGAAAAAAAAAMAAAABQAAAAAAAAAAAD//wAAAQAAAP//AAABAA=="/>
              </a:ext>
            </a:extLst>
          </p:cNvSpPr>
          <p:nvPr>
            <p:ph type="title"/>
          </p:nvPr>
        </p:nvSpPr>
        <p:spPr>
          <a:xfrm>
            <a:off x="609600" y="273050"/>
            <a:ext cx="4011295" cy="116205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6_bgg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x0AAK4BAABARwAAsCUAABAAAAAmAAAACAAAAAGAAAAAAAAAMAAAABQAAAAAAAAAAAD//wAAAQAAAP//AAABAA=="/>
              </a:ext>
            </a:extLst>
          </p:cNvSpPr>
          <p:nvPr>
            <p:ph idx="1"/>
          </p:nvPr>
        </p:nvSpPr>
        <p:spPr>
          <a:xfrm>
            <a:off x="4766945" y="273050"/>
            <a:ext cx="6815455" cy="5853430"/>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6_bgg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QIAABtHAAAsCUAABAAAAAmAAAACAAAAAGAAAAAAAAAMAAAABQAAAAAAAAAAAD//wAAAQAAAP//AAABAA=="/>
              </a:ext>
            </a:extLst>
          </p:cNvSpPr>
          <p:nvPr>
            <p:ph idx="2"/>
          </p:nvPr>
        </p:nvSpPr>
        <p:spPr>
          <a:xfrm>
            <a:off x="609600" y="1435100"/>
            <a:ext cx="4011295" cy="46913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A5575E6-A8D7-0083-99ED-5ED63BA36F0B}" type="datetime1">
              <a:t/>
            </a:fld>
          </a:p>
        </p:txBody>
      </p:sp>
      <p:sp>
        <p:nvSpPr>
          <p:cNvPr id="6" name="Footer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NwY0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r>
              <a:t/>
            </a:r>
          </a:p>
        </p:txBody>
      </p:sp>
      <p:sp>
        <p:nvSpPr>
          <p:cNvPr id="7" name="SlideNumber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A5505A8-E6D7-00F3-99ED-10A64BA36F45}" type="slidenum">
              <a:t/>
            </a:fld>
          </a:p>
        </p:txBody>
      </p:sp>
    </p:spTree>
  </p:cSld>
  <p:clrMapOvr>
    <a:masterClrMapping/>
  </p:clrMapOvr>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bggLZR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IgdAACzOwAABCEAABAAAAAmAAAACAAAAIGAAAAAAAAAMAAAABQAAAAAAAAAAAD//wAAAQAAAP//AAABAA=="/>
              </a:ext>
            </a:extLst>
          </p:cNvSpPr>
          <p:nvPr>
            <p:ph type="title"/>
          </p:nvPr>
        </p:nvSpPr>
        <p:spPr>
          <a:xfrm>
            <a:off x="2389505" y="4800600"/>
            <a:ext cx="7315200" cy="56642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6_bgg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MYDAACzOwAAFh0AABAAAAAmAAAACAAAAAGAAAAAAAAAMAAAABQAAAAAAAAAAAD//wAAAQAAAP//AAABAA=="/>
              </a:ext>
            </a:extLst>
          </p:cNvSpPr>
          <p:nvPr>
            <p:ph idx="1"/>
          </p:nvPr>
        </p:nvSpPr>
        <p:spPr>
          <a:xfrm>
            <a:off x="2389505" y="613410"/>
            <a:ext cx="7315200" cy="4114800"/>
          </a:xfrm>
        </p:spPr>
        <p:txBody>
          <a:bodyPr/>
          <a:lstStyle>
            <a:lvl1pPr marL="0" indent="0">
              <a:buNone/>
              <a:defRPr sz="3200" cap="none"/>
            </a:lvl1pPr>
            <a:lvl2pPr marL="457200" indent="0">
              <a:buNone/>
              <a:defRPr sz="2800" cap="none"/>
            </a:lvl2pPr>
            <a:lvl3pPr marL="914400" indent="0">
              <a:buNone/>
              <a:defRPr sz="2400" cap="none"/>
            </a:lvl3pPr>
            <a:lvl4pPr marL="1371600" indent="0">
              <a:buNone/>
              <a:defRPr sz="2000" cap="none"/>
            </a:lvl4pPr>
            <a:lvl5pPr marL="1828800" indent="0">
              <a:buNone/>
              <a:defRPr sz="2000" cap="none"/>
            </a:lvl5pPr>
            <a:lvl6pPr marL="2286000" indent="0">
              <a:buNone/>
              <a:defRPr sz="2000" cap="none"/>
            </a:lvl6pPr>
            <a:lvl7pPr marL="2743200" indent="0">
              <a:buNone/>
              <a:defRPr sz="2000" cap="none"/>
            </a:lvl7pPr>
            <a:lvl8pPr marL="3200400" indent="0">
              <a:buNone/>
              <a:defRPr sz="2000" cap="none"/>
            </a:lvl8pPr>
            <a:lvl9pPr marL="3657600" indent="0">
              <a:buNone/>
              <a:defRPr sz="2000" cap="none"/>
            </a:lvl9pPr>
          </a:lstStyle>
          <a:p>
            <a:pPr/>
            <a:r>
              <a:t>Click to edit Master text styles</a:t>
            </a:r>
          </a:p>
        </p:txBody>
      </p:sp>
      <p:sp>
        <p:nvSpPr>
          <p:cNvPr id="4" name="SlideText1"/>
          <p:cNvSpPr>
            <a:spLocks noGrp="1" noChangeArrowheads="1"/>
            <a:extLst>
              <a:ext uri="smNativeData">
                <pr:smNativeData xmlns:pr="smNativeData" xmlns="smNativeData" val="SMDATA_16_bgg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AQhAACzOwAA+CUAABAAAAAmAAAACAAAAAGAAAAAAAAAMAAAABQAAAAAAAAAAAD//wAAAQAAAP//AAABAA=="/>
              </a:ext>
            </a:extLst>
          </p:cNvSpPr>
          <p:nvPr>
            <p:ph idx="2"/>
          </p:nvPr>
        </p:nvSpPr>
        <p:spPr>
          <a:xfrm>
            <a:off x="2389505" y="5367020"/>
            <a:ext cx="7315200" cy="8051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A5574FC-B2D7-0082-99ED-44D73AA36F11}" type="datetime1">
              <a:t/>
            </a:fld>
          </a:p>
        </p:txBody>
      </p:sp>
      <p:sp>
        <p:nvSpPr>
          <p:cNvPr id="6" name="Footer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r>
              <a:t/>
            </a:r>
          </a:p>
        </p:txBody>
      </p:sp>
      <p:sp>
        <p:nvSpPr>
          <p:cNvPr id="7" name="SlideNumber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A55359B-D5D7-00C3-99ED-23967BA36F76}" type="slidenum">
              <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name="Default design">
    <p:bg>
      <p:bgPr>
        <a:solidFill>
          <a:schemeClr val="bg1"/>
        </a:soli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P//////////MAAAABQAAAAAAAAAAAD//wAAAQAAAP//AAABAA=="/>
              </a:ext>
            </a:extLst>
          </p:cNvSpPr>
          <p:nvPr>
            <p:ph type="title"/>
          </p:nvPr>
        </p:nvSpPr>
        <p:spPr>
          <a:xfrm>
            <a:off x="609600" y="274320"/>
            <a:ext cx="10972800" cy="1143000"/>
          </a:xfrm>
          <a:prstGeom prst="rect">
            <a:avLst/>
          </a:prstGeom>
          <a:noFill/>
          <a:ln>
            <a:noFill/>
          </a:ln>
          <a:effectLst/>
        </p:spPr>
        <p:txBody>
          <a:bodyPr vert="horz" wrap="square" numCol="1" spcCol="215900" anchor="ctr">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6_bgg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P//////////MAAAABQAAAAAAAAAAAD//wAAAQAAAP//AAABAA=="/>
              </a:ext>
            </a:extLst>
          </p:cNvSpPr>
          <p:nvPr>
            <p:ph type="body" idx="1"/>
          </p:nvPr>
        </p:nvSpPr>
        <p:spPr>
          <a:xfrm>
            <a:off x="609600" y="1600200"/>
            <a:ext cx="10972800" cy="4526280"/>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P//////////MAAAABQAAAAAAAAAAAD//wAAAQAAAP//AAABAA=="/>
              </a:ext>
            </a:extLst>
          </p:cNvSpPr>
          <p:nvPr>
            <p:ph type="dt" sz="quarter" idx="2"/>
          </p:nvPr>
        </p:nvSpPr>
        <p:spPr>
          <a:xfrm>
            <a:off x="609600" y="6356985"/>
            <a:ext cx="2844165" cy="364490"/>
          </a:xfrm>
          <a:prstGeom prst="rect">
            <a:avLst/>
          </a:prstGeom>
          <a:noFill/>
          <a:ln>
            <a:noFill/>
          </a:ln>
          <a:effectLst/>
        </p:spPr>
        <p:txBody>
          <a:bodyPr vert="horz" wrap="square" numCol="1" spcCol="215900" anchor="ctr">
            <a:prstTxWarp prst="textNoShape">
              <a:avLst/>
            </a:prstTxWarp>
          </a:bodyPr>
          <a:lstStyle>
            <a:lvl1pPr algn="l">
              <a:defRPr sz="1200" cap="none"/>
            </a:lvl1pPr>
          </a:lstStyle>
          <a:p>
            <a:pPr/>
            <a:fld id="{3A556ABA-F4D7-009C-99ED-02C924A36F57}" type="datetime1">
              <a:t/>
            </a:fld>
          </a:p>
        </p:txBody>
      </p:sp>
      <p:sp>
        <p:nvSpPr>
          <p:cNvPr id="5" name="Footer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P//////////MAAAABQAAAAAAAAAAAD//wAAAQAAAP//AAABAA=="/>
              </a:ext>
            </a:extLst>
          </p:cNvSpPr>
          <p:nvPr>
            <p:ph type="ftr" sz="quarter" idx="3"/>
          </p:nvPr>
        </p:nvSpPr>
        <p:spPr>
          <a:xfrm>
            <a:off x="4166235" y="6356985"/>
            <a:ext cx="3859530" cy="364490"/>
          </a:xfrm>
          <a:prstGeom prst="rect">
            <a:avLst/>
          </a:prstGeom>
          <a:noFill/>
          <a:ln>
            <a:noFill/>
          </a:ln>
          <a:effectLst/>
        </p:spPr>
        <p:txBody>
          <a:bodyPr vert="horz" wrap="square" numCol="1" spcCol="215900" anchor="ctr">
            <a:prstTxWarp prst="textNoShape">
              <a:avLst/>
            </a:prstTxWarp>
          </a:bodyPr>
          <a:lstStyle>
            <a:lvl1pPr algn="ctr">
              <a:defRPr sz="1200" cap="none"/>
            </a:lvl1pPr>
          </a:lstStyle>
          <a:p>
            <a:pPr/>
            <a:r>
              <a:t/>
            </a:r>
          </a:p>
        </p:txBody>
      </p:sp>
      <p:sp>
        <p:nvSpPr>
          <p:cNvPr id="6" name="SlideNumberArea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P//////////MAAAABQAAAAAAAAAAAD//wAAAQAAAP//AAABAA=="/>
              </a:ext>
            </a:extLst>
          </p:cNvSpPr>
          <p:nvPr>
            <p:ph type="sldNum" sz="quarter" idx="4"/>
          </p:nvPr>
        </p:nvSpPr>
        <p:spPr>
          <a:xfrm>
            <a:off x="8738235" y="6356985"/>
            <a:ext cx="2844165" cy="364490"/>
          </a:xfrm>
          <a:prstGeom prst="rect">
            <a:avLst/>
          </a:prstGeom>
          <a:noFill/>
          <a:ln>
            <a:noFill/>
          </a:ln>
          <a:effectLst/>
        </p:spPr>
        <p:txBody>
          <a:bodyPr vert="horz" wrap="square" numCol="1" spcCol="215900" anchor="ctr">
            <a:prstTxWarp prst="textNoShape">
              <a:avLst/>
            </a:prstTxWarp>
          </a:bodyPr>
          <a:lstStyle>
            <a:lvl1pPr algn="r">
              <a:defRPr sz="1200" cap="none"/>
            </a:lvl1pPr>
          </a:lstStyle>
          <a:p>
            <a:pPr/>
            <a:fld id="{3A5502A2-ECD7-00F4-99ED-1AA14CA36F4F}" type="slidenum">
              <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marR="0" indent="0" algn="ctr" defTabSz="457200">
        <a:lnSpc>
          <a:spcPct val="100000"/>
        </a:lnSpc>
        <a:spcBef>
          <a:spcPts val="0"/>
        </a:spcBef>
        <a:spcAft>
          <a:spcPts val="0"/>
        </a:spcAft>
        <a:buNone/>
        <a:tabLst/>
        <a:defRPr sz="4400" b="0" i="0" u="none" strike="noStrike" kern="1" cap="none" spc="0" baseline="0">
          <a:solidFill>
            <a:schemeClr val="tx2"/>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titleStyle>
    <p:bodyStyle>
      <a:lvl1pPr marL="342900" marR="0" indent="-342900" algn="l" defTabSz="457200">
        <a:lnSpc>
          <a:spcPct val="100000"/>
        </a:lnSpc>
        <a:spcBef>
          <a:spcPts val="0"/>
        </a:spcBef>
        <a:spcAft>
          <a:spcPts val="0"/>
        </a:spcAft>
        <a:buClrTx/>
        <a:buSzTx/>
        <a:buFontTx/>
        <a:buChar char="•"/>
        <a:tabLst/>
        <a:defRPr sz="3200" b="0" i="0" u="none" strike="noStrike" kern="1" cap="none" spc="0" baseline="0">
          <a:solidFill>
            <a:schemeClr val="tx1"/>
          </a:solidFill>
          <a:effectLst/>
          <a:latin typeface="Calibri" pitchFamily="2" charset="0"/>
          <a:ea typeface="SimSun" pitchFamily="0" charset="0"/>
          <a:cs typeface="Times New Roman" pitchFamily="1" charset="0"/>
        </a:defRPr>
      </a:lvl1pPr>
      <a:lvl2pPr marL="742950" marR="0" indent="-285750" algn="l" defTabSz="457200">
        <a:lnSpc>
          <a:spcPct val="100000"/>
        </a:lnSpc>
        <a:spcBef>
          <a:spcPts val="0"/>
        </a:spcBef>
        <a:spcAft>
          <a:spcPts val="0"/>
        </a:spcAft>
        <a:buClrTx/>
        <a:buSzTx/>
        <a:buFontTx/>
        <a:buChar char="–"/>
        <a:tabLst/>
        <a:defRPr sz="2800" b="0" i="0" u="none" strike="noStrike" kern="1" cap="none" spc="0" baseline="0">
          <a:solidFill>
            <a:schemeClr val="tx1"/>
          </a:solidFill>
          <a:effectLst/>
          <a:latin typeface="Calibri" pitchFamily="2" charset="0"/>
          <a:ea typeface="SimSun" pitchFamily="0" charset="0"/>
          <a:cs typeface="Times New Roman" pitchFamily="1" charset="0"/>
        </a:defRPr>
      </a:lvl2pPr>
      <a:lvl3pPr marL="1143000" marR="0" indent="-228600" algn="l" defTabSz="457200">
        <a:lnSpc>
          <a:spcPct val="100000"/>
        </a:lnSpc>
        <a:spcBef>
          <a:spcPts val="0"/>
        </a:spcBef>
        <a:spcAft>
          <a:spcPts val="0"/>
        </a:spcAft>
        <a:buClrTx/>
        <a:buSzTx/>
        <a:buFontTx/>
        <a:buChar char="•"/>
        <a:tabLst/>
        <a:defRPr sz="2400" b="0" i="0" u="none" strike="noStrike" kern="1" cap="none" spc="0" baseline="0">
          <a:solidFill>
            <a:schemeClr val="tx1"/>
          </a:solidFill>
          <a:effectLst/>
          <a:latin typeface="Calibri" pitchFamily="2" charset="0"/>
          <a:ea typeface="SimSun" pitchFamily="0" charset="0"/>
          <a:cs typeface="Times New Roman" pitchFamily="1" charset="0"/>
        </a:defRPr>
      </a:lvl3pPr>
      <a:lvl4pPr marL="1600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4pPr>
      <a:lvl5pPr marL="20574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5pPr>
      <a:lvl6pPr marL="25146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6pPr>
      <a:lvl7pPr marL="29718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7pPr>
      <a:lvl8pPr marL="34290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8pPr>
      <a:lvl9pPr marL="3886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9pPr>
    </p:bodyStyle>
    <p:other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UAABYDAABgRQAARxgAAAAAAAAmAAAACAAAAAEAAAAAAAAAMAAAABQAAAAAAAAAAAD//wAAAQAAAP//AAABAA=="/>
              </a:ext>
            </a:extLst>
          </p:cNvSpPr>
          <p:nvPr>
            <p:ph type="ctrTitle"/>
          </p:nvPr>
        </p:nvSpPr>
        <p:spPr>
          <a:xfrm>
            <a:off x="914400" y="501650"/>
            <a:ext cx="10363200" cy="3444875"/>
          </a:xfrm>
        </p:spPr>
        <p:txBody>
          <a:bodyPr/>
          <a:lstStyle/>
          <a:p>
            <a:pPr>
              <a:defRPr sz="6400" b="0" cap="none">
                <a:solidFill>
                  <a:srgbClr val="0000FF"/>
                </a:solidFill>
                <a:latin typeface="Arial Black" pitchFamily="2" charset="0"/>
                <a:ea typeface="Arial Black" pitchFamily="2" charset="0"/>
                <a:cs typeface="Arial Black" pitchFamily="2" charset="0"/>
              </a:defRPr>
            </a:pPr>
            <a:r>
              <a:t>Ustacky Capstone Project for Data Science Micro Degree</a:t>
            </a:r>
          </a:p>
        </p:txBody>
      </p:sp>
      <p:sp>
        <p:nvSpPr>
          <p:cNvPr id="3" name="SlideSubtitle1"/>
          <p:cNvSpPr>
            <a:spLocks noGrp="1" noChangeArrowheads="1"/>
            <a:extLst>
              <a:ext uri="smNativeData">
                <pr:smNativeData xmlns:pr="smNativeData" xmlns="smNativeData" val="SMDATA_16_bgg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CIdAADAPwAA9iUAAAAAAAAmAAAACAAAAAEAAAAAAAAAMAAAABQAAAAAAAAAAAD//wAAAQAAAP//AAABAA=="/>
              </a:ext>
            </a:extLst>
          </p:cNvSpPr>
          <p:nvPr>
            <p:ph type="subTitle" idx="1"/>
          </p:nvPr>
        </p:nvSpPr>
        <p:spPr>
          <a:xfrm>
            <a:off x="1828800" y="4735830"/>
            <a:ext cx="8534400" cy="1435100"/>
          </a:xfrm>
        </p:spPr>
        <p:txBody>
          <a:bodyPr/>
          <a:lstStyle/>
          <a:p>
            <a:pPr>
              <a:defRPr sz="4400" b="1" cap="none">
                <a:solidFill>
                  <a:schemeClr val="hlink"/>
                </a:solidFill>
                <a:latin typeface="Arial Black" pitchFamily="2" charset="0"/>
                <a:ea typeface="Arial Black" pitchFamily="2" charset="0"/>
                <a:cs typeface="Arial Black" pitchFamily="2" charset="0"/>
              </a:defRPr>
            </a:pPr>
            <a:r>
              <a:t>Executive Summary  </a:t>
            </a: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AAAAAAmAAAACAAAAAEAAAAAAAAAMAAAABQAAAAAAAAAAAD//wAAAQAAAP//AAABAA=="/>
              </a:ext>
            </a:extLst>
          </p:cNvSpPr>
          <p:nvPr>
            <p:ph type="title"/>
          </p:nvPr>
        </p:nvSpPr>
        <p:spPr>
          <a:xfrm>
            <a:off x="609600" y="274320"/>
            <a:ext cx="10972800" cy="1143000"/>
          </a:xfrm>
        </p:spPr>
        <p:txBody>
          <a:bodyPr/>
          <a:lstStyle/>
          <a:p>
            <a:pPr>
              <a:defRPr cap="none">
                <a:solidFill>
                  <a:srgbClr val="0000FF"/>
                </a:solidFill>
                <a:latin typeface="Arial Black" pitchFamily="2" charset="0"/>
                <a:ea typeface="Arial Black" pitchFamily="2" charset="0"/>
                <a:cs typeface="Arial Black" pitchFamily="2" charset="0"/>
              </a:defRPr>
            </a:pPr>
            <a:r>
              <a:t>Observations</a:t>
            </a:r>
          </a:p>
        </p:txBody>
      </p:sp>
      <p:sp>
        <p:nvSpPr>
          <p:cNvPr id="3" name="Textbox1"/>
          <p:cNvSpPr txBox="1">
            <a:extLst>
              <a:ext uri="smNativeData">
                <pr:smNativeData xmlns:pr="smNativeData" xmlns="smNativeData" val="SMDATA_16_bgg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jgUAAEUJAADtGgAAoyQAAAAAAAAmAAAACAAAAP//////////MAAAABQAAAAAAAAAAAD//wAAAQAAAP//AAABAA=="/>
              </a:ext>
            </a:extLst>
          </p:cNvSpPr>
          <p:nvPr/>
        </p:nvSpPr>
        <p:spPr>
          <a:xfrm>
            <a:off x="902970" y="1506855"/>
            <a:ext cx="3474085" cy="4448810"/>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The vulnerabilty index did not influence the covid-19 cases recorded in the states as shown in the line graph comparing data for both. Lagos with the least CCVI of 0.0 had more cases than all the states in the top ten, including Kaduna with the highest CCVI of 0.7.</a:t>
            </a:r>
          </a:p>
        </p:txBody>
      </p:sp>
      <p:pic>
        <p:nvPicPr>
          <p:cNvPr id="4" name="Picture1"/>
          <p:cNvPicPr>
            <a:picLocks noChangeAspect="1"/>
            <a:extLst>
              <a:ext uri="smNativeData">
                <pr:smNativeData xmlns:pr="smNativeData" xmlns="smNativeData" val="SMDATA_18_bggLZ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gAEM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FscAACbCwAAQEcAAE0iAAAAAAAAJgAAAAgAAAD//////////zAAAAAUAAAAAAAAAAAA//8AAAEAAAD//wAAAQA="/>
              </a:ext>
            </a:extLst>
          </p:cNvPicPr>
          <p:nvPr/>
        </p:nvPicPr>
        <p:blipFill>
          <a:blip r:embed="rId3"/>
          <a:stretch>
            <a:fillRect/>
          </a:stretch>
        </p:blipFill>
        <p:spPr>
          <a:xfrm>
            <a:off x="4609465" y="1886585"/>
            <a:ext cx="6972935" cy="3689350"/>
          </a:xfrm>
          <a:prstGeom prst="rect">
            <a:avLst/>
          </a:prstGeom>
          <a:noFill/>
          <a:ln>
            <a:noFill/>
          </a:ln>
          <a:effectLst/>
        </p:spPr>
      </p:pic>
    </p:spTree>
  </p:cSld>
  <p:clrMapOvr>
    <a:masterClrMapping/>
  </p:clrMapOvr>
  <p:timing>
    <p:tnLst>
      <p:par>
        <p:cTn id="1" dur="indefinite" restart="never" nodeType="tmRoot"/>
      </p:par>
    </p:tnLst>
  </p:timing>
</p:sld>
</file>

<file path=ppt/slides/slide1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6_bgg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wAMAAEwFAADdEwAAfBoAAAAAAAAmAAAACAAAAP//////////MAAAABQAAAAAAAAAAAD//wAAAQAAAP//AAABAA=="/>
              </a:ext>
            </a:extLst>
          </p:cNvSpPr>
          <p:nvPr/>
        </p:nvSpPr>
        <p:spPr>
          <a:xfrm>
            <a:off x="609600" y="861060"/>
            <a:ext cx="2619375" cy="3444240"/>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However, when the populations are compared, the case numbers appear to be more on the states with higher populations except for Kano state.</a:t>
            </a:r>
          </a:p>
        </p:txBody>
      </p:sp>
      <p:pic>
        <p:nvPicPr>
          <p:cNvPr id="3" name="Picture1"/>
          <p:cNvPicPr>
            <a:picLocks noChangeAspect="1"/>
            <a:extLst>
              <a:ext uri="smNativeData">
                <pr:smNativeData xmlns:pr="smNativeData" xmlns="smNativeData" val="SMDATA_18_bggLZ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McVAAAPBwAAL0YAAKogAAAAAAAAJgAAAAgAAAD//////////zAAAAAUAAAAAAAAAAAA//8AAAEAAAD//wAAAQA="/>
              </a:ext>
            </a:extLst>
          </p:cNvPicPr>
          <p:nvPr/>
        </p:nvPicPr>
        <p:blipFill>
          <a:blip r:embed="rId3"/>
          <a:stretch>
            <a:fillRect/>
          </a:stretch>
        </p:blipFill>
        <p:spPr>
          <a:xfrm>
            <a:off x="3540125" y="1147445"/>
            <a:ext cx="7868920" cy="4162425"/>
          </a:xfrm>
          <a:prstGeom prst="rect">
            <a:avLst/>
          </a:prstGeom>
          <a:noFill/>
          <a:ln>
            <a:noFill/>
          </a:ln>
          <a:effectLst/>
        </p:spPr>
      </p:pic>
    </p:spTree>
  </p:cSld>
  <p:clrMapOvr>
    <a:masterClrMapping/>
  </p:clrMapOvr>
  <p:timing>
    <p:tnLst>
      <p:par>
        <p:cTn id="1" dur="indefinite" restart="never" nodeType="tmRoot"/>
      </p:par>
    </p:tnLst>
  </p:timing>
</p:sld>
</file>

<file path=ppt/slides/slide1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6_bgg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FgMAAGoEAABzDwAAUCMAAAAAAAAmAAAACAAAAP//////////MAAAABQAAAAAAAAAAAD//wAAAQAAAP//AAABAA=="/>
              </a:ext>
            </a:extLst>
          </p:cNvSpPr>
          <p:nvPr/>
        </p:nvSpPr>
        <p:spPr>
          <a:xfrm>
            <a:off x="501650" y="717550"/>
            <a:ext cx="2009775" cy="5022850"/>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Edo state recorded 7,928 confirmed cases, zero hospitalizations, but with a mortality rate of almost 5%. This is the highest mortlity rate, making Edo State an outlier.</a:t>
            </a:r>
          </a:p>
        </p:txBody>
      </p:sp>
      <p:pic>
        <p:nvPicPr>
          <p:cNvPr id="3" name="Picture1"/>
          <p:cNvPicPr>
            <a:picLocks noChangeAspect="1"/>
            <a:extLst>
              <a:ext uri="smNativeData">
                <pr:smNativeData xmlns:pr="smNativeData" xmlns="smNativeData" val="SMDATA_18_bggLZ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MYQAABqBAAAPkcAABshAAAAAAAAJgAAAAgAAAD//////////zAAAAAUAAAAAAAAAAAA//8AAAEAAAD//wAAAQA="/>
              </a:ext>
            </a:extLst>
          </p:cNvPicPr>
          <p:nvPr/>
        </p:nvPicPr>
        <p:blipFill>
          <a:blip r:embed="rId3"/>
          <a:stretch>
            <a:fillRect/>
          </a:stretch>
        </p:blipFill>
        <p:spPr>
          <a:xfrm>
            <a:off x="2726690" y="717550"/>
            <a:ext cx="8854440" cy="4664075"/>
          </a:xfrm>
          <a:prstGeom prst="rect">
            <a:avLst/>
          </a:prstGeom>
          <a:noFill/>
          <a:ln>
            <a:noFill/>
          </a:ln>
          <a:effectLst/>
        </p:spPr>
      </p:pic>
    </p:spTree>
  </p:cSld>
  <p:clrMapOvr>
    <a:masterClrMapping/>
  </p:clrMapOvr>
  <p:timing>
    <p:tnLst>
      <p:par>
        <p:cTn id="1" dur="indefinite" restart="never" nodeType="tmRoot"/>
      </p:par>
    </p:tnLst>
  </p:timing>
</p:sld>
</file>

<file path=ppt/slides/slide1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AAAAAAmAAAACAAAAAEAAAAAAAAAMAAAABQAAAAAAAAAAAD//wAAAQAAAP//AAABAA=="/>
              </a:ext>
            </a:extLst>
          </p:cNvSpPr>
          <p:nvPr>
            <p:ph type="title"/>
          </p:nvPr>
        </p:nvSpPr>
        <p:spPr>
          <a:xfrm>
            <a:off x="609600" y="274320"/>
            <a:ext cx="10972800" cy="1143000"/>
          </a:xfrm>
        </p:spPr>
        <p:txBody>
          <a:bodyPr/>
          <a:lstStyle/>
          <a:p>
            <a:pPr>
              <a:defRPr cap="none">
                <a:solidFill>
                  <a:srgbClr val="0000FF"/>
                </a:solidFill>
                <a:latin typeface="Arial Black" pitchFamily="2" charset="0"/>
                <a:ea typeface="Arial Black" pitchFamily="2" charset="0"/>
                <a:cs typeface="Arial Black" pitchFamily="2" charset="0"/>
              </a:defRPr>
            </a:pPr>
            <a:r>
              <a:t>Economic Affects</a:t>
            </a:r>
          </a:p>
        </p:txBody>
      </p:sp>
      <p:sp>
        <p:nvSpPr>
          <p:cNvPr id="3" name="Textbox1"/>
          <p:cNvSpPr txBox="1">
            <a:extLst>
              <a:ext uri="smNativeData">
                <pr:smNativeData xmlns:pr="smNativeData" xmlns="smNativeData" val="SMDATA_16_bgg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hwMAALgIAACMDAAAZyYAAAAAAAAmAAAACAAAAP//////////MAAAABQAAAAAAAAAAAD//wAAAQAAAP//AAABAA=="/>
              </a:ext>
            </a:extLst>
          </p:cNvSpPr>
          <p:nvPr/>
        </p:nvSpPr>
        <p:spPr>
          <a:xfrm>
            <a:off x="573405" y="1417320"/>
            <a:ext cx="1466215" cy="4825365"/>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The following were observed. From 2014, the GDP grew from the first quarter and climaxed by the fourth quarter of every year.</a:t>
            </a:r>
          </a:p>
        </p:txBody>
      </p:sp>
      <p:pic>
        <p:nvPicPr>
          <p:cNvPr id="4" name="Picture1"/>
          <p:cNvPicPr>
            <a:picLocks noChangeAspect="1"/>
            <a:extLst>
              <a:ext uri="smNativeData">
                <pr:smNativeData xmlns:pr="smNativeData" xmlns="smNativeData" val="SMDATA_18_bggLZ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IUOAAC2CQAApUIAAKMkAAAAAAAAJgAAAAgAAAD//////////zAAAAAUAAAAAAAAAAAA//8AAAEAAAD//wAAAQA="/>
              </a:ext>
            </a:extLst>
          </p:cNvPicPr>
          <p:nvPr/>
        </p:nvPicPr>
        <p:blipFill>
          <a:blip r:embed="rId3"/>
          <a:stretch>
            <a:fillRect/>
          </a:stretch>
        </p:blipFill>
        <p:spPr>
          <a:xfrm>
            <a:off x="2360295" y="1578610"/>
            <a:ext cx="8473440" cy="4377055"/>
          </a:xfrm>
          <a:prstGeom prst="rect">
            <a:avLst/>
          </a:prstGeom>
          <a:noFill/>
          <a:ln>
            <a:noFill/>
          </a:ln>
          <a:effectLst/>
        </p:spPr>
      </p:pic>
    </p:spTree>
  </p:cSld>
  <p:clrMapOvr>
    <a:masterClrMapping/>
  </p:clrMapOvr>
  <p:timing>
    <p:tnLst>
      <p:par>
        <p:cTn id="1" dur="indefinite" restart="never" nodeType="tmRoot"/>
      </p:par>
    </p:tnLst>
  </p:timing>
</p:sld>
</file>

<file path=ppt/slides/slide1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6_bgg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xAEAALABAADkDwAAKygAAAAAAAAmAAAACAAAAP//////////MAAAABQAAAAAAAAAAAD//wAAAQAAAP//AAABAA=="/>
              </a:ext>
            </a:extLst>
          </p:cNvSpPr>
          <p:nvPr/>
        </p:nvSpPr>
        <p:spPr>
          <a:xfrm>
            <a:off x="287020" y="274320"/>
            <a:ext cx="2296160" cy="6255385"/>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The effect of the pandemic is most noticeable when data from the first quarters are compared. 2020 outperformed the first quarters of the previous years. At the second quarter, which was at the very peak of the pandemic with shutdowns and zero economic activities, the GDP reflected this by going down.</a:t>
            </a:r>
          </a:p>
        </p:txBody>
      </p:sp>
      <p:pic>
        <p:nvPicPr>
          <p:cNvPr id="3" name="Picture1"/>
          <p:cNvPicPr>
            <a:picLocks noChangeAspect="1"/>
            <a:extLst>
              <a:ext uri="smNativeData">
                <pr:smNativeData xmlns:pr="smNativeData" xmlns="smNativeData" val="SMDATA_18_bggLZ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N4QAADBBgAAL0YAAEwiAAAAAAAAJgAAAAgAAAD//////////zAAAAAUAAAAAAAAAAAA//8AAAEAAAD//wAAAQA="/>
              </a:ext>
            </a:extLst>
          </p:cNvPicPr>
          <p:nvPr/>
        </p:nvPicPr>
        <p:blipFill>
          <a:blip r:embed="rId3"/>
          <a:stretch>
            <a:fillRect/>
          </a:stretch>
        </p:blipFill>
        <p:spPr>
          <a:xfrm>
            <a:off x="2741930" y="1097915"/>
            <a:ext cx="8667115" cy="4477385"/>
          </a:xfrm>
          <a:prstGeom prst="rect">
            <a:avLst/>
          </a:prstGeom>
          <a:noFill/>
          <a:ln>
            <a:noFill/>
          </a:ln>
          <a:effectLst/>
        </p:spPr>
      </p:pic>
    </p:spTree>
  </p:cSld>
  <p:clrMapOvr>
    <a:masterClrMapping/>
  </p:clrMapOvr>
  <p:timing>
    <p:tnLst>
      <p:par>
        <p:cTn id="1" dur="indefinite" restart="never" nodeType="tmRoot"/>
      </p:par>
    </p:tnLst>
  </p:timing>
</p:sld>
</file>

<file path=ppt/slides/slide1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AAAAAAmAAAACAAAAAEAAAAAAAAAMAAAABQAAAAAAAAAAAD//wAAAQAAAP//AAABAA=="/>
              </a:ext>
            </a:extLst>
          </p:cNvSpPr>
          <p:nvPr>
            <p:ph type="title"/>
          </p:nvPr>
        </p:nvSpPr>
        <p:spPr>
          <a:xfrm>
            <a:off x="609600" y="274320"/>
            <a:ext cx="10972800" cy="1143000"/>
          </a:xfrm>
        </p:spPr>
        <p:txBody>
          <a:bodyPr/>
          <a:lstStyle/>
          <a:p>
            <a:pPr>
              <a:defRPr cap="none">
                <a:solidFill>
                  <a:srgbClr val="0000FF"/>
                </a:solidFill>
                <a:latin typeface="Arial Black" pitchFamily="2" charset="0"/>
                <a:ea typeface="Arial Black" pitchFamily="2" charset="0"/>
                <a:cs typeface="Arial Black" pitchFamily="2" charset="0"/>
              </a:defRPr>
            </a:pPr>
            <a:r>
              <a:t>Conclusions</a:t>
            </a:r>
          </a:p>
        </p:txBody>
      </p:sp>
      <p:sp>
        <p:nvSpPr>
          <p:cNvPr id="3" name="Textbox1"/>
          <p:cNvSpPr txBox="1">
            <a:extLst>
              <a:ext uri="smNativeData">
                <pr:smNativeData xmlns:pr="smNativeData" xmlns="smNativeData" val="SMDATA_16_bgg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wAMAAAkLAADzRwAAUCMAAAAAAAAmAAAACAAAAP//////////MAAAABQAAAAAAAAAAAD//wAAAQAAAP//AAABAA=="/>
              </a:ext>
            </a:extLst>
          </p:cNvSpPr>
          <p:nvPr/>
        </p:nvSpPr>
        <p:spPr>
          <a:xfrm>
            <a:off x="609600" y="1793875"/>
            <a:ext cx="11086465" cy="3946525"/>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From the studied data it can be deduced that the pandemic had a negative effect on the economy. However, the economy was resilient enough to rebound as soon as the pandemic waned. This recovery speed can only be attributed to an economy that is very robust.</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Again, population densities and CCVI did not affect the overall trend of the pandemic spread. It is worthy of note that the Lagos State health system worked wonderfully well in the treatment and discharge of confirmed cases, thereby averting a high death toll.</a:t>
            </a: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AAAAAAmAAAACAAAAAEAAAAAAAAAMAAAABQAAAAAAAAAAAD//wAAAQAAAP//AAABAA=="/>
              </a:ext>
            </a:extLst>
          </p:cNvSpPr>
          <p:nvPr>
            <p:ph type="title"/>
          </p:nvPr>
        </p:nvSpPr>
        <p:spPr>
          <a:xfrm>
            <a:off x="609600" y="274320"/>
            <a:ext cx="10972800" cy="1143000"/>
          </a:xfrm>
        </p:spPr>
        <p:txBody>
          <a:bodyPr/>
          <a:lstStyle/>
          <a:p>
            <a:pPr>
              <a:defRPr cap="none">
                <a:solidFill>
                  <a:schemeClr val="hlink"/>
                </a:solidFill>
              </a:defRPr>
            </a:pPr>
            <a:r>
              <a:rPr cap="none">
                <a:solidFill>
                  <a:srgbClr val="0000FF"/>
                </a:solidFill>
                <a:latin typeface="Arial Black" pitchFamily="2" charset="0"/>
                <a:ea typeface="Arial Black" pitchFamily="2" charset="0"/>
                <a:cs typeface="Arial Black" pitchFamily="2" charset="0"/>
              </a:rPr>
              <a:t>Data Collection</a:t>
            </a:r>
          </a:p>
        </p:txBody>
      </p:sp>
      <p:sp>
        <p:nvSpPr>
          <p:cNvPr id="3" name="Textbox1"/>
          <p:cNvSpPr txBox="1">
            <a:extLst>
              <a:ext uri="smNativeData">
                <pr:smNativeData xmlns:pr="smNativeData" xmlns="smNativeData" val="SMDATA_16_bgg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NQIAANMIAADNSAAAnCgAAAAAAAAmAAAACAAAAP//////////MAAAABQAAAAAAAAAAAD//wAAAQAAAP//AAABAA=="/>
              </a:ext>
            </a:extLst>
          </p:cNvSpPr>
          <p:nvPr/>
        </p:nvSpPr>
        <p:spPr>
          <a:xfrm>
            <a:off x="358775" y="1434465"/>
            <a:ext cx="11475720" cy="5166995"/>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After importing the required python libraries, the required data was collected from the recommended  websites and other sources as follows:</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A. From John Hopkins GitHub repository: urlj1 = "https://raw.githubusercontent.com/CSSEGISandData/COVID-19/master/csse_covid_19_data/csse_covid_19_time_series/time_series_covid19_recovered_global.csv"</a:t>
            </a:r>
          </a:p>
          <a:p>
            <a:pPr>
              <a:defRPr cap="none">
                <a:solidFill>
                  <a:schemeClr val="tx1"/>
                </a:solidFill>
                <a:latin typeface="Arial Black" pitchFamily="2" charset="0"/>
                <a:ea typeface="Arial Black" pitchFamily="2" charset="0"/>
                <a:cs typeface="Arial Black" pitchFamily="2" charset="0"/>
              </a:defRPr>
            </a:pPr>
            <a:r>
              <a:t>dfj1 = pd.read_csv(urlj1)</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B From NCDC website. However, I have problems scraping data from the website as the COVID19 data on the NCDC website appears not to be functional. I had to copy saved data to my pc and used that for the dataframe, see https://github.com/iroanya/Nigeria-COVID-19-Data-Analysis-Using-Python/blob/main/NCDC%20Covid19%20Data.docx</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C. I took data from the Ustacky Github repository to complete the data collection process: urlu = "https://raw.githubusercontent.com/Ustacky-dev/Nigeria-COVID-19-Data-Analysis-Using-Python/main/covid_external.csv"</a:t>
            </a:r>
          </a:p>
          <a:p>
            <a:pPr>
              <a:defRPr cap="none">
                <a:latin typeface="Arial Black" pitchFamily="2" charset="0"/>
                <a:ea typeface="Arial Black" pitchFamily="2" charset="0"/>
                <a:cs typeface="Arial Black" pitchFamily="2" charset="0"/>
              </a:defRPr>
            </a:pPr>
            <a:r>
              <a:t>dfu = pd.read_csv(urlu)</a:t>
            </a: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AAAAAAmAAAACAAAAAEAAAAAAAAAMAAAABQAAAAAAAAAAAD//wAAAQAAAP//AAABAA=="/>
              </a:ext>
            </a:extLst>
          </p:cNvSpPr>
          <p:nvPr>
            <p:ph type="title"/>
          </p:nvPr>
        </p:nvSpPr>
        <p:spPr>
          <a:xfrm>
            <a:off x="609600" y="274320"/>
            <a:ext cx="10972800" cy="1143000"/>
          </a:xfrm>
        </p:spPr>
        <p:txBody>
          <a:bodyPr/>
          <a:lstStyle/>
          <a:p>
            <a:pPr>
              <a:defRPr cap="none">
                <a:solidFill>
                  <a:srgbClr val="0000FF"/>
                </a:solidFill>
                <a:latin typeface="Arial Black" pitchFamily="2" charset="0"/>
                <a:ea typeface="Arial Black" pitchFamily="2" charset="0"/>
                <a:cs typeface="Arial Black" pitchFamily="2" charset="0"/>
              </a:defRPr>
            </a:pPr>
            <a:r>
              <a:t>Data View</a:t>
            </a:r>
          </a:p>
        </p:txBody>
      </p:sp>
      <p:sp>
        <p:nvSpPr>
          <p:cNvPr id="3" name="Textbox1"/>
          <p:cNvSpPr txBox="1">
            <a:extLst>
              <a:ext uri="smNativeData">
                <pr:smNativeData xmlns:pr="smNativeData" xmlns="smNativeData" val="SMDATA_16_bgg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wAMAAOAKAABARwAAoyQAAAAAAAAmAAAACAAAAP//////////MAAAABQAAAAAAAAAAAD//wAAAQAAAP//AAABAA=="/>
              </a:ext>
            </a:extLst>
          </p:cNvSpPr>
          <p:nvPr/>
        </p:nvSpPr>
        <p:spPr>
          <a:xfrm>
            <a:off x="609600" y="1767840"/>
            <a:ext cx="10972800" cy="4187825"/>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I used the standard head() and info() method to view the information in the dataframes.</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Eg dfu3.head(2)</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Year	Q1	Q2	Q3	Q4</a:t>
            </a:r>
          </a:p>
          <a:p>
            <a:pPr>
              <a:defRPr cap="none">
                <a:latin typeface="Arial Black" pitchFamily="2" charset="0"/>
                <a:ea typeface="Arial Black" pitchFamily="2" charset="0"/>
                <a:cs typeface="Arial Black" pitchFamily="2" charset="0"/>
              </a:defRPr>
            </a:pPr>
            <a:r>
              <a:t>0	2014	15438679.50	16084622.31	17479127.58	18150356.45</a:t>
            </a:r>
          </a:p>
          <a:p>
            <a:pPr>
              <a:defRPr cap="none">
                <a:latin typeface="Arial Black" pitchFamily="2" charset="0"/>
                <a:ea typeface="Arial Black" pitchFamily="2" charset="0"/>
                <a:cs typeface="Arial Black" pitchFamily="2" charset="0"/>
              </a:defRPr>
            </a:pPr>
            <a:r>
              <a:t>1	2015	16050601.38	16463341.91	17976234.59	18533752.07</a:t>
            </a: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AAAAAAmAAAACAAAAAEAAAAAAAAAMAAAABQAAAAAAAAAAAD//wAAAQAAAP//AAABAA=="/>
              </a:ext>
            </a:extLst>
          </p:cNvSpPr>
          <p:nvPr>
            <p:ph type="title"/>
          </p:nvPr>
        </p:nvSpPr>
        <p:spPr>
          <a:xfrm>
            <a:off x="609600" y="274320"/>
            <a:ext cx="10972800" cy="1143000"/>
          </a:xfrm>
        </p:spPr>
        <p:txBody>
          <a:bodyPr/>
          <a:lstStyle/>
          <a:p>
            <a:pPr>
              <a:defRPr cap="none">
                <a:solidFill>
                  <a:srgbClr val="0000FF"/>
                </a:solidFill>
                <a:latin typeface="Arial Black" pitchFamily="2" charset="0"/>
                <a:ea typeface="Arial Black" pitchFamily="2" charset="0"/>
                <a:cs typeface="Arial Black" pitchFamily="2" charset="0"/>
              </a:defRPr>
            </a:pPr>
            <a:r>
              <a:t>Data Cleaning &amp; Preparation</a:t>
            </a:r>
          </a:p>
        </p:txBody>
      </p:sp>
      <p:sp>
        <p:nvSpPr>
          <p:cNvPr id="3" name="Textbox1"/>
          <p:cNvSpPr txBox="1">
            <a:extLst>
              <a:ext uri="smNativeData">
                <pr:smNativeData xmlns:pr="smNativeData" xmlns="smNativeData" val="SMDATA_16_bgg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wQMAAJgKAABBRwAA2CYAAAAAAAAmAAAACAAAAP//////////MAAAABQAAAAAAAAAAAD//wAAAQAAAP//AAABAA=="/>
              </a:ext>
            </a:extLst>
          </p:cNvSpPr>
          <p:nvPr/>
        </p:nvSpPr>
        <p:spPr>
          <a:xfrm>
            <a:off x="610235" y="1722120"/>
            <a:ext cx="10972800" cy="4592320"/>
          </a:xfrm>
          <a:prstGeom prst="rect">
            <a:avLst/>
          </a:prstGeom>
          <a:noFill/>
          <a:ln>
            <a:noFill/>
          </a:ln>
          <a:effectLst/>
        </p:spPr>
        <p:txBody>
          <a:bodyPr vert="horz" wrap="square" numCol="1" spcCol="215900" anchor="t"/>
          <a:lstStyle/>
          <a:p>
            <a:pPr>
              <a:defRPr sz="1600" cap="none">
                <a:solidFill>
                  <a:srgbClr val="000000"/>
                </a:solidFill>
                <a:latin typeface="Arial Black" pitchFamily="2" charset="0"/>
                <a:ea typeface="Arial Black" pitchFamily="2" charset="0"/>
                <a:cs typeface="Arial Black" pitchFamily="2" charset="0"/>
              </a:defRPr>
            </a:pPr>
            <a:r>
              <a:t>Having created the dataframes required, I had the problem of scraping Covid-19 data from NCDC website. So what I had to copy data saved on the website and converted this into a dataframe using the format below: </a:t>
            </a:r>
          </a:p>
          <a:p>
            <a:pPr>
              <a:defRPr sz="1600" cap="none">
                <a:solidFill>
                  <a:srgbClr val="000000"/>
                </a:solidFill>
                <a:latin typeface="Arial Black" pitchFamily="2" charset="0"/>
                <a:ea typeface="Arial Black" pitchFamily="2" charset="0"/>
                <a:cs typeface="Arial Black" pitchFamily="2" charset="0"/>
              </a:defRPr>
            </a:pPr>
          </a:p>
          <a:p>
            <a:pPr>
              <a:defRPr sz="1600" cap="none">
                <a:solidFill>
                  <a:srgbClr val="000000"/>
                </a:solidFill>
                <a:latin typeface="Arial Black" pitchFamily="2" charset="0"/>
                <a:ea typeface="Arial Black" pitchFamily="2" charset="0"/>
                <a:cs typeface="Arial Black" pitchFamily="2" charset="0"/>
              </a:defRPr>
            </a:pPr>
            <a:r>
              <a:t>doc = Document("C:\\Users\\ogbo9\\Documents\\Source Code\\NCDC Covid19 Data.docx")</a:t>
            </a:r>
          </a:p>
          <a:p>
            <a:pPr>
              <a:defRPr sz="1600" cap="none">
                <a:solidFill>
                  <a:srgbClr val="000000"/>
                </a:solidFill>
                <a:latin typeface="Arial Black" pitchFamily="2" charset="0"/>
                <a:ea typeface="Arial Black" pitchFamily="2" charset="0"/>
                <a:cs typeface="Arial Black" pitchFamily="2" charset="0"/>
              </a:defRPr>
            </a:pPr>
          </a:p>
          <a:p>
            <a:pPr>
              <a:defRPr sz="1600" cap="none">
                <a:solidFill>
                  <a:srgbClr val="000000"/>
                </a:solidFill>
                <a:latin typeface="Arial Black" pitchFamily="2" charset="0"/>
                <a:ea typeface="Arial Black" pitchFamily="2" charset="0"/>
                <a:cs typeface="Arial Black" pitchFamily="2" charset="0"/>
              </a:defRPr>
            </a:pPr>
            <a:r>
              <a:t>data = []</a:t>
            </a:r>
          </a:p>
          <a:p>
            <a:pPr>
              <a:defRPr sz="1600" cap="none">
                <a:solidFill>
                  <a:srgbClr val="000000"/>
                </a:solidFill>
                <a:latin typeface="Arial Black" pitchFamily="2" charset="0"/>
                <a:ea typeface="Arial Black" pitchFamily="2" charset="0"/>
                <a:cs typeface="Arial Black" pitchFamily="2" charset="0"/>
              </a:defRPr>
            </a:pPr>
            <a:r>
              <a:t>header = None</a:t>
            </a:r>
          </a:p>
          <a:p>
            <a:pPr>
              <a:defRPr sz="1600" cap="none">
                <a:solidFill>
                  <a:srgbClr val="000000"/>
                </a:solidFill>
                <a:latin typeface="Arial Black" pitchFamily="2" charset="0"/>
                <a:ea typeface="Arial Black" pitchFamily="2" charset="0"/>
                <a:cs typeface="Arial Black" pitchFamily="2" charset="0"/>
              </a:defRPr>
            </a:pPr>
            <a:r>
              <a:t>for table in doc.tables:</a:t>
            </a:r>
          </a:p>
          <a:p>
            <a:pPr>
              <a:defRPr sz="1600" cap="none">
                <a:solidFill>
                  <a:srgbClr val="000000"/>
                </a:solidFill>
                <a:latin typeface="Arial Black" pitchFamily="2" charset="0"/>
                <a:ea typeface="Arial Black" pitchFamily="2" charset="0"/>
                <a:cs typeface="Arial Black" pitchFamily="2" charset="0"/>
              </a:defRPr>
            </a:pPr>
            <a:r>
              <a:t>    for i, row in enumerate(table.rows):</a:t>
            </a:r>
          </a:p>
          <a:p>
            <a:pPr>
              <a:defRPr sz="1600" cap="none">
                <a:solidFill>
                  <a:srgbClr val="000000"/>
                </a:solidFill>
                <a:latin typeface="Arial Black" pitchFamily="2" charset="0"/>
                <a:ea typeface="Arial Black" pitchFamily="2" charset="0"/>
                <a:cs typeface="Arial Black" pitchFamily="2" charset="0"/>
              </a:defRPr>
            </a:pPr>
            <a:r>
              <a:t>        if i == 0:  # First row is the header</a:t>
            </a:r>
          </a:p>
          <a:p>
            <a:pPr>
              <a:defRPr sz="1600" cap="none">
                <a:solidFill>
                  <a:srgbClr val="000000"/>
                </a:solidFill>
                <a:latin typeface="Arial Black" pitchFamily="2" charset="0"/>
                <a:ea typeface="Arial Black" pitchFamily="2" charset="0"/>
                <a:cs typeface="Arial Black" pitchFamily="2" charset="0"/>
              </a:defRPr>
            </a:pPr>
            <a:r>
              <a:t>            header = [cell.text for cell in row.cells]</a:t>
            </a:r>
          </a:p>
          <a:p>
            <a:pPr>
              <a:defRPr sz="1600" cap="none">
                <a:solidFill>
                  <a:srgbClr val="000000"/>
                </a:solidFill>
                <a:latin typeface="Arial Black" pitchFamily="2" charset="0"/>
                <a:ea typeface="Arial Black" pitchFamily="2" charset="0"/>
                <a:cs typeface="Arial Black" pitchFamily="2" charset="0"/>
              </a:defRPr>
            </a:pPr>
            <a:r>
              <a:t>        else:</a:t>
            </a:r>
          </a:p>
          <a:p>
            <a:pPr>
              <a:defRPr sz="1600" cap="none">
                <a:solidFill>
                  <a:srgbClr val="000000"/>
                </a:solidFill>
                <a:latin typeface="Arial Black" pitchFamily="2" charset="0"/>
                <a:ea typeface="Arial Black" pitchFamily="2" charset="0"/>
                <a:cs typeface="Arial Black" pitchFamily="2" charset="0"/>
              </a:defRPr>
            </a:pPr>
            <a:r>
              <a:t>            row_data = [cell.text for cell in row.cells]</a:t>
            </a:r>
          </a:p>
          <a:p>
            <a:pPr>
              <a:defRPr sz="1600" cap="none">
                <a:solidFill>
                  <a:srgbClr val="000000"/>
                </a:solidFill>
                <a:latin typeface="Arial Black" pitchFamily="2" charset="0"/>
                <a:ea typeface="Arial Black" pitchFamily="2" charset="0"/>
                <a:cs typeface="Arial Black" pitchFamily="2" charset="0"/>
              </a:defRPr>
            </a:pPr>
            <a:r>
              <a:t>            data.append(row_data)</a:t>
            </a:r>
          </a:p>
          <a:p>
            <a:pPr>
              <a:defRPr sz="1600" cap="none">
                <a:solidFill>
                  <a:srgbClr val="000000"/>
                </a:solidFill>
                <a:latin typeface="Arial Black" pitchFamily="2" charset="0"/>
                <a:ea typeface="Arial Black" pitchFamily="2" charset="0"/>
                <a:cs typeface="Arial Black" pitchFamily="2" charset="0"/>
              </a:defRPr>
            </a:pPr>
          </a:p>
          <a:p>
            <a:pPr>
              <a:defRPr sz="1600" cap="none">
                <a:solidFill>
                  <a:srgbClr val="000000"/>
                </a:solidFill>
                <a:latin typeface="Arial Black" pitchFamily="2" charset="0"/>
                <a:ea typeface="Arial Black" pitchFamily="2" charset="0"/>
                <a:cs typeface="Arial Black" pitchFamily="2" charset="0"/>
              </a:defRPr>
            </a:pPr>
            <a:r>
              <a:t>dff = pd.DataFrame(data, columns=header)</a:t>
            </a: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6_bgg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qgYAABcDAABfRAAA/SEAAAAAAAAmAAAACAAAAP//////////MAAAABQAAAAAAAAAAAD//wAAAQAAAP//AAABAA=="/>
              </a:ext>
            </a:extLst>
          </p:cNvSpPr>
          <p:nvPr/>
        </p:nvSpPr>
        <p:spPr>
          <a:xfrm>
            <a:off x="1083310" y="502285"/>
            <a:ext cx="10031095" cy="5022850"/>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The next step in the process was to remove commas and convert numeric data to strings . See format below:</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columns = ['No. of Cases (Lab Confirmed)', 'No. of Cases (on admission)', 'No. Discharged', 'No. of Deaths']</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for col in columns:</a:t>
            </a:r>
          </a:p>
          <a:p>
            <a:pPr>
              <a:defRPr cap="none">
                <a:latin typeface="Arial Black" pitchFamily="2" charset="0"/>
                <a:ea typeface="Arial Black" pitchFamily="2" charset="0"/>
                <a:cs typeface="Arial Black" pitchFamily="2" charset="0"/>
              </a:defRPr>
            </a:pPr>
            <a:r>
              <a:t>    dff[col] = dff[col].astype(str) </a:t>
            </a:r>
          </a:p>
          <a:p>
            <a:pPr>
              <a:defRPr cap="none">
                <a:latin typeface="Arial Black" pitchFamily="2" charset="0"/>
                <a:ea typeface="Arial Black" pitchFamily="2" charset="0"/>
                <a:cs typeface="Arial Black" pitchFamily="2" charset="0"/>
              </a:defRPr>
            </a:pPr>
            <a:r>
              <a:t>    </a:t>
            </a:r>
          </a:p>
          <a:p>
            <a:pPr>
              <a:defRPr cap="none">
                <a:latin typeface="Arial Black" pitchFamily="2" charset="0"/>
                <a:ea typeface="Arial Black" pitchFamily="2" charset="0"/>
                <a:cs typeface="Arial Black" pitchFamily="2" charset="0"/>
              </a:defRPr>
            </a:pPr>
            <a:r>
              <a:t>columns = ['No. of Cases (Lab Confirmed)', 'No. of Cases (on admission)', 'No. Discharged', 'No. of Deaths']</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for col in columns:</a:t>
            </a:r>
          </a:p>
          <a:p>
            <a:pPr>
              <a:defRPr cap="none">
                <a:latin typeface="Arial Black" pitchFamily="2" charset="0"/>
                <a:ea typeface="Arial Black" pitchFamily="2" charset="0"/>
                <a:cs typeface="Arial Black" pitchFamily="2" charset="0"/>
              </a:defRPr>
            </a:pPr>
            <a:r>
              <a:t>    dff[col] = dff[col].str.replace(',', '')</a:t>
            </a:r>
          </a:p>
          <a:p>
            <a:pPr>
              <a:defRPr cap="none">
                <a:latin typeface="Arial Black" pitchFamily="2" charset="0"/>
                <a:ea typeface="Arial Black" pitchFamily="2" charset="0"/>
                <a:cs typeface="Arial Black" pitchFamily="2" charset="0"/>
              </a:defRPr>
            </a:pPr>
            <a:r>
              <a:t>    dff[col] = pd.to_numeric(dff[col])</a:t>
            </a: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6_bgg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qgYAAKYCAABfRAAAuicAAAAAAAAmAAAACAAAAP//////////MAAAABQAAAAAAAAAAAD//wAAAQAAAP//AAABAA=="/>
              </a:ext>
            </a:extLst>
          </p:cNvSpPr>
          <p:nvPr/>
        </p:nvSpPr>
        <p:spPr>
          <a:xfrm>
            <a:off x="1083310" y="430530"/>
            <a:ext cx="10031095" cy="6027420"/>
          </a:xfrm>
          <a:prstGeom prst="rect">
            <a:avLst/>
          </a:prstGeom>
          <a:noFill/>
          <a:ln>
            <a:noFill/>
          </a:ln>
          <a:effectLst/>
        </p:spPr>
        <p:txBody>
          <a:bodyPr vert="horz" wrap="square" numCol="1" spcCol="215900" anchor="t"/>
          <a:lstStyle/>
          <a:p>
            <a:pPr>
              <a:defRPr sz="1800" cap="none">
                <a:latin typeface="Arial Black" pitchFamily="2" charset="0"/>
                <a:ea typeface="Arial Black" pitchFamily="2" charset="0"/>
                <a:cs typeface="Arial Black" pitchFamily="2" charset="0"/>
              </a:defRPr>
            </a:pPr>
            <a:r>
              <a:t>Then change column names for easy entry.</a:t>
            </a:r>
          </a:p>
          <a:p>
            <a:pPr>
              <a:defRPr sz="1800" cap="none">
                <a:latin typeface="Arial Black" pitchFamily="2" charset="0"/>
                <a:ea typeface="Arial Black" pitchFamily="2" charset="0"/>
                <a:cs typeface="Arial Black" pitchFamily="2" charset="0"/>
              </a:defRPr>
            </a:pPr>
          </a:p>
          <a:p>
            <a:pPr>
              <a:defRPr sz="1800" cap="none">
                <a:latin typeface="Arial Black" pitchFamily="2" charset="0"/>
                <a:ea typeface="Arial Black" pitchFamily="2" charset="0"/>
                <a:cs typeface="Arial Black" pitchFamily="2" charset="0"/>
              </a:defRPr>
            </a:pPr>
            <a:r>
              <a:t>dff.rename(columns={'No. of Cases (Lab Confirmed)': 'Cases', </a:t>
            </a:r>
          </a:p>
          <a:p>
            <a:pPr>
              <a:defRPr sz="1800" cap="none">
                <a:latin typeface="Arial Black" pitchFamily="2" charset="0"/>
                <a:ea typeface="Arial Black" pitchFamily="2" charset="0"/>
                <a:cs typeface="Arial Black" pitchFamily="2" charset="0"/>
              </a:defRPr>
            </a:pPr>
            <a:r>
              <a:t>                    'No. of Cases (on admission)': 'Hospitalized', </a:t>
            </a:r>
          </a:p>
          <a:p>
            <a:pPr>
              <a:defRPr sz="1800" cap="none">
                <a:latin typeface="Arial Black" pitchFamily="2" charset="0"/>
                <a:ea typeface="Arial Black" pitchFamily="2" charset="0"/>
                <a:cs typeface="Arial Black" pitchFamily="2" charset="0"/>
              </a:defRPr>
            </a:pPr>
            <a:r>
              <a:t>                    'No. Discharged': 'Discharged', </a:t>
            </a:r>
          </a:p>
          <a:p>
            <a:pPr>
              <a:defRPr sz="1800" cap="none">
                <a:latin typeface="Arial Black" pitchFamily="2" charset="0"/>
                <a:ea typeface="Arial Black" pitchFamily="2" charset="0"/>
                <a:cs typeface="Arial Black" pitchFamily="2" charset="0"/>
              </a:defRPr>
            </a:pPr>
            <a:r>
              <a:t>                    'No. of Deaths': 'Deaths'}, inplace=True)</a:t>
            </a:r>
          </a:p>
          <a:p>
            <a:pPr>
              <a:defRPr sz="1800" cap="none">
                <a:latin typeface="Arial Black" pitchFamily="2" charset="0"/>
                <a:ea typeface="Arial Black" pitchFamily="2" charset="0"/>
                <a:cs typeface="Arial Black" pitchFamily="2" charset="0"/>
              </a:defRPr>
            </a:pPr>
          </a:p>
          <a:p>
            <a:pPr>
              <a:defRPr sz="1800" cap="none">
                <a:latin typeface="Arial Black" pitchFamily="2" charset="0"/>
                <a:ea typeface="Arial Black" pitchFamily="2" charset="0"/>
                <a:cs typeface="Arial Black" pitchFamily="2" charset="0"/>
              </a:defRPr>
            </a:pPr>
            <a:r>
              <a:t>Combining data from the different dataframes from the John Hopkins website:</a:t>
            </a:r>
          </a:p>
          <a:p>
            <a:pPr>
              <a:defRPr sz="1800" cap="none">
                <a:latin typeface="Arial Black" pitchFamily="2" charset="0"/>
                <a:ea typeface="Arial Black" pitchFamily="2" charset="0"/>
                <a:cs typeface="Arial Black" pitchFamily="2" charset="0"/>
              </a:defRPr>
            </a:pPr>
          </a:p>
          <a:p>
            <a:pPr>
              <a:defRPr sz="1800" cap="none">
                <a:latin typeface="Arial Black" pitchFamily="2" charset="0"/>
                <a:ea typeface="Arial Black" pitchFamily="2" charset="0"/>
                <a:cs typeface="Arial Black" pitchFamily="2" charset="0"/>
              </a:defRPr>
            </a:pPr>
            <a:r>
              <a:t>dfju = pd.concat([dfj, dfj1, dfj2])</a:t>
            </a:r>
          </a:p>
          <a:p>
            <a:pPr>
              <a:defRPr sz="1800" cap="none">
                <a:latin typeface="Arial Black" pitchFamily="2" charset="0"/>
                <a:ea typeface="Arial Black" pitchFamily="2" charset="0"/>
                <a:cs typeface="Arial Black" pitchFamily="2" charset="0"/>
              </a:defRPr>
            </a:pPr>
          </a:p>
          <a:p>
            <a:pPr>
              <a:defRPr sz="1800" cap="none">
                <a:latin typeface="Arial Black" pitchFamily="2" charset="0"/>
                <a:ea typeface="Arial Black" pitchFamily="2" charset="0"/>
                <a:cs typeface="Arial Black" pitchFamily="2" charset="0"/>
              </a:defRPr>
            </a:pPr>
            <a:r>
              <a:t>Extracting data for Nigeria</a:t>
            </a:r>
          </a:p>
          <a:p>
            <a:pPr>
              <a:defRPr sz="1800" cap="none">
                <a:latin typeface="Arial Black" pitchFamily="2" charset="0"/>
                <a:ea typeface="Arial Black" pitchFamily="2" charset="0"/>
                <a:cs typeface="Arial Black" pitchFamily="2" charset="0"/>
              </a:defRPr>
            </a:pPr>
          </a:p>
          <a:p>
            <a:pPr>
              <a:defRPr sz="1800" cap="none">
                <a:latin typeface="Arial Black" pitchFamily="2" charset="0"/>
                <a:ea typeface="Arial Black" pitchFamily="2" charset="0"/>
                <a:cs typeface="Arial Black" pitchFamily="2" charset="0"/>
              </a:defRPr>
            </a:pPr>
            <a:r>
              <a:t>dfjn = dfju[dfju['Country/Region'] == 'Nigeria']</a:t>
            </a:r>
          </a:p>
          <a:p>
            <a:pPr>
              <a:defRPr sz="1800" cap="none">
                <a:latin typeface="Arial Black" pitchFamily="2" charset="0"/>
                <a:ea typeface="Arial Black" pitchFamily="2" charset="0"/>
                <a:cs typeface="Arial Black" pitchFamily="2" charset="0"/>
              </a:defRPr>
            </a:pPr>
          </a:p>
          <a:p>
            <a:pPr>
              <a:defRPr sz="1800" cap="none">
                <a:latin typeface="Arial Black" pitchFamily="2" charset="0"/>
                <a:ea typeface="Arial Black" pitchFamily="2" charset="0"/>
                <a:cs typeface="Arial Black" pitchFamily="2" charset="0"/>
              </a:defRPr>
            </a:pPr>
            <a:r>
              <a:t>Changing row names and updating the dataframe.</a:t>
            </a:r>
          </a:p>
          <a:p>
            <a:pPr>
              <a:defRPr sz="1800" cap="none">
                <a:latin typeface="Arial Black" pitchFamily="2" charset="0"/>
                <a:ea typeface="Arial Black" pitchFamily="2" charset="0"/>
                <a:cs typeface="Arial Black" pitchFamily="2" charset="0"/>
              </a:defRPr>
            </a:pPr>
          </a:p>
          <a:p>
            <a:pPr>
              <a:defRPr sz="1800" cap="none">
                <a:latin typeface="Arial Black" pitchFamily="2" charset="0"/>
                <a:ea typeface="Arial Black" pitchFamily="2" charset="0"/>
                <a:cs typeface="Arial Black" pitchFamily="2" charset="0"/>
              </a:defRPr>
            </a:pPr>
            <a:r>
              <a:t>new_row_names = ['Infections', 'Discharged', 'Deaths']  </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dfjn.index = new_row_names</a:t>
            </a:r>
          </a:p>
          <a:p>
            <a:pPr/>
          </a:p>
          <a:p>
            <a:pP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6_bgg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IAEAAMQBAADoSQAAKygAAAAAAAAmAAAACAAAAP//////////MAAAABQAAAAAAAAAAAD//wAAAQAAAP//AAABAA=="/>
              </a:ext>
            </a:extLst>
          </p:cNvSpPr>
          <p:nvPr/>
        </p:nvSpPr>
        <p:spPr>
          <a:xfrm>
            <a:off x="182880" y="287020"/>
            <a:ext cx="11831320" cy="6242685"/>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 Using DataFrame from NCDC website  to plot the top ten rows based on the values in the column 'Cases'</a:t>
            </a:r>
          </a:p>
          <a:p>
            <a:pPr>
              <a:defRPr cap="none">
                <a:latin typeface="Arial Black" pitchFamily="2" charset="0"/>
                <a:ea typeface="Arial Black" pitchFamily="2" charset="0"/>
                <a:cs typeface="Arial Black" pitchFamily="2" charset="0"/>
              </a:defRPr>
            </a:pPr>
            <a:r>
              <a:t>top_ten = dff.nlargest(10, 'Cases')</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 Create a bar plot</a:t>
            </a:r>
          </a:p>
          <a:p>
            <a:pPr>
              <a:defRPr cap="none">
                <a:latin typeface="Arial Black" pitchFamily="2" charset="0"/>
                <a:ea typeface="Arial Black" pitchFamily="2" charset="0"/>
                <a:cs typeface="Arial Black" pitchFamily="2" charset="0"/>
              </a:defRPr>
            </a:pPr>
            <a:r>
              <a:t>top_ten.plot(kind='bar', x='States Affected', y='Cases')</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 Show the plot</a:t>
            </a:r>
          </a:p>
          <a:p>
            <a:pPr>
              <a:defRPr cap="none">
                <a:latin typeface="Arial Black" pitchFamily="2" charset="0"/>
                <a:ea typeface="Arial Black" pitchFamily="2" charset="0"/>
                <a:cs typeface="Arial Black" pitchFamily="2" charset="0"/>
              </a:defRPr>
            </a:pPr>
            <a:r>
              <a:t>plt.show()</a:t>
            </a:r>
          </a:p>
          <a:p>
            <a:pPr/>
          </a:p>
          <a:p>
            <a:pPr/>
          </a:p>
        </p:txBody>
      </p:sp>
      <p:pic>
        <p:nvPicPr>
          <p:cNvPr id="3" name="Picture1"/>
          <p:cNvPicPr>
            <a:picLocks noChangeAspect="1"/>
            <a:extLst>
              <a:ext uri="smNativeData">
                <pr:smNativeData xmlns:pr="smNativeData" xmlns="smNativeData" val="SMDATA_18_bggLZ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BQU01F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PsSAAC0DgAA8DEAABQlAAAAAAAAJgAAAAgAAAD//////////zAAAAAUAAAAAAAAAAAA//8AAAEAAAD//wAAAQA="/>
              </a:ext>
            </a:extLst>
          </p:cNvPicPr>
          <p:nvPr/>
        </p:nvPicPr>
        <p:blipFill>
          <a:blip r:embed="rId3"/>
          <a:stretch>
            <a:fillRect/>
          </a:stretch>
        </p:blipFill>
        <p:spPr>
          <a:xfrm>
            <a:off x="3085465" y="2390140"/>
            <a:ext cx="5032375" cy="3637280"/>
          </a:xfrm>
          <a:prstGeom prst="rect">
            <a:avLst/>
          </a:prstGeom>
          <a:noFill/>
          <a:ln>
            <a:noFill/>
          </a:ln>
          <a:effectLst/>
        </p:spPr>
      </p:pic>
    </p:spTree>
  </p:cSld>
  <p:clrMapOvr>
    <a:masterClrMapping/>
  </p:clrMapOvr>
  <p:timing>
    <p:tnLst>
      <p:par>
        <p:cTn id="1" dur="indefinite" restart="never" nodeType="tmRoot"/>
      </p:par>
    </p:tnLst>
  </p:timing>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bgg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AAAAAAmAAAACAAAAAEAAAAAAAAAMAAAABQAAAAAAAAAAAD//wAAAQAAAP//AAABAA=="/>
              </a:ext>
            </a:extLst>
          </p:cNvSpPr>
          <p:nvPr>
            <p:ph type="title"/>
          </p:nvPr>
        </p:nvSpPr>
        <p:spPr>
          <a:xfrm>
            <a:off x="609600" y="274320"/>
            <a:ext cx="10972800" cy="1143000"/>
          </a:xfrm>
        </p:spPr>
        <p:txBody>
          <a:bodyPr/>
          <a:lstStyle/>
          <a:p>
            <a:pPr>
              <a:defRPr cap="none">
                <a:solidFill>
                  <a:srgbClr val="0000FF"/>
                </a:solidFill>
                <a:latin typeface="Arial Black" pitchFamily="2" charset="0"/>
                <a:ea typeface="Arial Black" pitchFamily="2" charset="0"/>
                <a:cs typeface="Arial Black" pitchFamily="2" charset="0"/>
              </a:defRPr>
            </a:pPr>
            <a:r>
              <a:t>Analysis</a:t>
            </a:r>
          </a:p>
        </p:txBody>
      </p:sp>
      <p:sp>
        <p:nvSpPr>
          <p:cNvPr id="3" name="Textbox1"/>
          <p:cNvSpPr txBox="1">
            <a:extLst>
              <a:ext uri="smNativeData">
                <pr:smNativeData xmlns:pr="smNativeData" xmlns="smNativeData" val="SMDATA_16_bgg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gMAAEUJAAASRwAA9iUAAAAAAAAmAAAACAAAAP//////////MAAAABQAAAAAAAAAAAD//wAAAQAAAP//AAABAA=="/>
              </a:ext>
            </a:extLst>
          </p:cNvSpPr>
          <p:nvPr/>
        </p:nvSpPr>
        <p:spPr>
          <a:xfrm>
            <a:off x="646430" y="1506855"/>
            <a:ext cx="10906760" cy="4664075"/>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Analysing the data with subplots. </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fig, axs = plt.subplots(3)</a:t>
            </a:r>
          </a:p>
          <a:p>
            <a:pPr>
              <a:defRPr cap="none">
                <a:latin typeface="Arial Black" pitchFamily="2" charset="0"/>
                <a:ea typeface="Arial Black" pitchFamily="2" charset="0"/>
                <a:cs typeface="Arial Black" pitchFamily="2" charset="0"/>
              </a:defRPr>
            </a:pPr>
            <a:r>
              <a:t>fig.suptitle('Nigeria Covid19')</a:t>
            </a:r>
          </a:p>
          <a:p>
            <a:pPr>
              <a:defRPr cap="none">
                <a:latin typeface="Arial Black" pitchFamily="2" charset="0"/>
                <a:ea typeface="Arial Black" pitchFamily="2" charset="0"/>
                <a:cs typeface="Arial Black" pitchFamily="2" charset="0"/>
              </a:defRPr>
            </a:pPr>
            <a:r>
              <a:t>axs[0].plot(dfjn.columns, dfjn.loc['Infections'])</a:t>
            </a:r>
          </a:p>
          <a:p>
            <a:pPr>
              <a:defRPr cap="none">
                <a:latin typeface="Arial Black" pitchFamily="2" charset="0"/>
                <a:ea typeface="Arial Black" pitchFamily="2" charset="0"/>
                <a:cs typeface="Arial Black" pitchFamily="2" charset="0"/>
              </a:defRPr>
            </a:pPr>
            <a:r>
              <a:t>axs[0].set(ylabel='Infections')</a:t>
            </a:r>
          </a:p>
          <a:p>
            <a:pPr>
              <a:defRPr cap="none">
                <a:latin typeface="Arial Black" pitchFamily="2" charset="0"/>
                <a:ea typeface="Arial Black" pitchFamily="2" charset="0"/>
                <a:cs typeface="Arial Black" pitchFamily="2" charset="0"/>
              </a:defRPr>
            </a:pPr>
            <a:r>
              <a:t>axs[1].plot(dfjn.columns, dfjn.loc['Discharged'])</a:t>
            </a:r>
          </a:p>
          <a:p>
            <a:pPr>
              <a:defRPr cap="none">
                <a:latin typeface="Arial Black" pitchFamily="2" charset="0"/>
                <a:ea typeface="Arial Black" pitchFamily="2" charset="0"/>
                <a:cs typeface="Arial Black" pitchFamily="2" charset="0"/>
              </a:defRPr>
            </a:pPr>
            <a:r>
              <a:t>axs[1].set(ylabel='Discharged')</a:t>
            </a:r>
          </a:p>
          <a:p>
            <a:pPr>
              <a:defRPr cap="none">
                <a:latin typeface="Arial Black" pitchFamily="2" charset="0"/>
                <a:ea typeface="Arial Black" pitchFamily="2" charset="0"/>
                <a:cs typeface="Arial Black" pitchFamily="2" charset="0"/>
              </a:defRPr>
            </a:pPr>
            <a:r>
              <a:t>axs[2].plot(dfjn.columns, dfjn.loc['Deaths'])</a:t>
            </a:r>
          </a:p>
          <a:p>
            <a:pPr>
              <a:defRPr cap="none">
                <a:latin typeface="Arial Black" pitchFamily="2" charset="0"/>
                <a:ea typeface="Arial Black" pitchFamily="2" charset="0"/>
                <a:cs typeface="Arial Black" pitchFamily="2" charset="0"/>
              </a:defRPr>
            </a:pPr>
            <a:r>
              <a:t>axs[2].set(xlabel='Daily', ylabel='Deaths')</a:t>
            </a:r>
          </a:p>
          <a:p>
            <a:pPr>
              <a:defRPr cap="none">
                <a:latin typeface="Arial Black" pitchFamily="2" charset="0"/>
                <a:ea typeface="Arial Black" pitchFamily="2" charset="0"/>
                <a:cs typeface="Arial Black" pitchFamily="2" charset="0"/>
              </a:defRPr>
            </a:pPr>
            <a:r>
              <a:t>plt.show()</a:t>
            </a:r>
          </a:p>
        </p:txBody>
      </p:sp>
      <p:pic>
        <p:nvPicPr>
          <p:cNvPr id="4" name="Picture1"/>
          <p:cNvPicPr>
            <a:picLocks noChangeAspect="1"/>
            <a:extLst>
              <a:ext uri="smNativeData">
                <pr:smNativeData xmlns:pr="smNativeData" xmlns="smNativeData" val="SMDATA_18_bggLZ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H4pAAAyDQAAvkUAAEUgAAAAAAAAJgAAAAgAAAD//////////zAAAAAUAAAAAAAAAAAA//8AAAEAAAD//wAAAQA="/>
              </a:ext>
            </a:extLst>
          </p:cNvPicPr>
          <p:nvPr/>
        </p:nvPicPr>
        <p:blipFill>
          <a:blip r:embed="rId3"/>
          <a:stretch>
            <a:fillRect/>
          </a:stretch>
        </p:blipFill>
        <p:spPr>
          <a:xfrm>
            <a:off x="6744970" y="2145030"/>
            <a:ext cx="4592320" cy="3100705"/>
          </a:xfrm>
          <a:prstGeom prst="rect">
            <a:avLst/>
          </a:prstGeom>
          <a:noFill/>
          <a:ln>
            <a:noFill/>
          </a:ln>
          <a:effectLst/>
        </p:spPr>
      </p:pic>
    </p:spTree>
  </p:cSld>
  <p:clrMapOvr>
    <a:masterClrMapping/>
  </p:clrMapOvr>
  <p:timing>
    <p:tnLst>
      <p:par>
        <p:cTn id="1" dur="indefinite" restart="never" nodeType="tmRoot"/>
      </p:par>
    </p:tn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6_bgg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vQUAABcDAACQPwAAQyYAAAAAAAAmAAAACAAAAP//////////MAAAABQAAAAAAAAAAAD//wAAAQAAAP//AAABAA=="/>
              </a:ext>
            </a:extLst>
          </p:cNvSpPr>
          <p:nvPr/>
        </p:nvSpPr>
        <p:spPr>
          <a:xfrm>
            <a:off x="932815" y="502285"/>
            <a:ext cx="9399905" cy="5717540"/>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 Generate line plots to compare two columns in the NCDC dataset and create a figure and a set of subplots</a:t>
            </a:r>
          </a:p>
          <a:p>
            <a:pPr>
              <a:defRPr cap="none">
                <a:latin typeface="Arial Black" pitchFamily="2" charset="0"/>
                <a:ea typeface="Arial Black" pitchFamily="2" charset="0"/>
                <a:cs typeface="Arial Black" pitchFamily="2" charset="0"/>
              </a:defRPr>
            </a:pPr>
            <a:r>
              <a:t>fig, ax1 = plt.subplots()</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 Plot 'Overall CCVI Index' on the first y-axis</a:t>
            </a:r>
          </a:p>
          <a:p>
            <a:pPr>
              <a:defRPr cap="none">
                <a:latin typeface="Arial Black" pitchFamily="2" charset="0"/>
                <a:ea typeface="Arial Black" pitchFamily="2" charset="0"/>
                <a:cs typeface="Arial Black" pitchFamily="2" charset="0"/>
              </a:defRPr>
            </a:pPr>
            <a:r>
              <a:t>color = 'tab:green'</a:t>
            </a:r>
          </a:p>
          <a:p>
            <a:pPr>
              <a:defRPr cap="none">
                <a:latin typeface="Arial Black" pitchFamily="2" charset="0"/>
                <a:ea typeface="Arial Black" pitchFamily="2" charset="0"/>
                <a:cs typeface="Arial Black" pitchFamily="2" charset="0"/>
              </a:defRPr>
            </a:pPr>
            <a:r>
              <a:t>ax1.set_ylabel('Overall CCVI Index', color=color)</a:t>
            </a:r>
          </a:p>
          <a:p>
            <a:pPr>
              <a:defRPr cap="none">
                <a:latin typeface="Arial Black" pitchFamily="2" charset="0"/>
                <a:ea typeface="Arial Black" pitchFamily="2" charset="0"/>
                <a:cs typeface="Arial Black" pitchFamily="2" charset="0"/>
              </a:defRPr>
            </a:pPr>
            <a:r>
              <a:t>ax1.plot(dfjc1.index, dfjc1['Overall CCVI Index'], color=color)</a:t>
            </a:r>
          </a:p>
          <a:p>
            <a:pPr>
              <a:defRPr cap="none">
                <a:latin typeface="Arial Black" pitchFamily="2" charset="0"/>
                <a:ea typeface="Arial Black" pitchFamily="2" charset="0"/>
                <a:cs typeface="Arial Black" pitchFamily="2" charset="0"/>
              </a:defRPr>
            </a:pPr>
            <a:r>
              <a:t>ax1.tick_params(axis='y', labelcolor=color)</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 Create a second y-axis for 'Cases'</a:t>
            </a:r>
          </a:p>
          <a:p>
            <a:pPr>
              <a:defRPr cap="none">
                <a:latin typeface="Arial Black" pitchFamily="2" charset="0"/>
                <a:ea typeface="Arial Black" pitchFamily="2" charset="0"/>
                <a:cs typeface="Arial Black" pitchFamily="2" charset="0"/>
              </a:defRPr>
            </a:pPr>
            <a:r>
              <a:t>ax2 = ax1.twinx()</a:t>
            </a:r>
          </a:p>
          <a:p>
            <a:pPr>
              <a:defRPr cap="none">
                <a:latin typeface="Arial Black" pitchFamily="2" charset="0"/>
                <a:ea typeface="Arial Black" pitchFamily="2" charset="0"/>
                <a:cs typeface="Arial Black" pitchFamily="2" charset="0"/>
              </a:defRPr>
            </a:pPr>
            <a:r>
              <a:t>color = 'tab:purple'</a:t>
            </a:r>
          </a:p>
          <a:p>
            <a:pPr>
              <a:defRPr cap="none">
                <a:latin typeface="Arial Black" pitchFamily="2" charset="0"/>
                <a:ea typeface="Arial Black" pitchFamily="2" charset="0"/>
                <a:cs typeface="Arial Black" pitchFamily="2" charset="0"/>
              </a:defRPr>
            </a:pPr>
            <a:r>
              <a:t>ax2.set_ylabel('Cases', color=color)</a:t>
            </a:r>
          </a:p>
          <a:p>
            <a:pPr>
              <a:defRPr cap="none">
                <a:latin typeface="Arial Black" pitchFamily="2" charset="0"/>
                <a:ea typeface="Arial Black" pitchFamily="2" charset="0"/>
                <a:cs typeface="Arial Black" pitchFamily="2" charset="0"/>
              </a:defRPr>
            </a:pPr>
            <a:r>
              <a:t>ax2.plot(dfjc1.index, dfjc1['Cases'], color=color)</a:t>
            </a:r>
          </a:p>
          <a:p>
            <a:pPr>
              <a:defRPr cap="none">
                <a:latin typeface="Arial Black" pitchFamily="2" charset="0"/>
                <a:ea typeface="Arial Black" pitchFamily="2" charset="0"/>
                <a:cs typeface="Arial Black" pitchFamily="2" charset="0"/>
              </a:defRPr>
            </a:pPr>
            <a:r>
              <a:t>ax2.tick_params(axis='y', labelcolor=color)</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 Show the plot</a:t>
            </a:r>
          </a:p>
          <a:p>
            <a:pPr>
              <a:defRPr cap="none">
                <a:latin typeface="Arial Black" pitchFamily="2" charset="0"/>
                <a:ea typeface="Arial Black" pitchFamily="2" charset="0"/>
                <a:cs typeface="Arial Black" pitchFamily="2" charset="0"/>
              </a:defRPr>
            </a:pPr>
            <a:r>
              <a:t>plt.show()</a:t>
            </a:r>
          </a:p>
          <a:p>
            <a:p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969696"/>
        </a:lt2>
        <a:accent1>
          <a:srgbClr val="FBDF53"/>
        </a:accent1>
        <a:accent2>
          <a:srgbClr val="FF9966"/>
        </a:accent2>
        <a:accent3>
          <a:srgbClr val="DF7986"/>
        </a:accent3>
        <a:accent4>
          <a:srgbClr val="BF59A6"/>
        </a:accent4>
        <a:accent5>
          <a:srgbClr val="9F39C6"/>
        </a:accent5>
        <a:accent6>
          <a:srgbClr val="7F19E6"/>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DEF6F1"/>
        </a:lt1>
        <a:dk2>
          <a:srgbClr val="000000"/>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D9"/>
        </a:lt1>
        <a:dk2>
          <a:srgbClr val="0000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008080"/>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800000"/>
        </a:lt1>
        <a:dk2>
          <a:srgbClr val="DFD293"/>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000099"/>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000000"/>
        </a:lt1>
        <a:dk2>
          <a:srgbClr val="E3EBF1"/>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686B5D"/>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666699"/>
        </a:lt1>
        <a:dk2>
          <a:srgbClr val="FFFFFF"/>
        </a:dk2>
        <a:lt2>
          <a:srgbClr val="3E3E5C"/>
        </a:lt2>
        <a:accent1>
          <a:srgbClr val="60597B"/>
        </a:accent1>
        <a:accent2>
          <a:srgbClr val="6666FF"/>
        </a:accent2>
        <a:accent3>
          <a:srgbClr val="8686DF"/>
        </a:accent3>
        <a:accent4>
          <a:srgbClr val="A6A6BF"/>
        </a:accent4>
        <a:accent5>
          <a:srgbClr val="C6C69F"/>
        </a:accent5>
        <a:accent6>
          <a:srgbClr val="E6E67F"/>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2">
        <a:dk1>
          <a:srgbClr val="FFFFFF"/>
        </a:dk1>
        <a:lt1>
          <a:srgbClr val="523E26"/>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13">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ogbo9</cp:lastModifiedBy>
  <cp:revision>0</cp:revision>
  <dcterms:created xsi:type="dcterms:W3CDTF">2023-09-20T12:45:55Z</dcterms:created>
  <dcterms:modified xsi:type="dcterms:W3CDTF">2023-09-20T14:57:50Z</dcterms:modified>
</cp:coreProperties>
</file>