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9B9D-9EFC-4A81-BC47-1A6E7C715DEE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AB40-F857-476D-97CE-81402F73A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80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9B9D-9EFC-4A81-BC47-1A6E7C715DEE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AB40-F857-476D-97CE-81402F73A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8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9B9D-9EFC-4A81-BC47-1A6E7C715DEE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AB40-F857-476D-97CE-81402F73A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73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9B9D-9EFC-4A81-BC47-1A6E7C715DEE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AB40-F857-476D-97CE-81402F73A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9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9B9D-9EFC-4A81-BC47-1A6E7C715DEE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AB40-F857-476D-97CE-81402F73A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5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9B9D-9EFC-4A81-BC47-1A6E7C715DEE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AB40-F857-476D-97CE-81402F73A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9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9B9D-9EFC-4A81-BC47-1A6E7C715DEE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AB40-F857-476D-97CE-81402F73A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9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9B9D-9EFC-4A81-BC47-1A6E7C715DEE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AB40-F857-476D-97CE-81402F73A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15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9B9D-9EFC-4A81-BC47-1A6E7C715DEE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AB40-F857-476D-97CE-81402F73A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16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9B9D-9EFC-4A81-BC47-1A6E7C715DEE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AB40-F857-476D-97CE-81402F73A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1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9B9D-9EFC-4A81-BC47-1A6E7C715DEE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AB40-F857-476D-97CE-81402F73A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7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9B9D-9EFC-4A81-BC47-1A6E7C715DEE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DAB40-F857-476D-97CE-81402F73A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84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054" y="219998"/>
            <a:ext cx="4138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K</a:t>
            </a:r>
            <a:r>
              <a:rPr lang="en-US" altLang="ko-KR" sz="2000" dirty="0" smtClean="0"/>
              <a:t>-</a:t>
            </a:r>
            <a:r>
              <a:rPr lang="en-US" altLang="ko-KR" sz="2000" b="1" dirty="0" smtClean="0"/>
              <a:t>N</a:t>
            </a:r>
            <a:r>
              <a:rPr lang="en-US" altLang="ko-KR" sz="2000" dirty="0" smtClean="0"/>
              <a:t>earest </a:t>
            </a:r>
            <a:r>
              <a:rPr lang="en-US" altLang="ko-KR" sz="2000" b="1" dirty="0" smtClean="0"/>
              <a:t>N</a:t>
            </a:r>
            <a:r>
              <a:rPr lang="en-US" altLang="ko-KR" sz="2000" dirty="0" smtClean="0"/>
              <a:t>eighbor Classification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7662" y="836712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유방암 데이터 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40768"/>
            <a:ext cx="9099359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87121"/>
            <a:ext cx="9090214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43635"/>
            <a:ext cx="9108504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900149"/>
            <a:ext cx="909936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842413"/>
            <a:ext cx="909936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940132"/>
            <a:ext cx="9090214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765626"/>
            <a:ext cx="9071924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28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054" y="219998"/>
            <a:ext cx="4138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K</a:t>
            </a:r>
            <a:r>
              <a:rPr lang="en-US" altLang="ko-KR" sz="2000" dirty="0" smtClean="0"/>
              <a:t>-</a:t>
            </a:r>
            <a:r>
              <a:rPr lang="en-US" altLang="ko-KR" sz="2000" b="1" dirty="0" smtClean="0"/>
              <a:t>N</a:t>
            </a:r>
            <a:r>
              <a:rPr lang="en-US" altLang="ko-KR" sz="2000" dirty="0" smtClean="0"/>
              <a:t>earest </a:t>
            </a:r>
            <a:r>
              <a:rPr lang="en-US" altLang="ko-KR" sz="2000" b="1" dirty="0" smtClean="0"/>
              <a:t>N</a:t>
            </a:r>
            <a:r>
              <a:rPr lang="en-US" altLang="ko-KR" sz="2000" dirty="0" smtClean="0"/>
              <a:t>eighbor Classification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7662" y="836712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유방암 데이터 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7" y="1463298"/>
            <a:ext cx="9100183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4"/>
          <a:stretch/>
        </p:blipFill>
        <p:spPr bwMode="auto">
          <a:xfrm>
            <a:off x="43817" y="4478238"/>
            <a:ext cx="9100182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95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2" y="980728"/>
            <a:ext cx="8968402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60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9763"/>
            <a:ext cx="8425306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9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84784"/>
            <a:ext cx="91440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6496" y="4308921"/>
            <a:ext cx="5660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stratify : </a:t>
            </a:r>
            <a:r>
              <a:rPr lang="ko-KR" altLang="en-US" sz="1400" dirty="0" smtClean="0"/>
              <a:t>계층적 샘플링 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random_state</a:t>
            </a:r>
            <a:r>
              <a:rPr lang="en-US" altLang="ko-KR" sz="1400" dirty="0" smtClean="0"/>
              <a:t> : </a:t>
            </a:r>
            <a:r>
              <a:rPr lang="ko-KR" altLang="en-US" sz="1400" dirty="0" err="1" smtClean="0"/>
              <a:t>난수</a:t>
            </a:r>
            <a:r>
              <a:rPr lang="ko-KR" altLang="en-US" sz="1400" dirty="0" smtClean="0"/>
              <a:t> 발생을 위한 </a:t>
            </a:r>
            <a:r>
              <a:rPr lang="en-US" altLang="ko-KR" sz="1400" dirty="0" smtClean="0"/>
              <a:t>seed </a:t>
            </a:r>
            <a:r>
              <a:rPr lang="ko-KR" altLang="en-US" sz="1400" dirty="0" smtClean="0">
                <a:solidFill>
                  <a:srgbClr val="FF0000"/>
                </a:solidFill>
              </a:rPr>
              <a:t>이거 왜 쓰는지 모르겠음</a:t>
            </a:r>
            <a:r>
              <a:rPr lang="en-US" altLang="ko-KR" sz="1400" dirty="0" smtClean="0">
                <a:solidFill>
                  <a:srgbClr val="FF0000"/>
                </a:solidFill>
              </a:rPr>
              <a:t>!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22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59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1478"/>
            <a:ext cx="8414181" cy="683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52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25</Words>
  <Application>Microsoft Office PowerPoint</Application>
  <PresentationFormat>화면 슬라이드 쇼(4:3)</PresentationFormat>
  <Paragraphs>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jeonginhae91</dc:creator>
  <cp:lastModifiedBy>jeonginhae91</cp:lastModifiedBy>
  <cp:revision>6</cp:revision>
  <dcterms:created xsi:type="dcterms:W3CDTF">2019-03-28T01:12:58Z</dcterms:created>
  <dcterms:modified xsi:type="dcterms:W3CDTF">2019-03-28T02:25:32Z</dcterms:modified>
</cp:coreProperties>
</file>