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67" autoAdjust="0"/>
  </p:normalViewPr>
  <p:slideViewPr>
    <p:cSldViewPr>
      <p:cViewPr varScale="1">
        <p:scale>
          <a:sx n="93" d="100"/>
          <a:sy n="93" d="100"/>
        </p:scale>
        <p:origin x="-22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BA0F-BEAB-464B-8006-E8995E190EDE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1E48-DEB2-40FA-BB8A-853B8652C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1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1E48-DEB2-40FA-BB8A-853B8652C9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9A89-5663-4330-8883-546132B28298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E817-15C2-4BF0-AAC7-F2893B125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9A89-5663-4330-8883-546132B28298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E817-15C2-4BF0-AAC7-F2893B125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9A89-5663-4330-8883-546132B28298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E817-15C2-4BF0-AAC7-F2893B125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6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9A89-5663-4330-8883-546132B28298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E817-15C2-4BF0-AAC7-F2893B125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6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9A89-5663-4330-8883-546132B28298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E817-15C2-4BF0-AAC7-F2893B125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16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9A89-5663-4330-8883-546132B28298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E817-15C2-4BF0-AAC7-F2893B125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5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9A89-5663-4330-8883-546132B28298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E817-15C2-4BF0-AAC7-F2893B125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5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9A89-5663-4330-8883-546132B28298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E817-15C2-4BF0-AAC7-F2893B125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59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9A89-5663-4330-8883-546132B28298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E817-15C2-4BF0-AAC7-F2893B125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2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9A89-5663-4330-8883-546132B28298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E817-15C2-4BF0-AAC7-F2893B125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0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9A89-5663-4330-8883-546132B28298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E817-15C2-4BF0-AAC7-F2893B125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35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9A89-5663-4330-8883-546132B28298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DE817-15C2-4BF0-AAC7-F2893B125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5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Bayes’ Theorem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08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38275" y="1268760"/>
            <a:ext cx="4870229" cy="4175863"/>
            <a:chOff x="1475656" y="476672"/>
            <a:chExt cx="6509771" cy="558165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76672"/>
              <a:ext cx="6353175" cy="558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357" t="-129" r="-66" b="79250"/>
            <a:stretch/>
          </p:blipFill>
          <p:spPr bwMode="auto">
            <a:xfrm>
              <a:off x="6733309" y="4725144"/>
              <a:ext cx="1252118" cy="1165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2" y="1268760"/>
            <a:ext cx="4139952" cy="184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401" y="764704"/>
            <a:ext cx="402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Probability of Independent Events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7984" y="764704"/>
            <a:ext cx="385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Probability of Dependent Events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76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92696"/>
            <a:ext cx="81227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effectLst/>
              </a:rPr>
              <a:t>베이즈</a:t>
            </a:r>
            <a:r>
              <a:rPr lang="ko-KR" altLang="en-US" dirty="0" smtClean="0">
                <a:effectLst/>
              </a:rPr>
              <a:t> 이론</a:t>
            </a:r>
            <a:r>
              <a:rPr lang="en-US" altLang="ko-KR" dirty="0" smtClean="0">
                <a:effectLst/>
              </a:rPr>
              <a:t>(Bayesian Theory)</a:t>
            </a:r>
          </a:p>
          <a:p>
            <a:endParaRPr lang="en-US" altLang="ko-KR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ffectLst/>
              </a:rPr>
              <a:t>사전확률 </a:t>
            </a:r>
            <a:r>
              <a:rPr lang="en-US" altLang="ko-KR" dirty="0" smtClean="0">
                <a:effectLst/>
              </a:rPr>
              <a:t>p(A)  </a:t>
            </a:r>
            <a:r>
              <a:rPr lang="ko-KR" altLang="en-US" dirty="0" smtClean="0">
                <a:effectLst/>
              </a:rPr>
              <a:t>과 </a:t>
            </a:r>
            <a:r>
              <a:rPr lang="ko-KR" altLang="en-US" dirty="0" err="1" smtClean="0">
                <a:effectLst/>
              </a:rPr>
              <a:t>우도확률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p(B|A)</a:t>
            </a:r>
            <a:r>
              <a:rPr lang="ko-KR" altLang="en-US" dirty="0" smtClean="0">
                <a:effectLst/>
              </a:rPr>
              <a:t>를 안다면 사후확률 </a:t>
            </a:r>
            <a:r>
              <a:rPr lang="en-US" altLang="ko-KR" dirty="0" smtClean="0">
                <a:effectLst/>
              </a:rPr>
              <a:t>p(A|B)</a:t>
            </a:r>
            <a:r>
              <a:rPr lang="ko-KR" altLang="en-US" dirty="0" smtClean="0">
                <a:effectLst/>
              </a:rPr>
              <a:t>를 알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ffectLst/>
              </a:rPr>
              <a:t>사후확률 분포 </a:t>
            </a:r>
            <a:r>
              <a:rPr lang="en-US" altLang="ko-KR" dirty="0" smtClean="0">
                <a:effectLst/>
              </a:rPr>
              <a:t>: </a:t>
            </a:r>
            <a:r>
              <a:rPr lang="ko-KR" altLang="en-US" dirty="0" smtClean="0">
                <a:effectLst/>
              </a:rPr>
              <a:t>사건 발생 후 그 사건의 원인이 발생 할 수 있는 </a:t>
            </a:r>
            <a:r>
              <a:rPr lang="en-US" altLang="ko-KR" dirty="0" smtClean="0">
                <a:effectLst/>
              </a:rPr>
              <a:t/>
            </a:r>
            <a:br>
              <a:rPr lang="en-US" altLang="ko-KR" dirty="0" smtClean="0">
                <a:effectLst/>
              </a:rPr>
            </a:br>
            <a:r>
              <a:rPr lang="ko-KR" altLang="en-US" dirty="0" smtClean="0">
                <a:effectLst/>
              </a:rPr>
              <a:t>사건이 무엇인지 추정하여 그 가능성을 나타내는 변수의 </a:t>
            </a:r>
            <a:r>
              <a:rPr lang="ko-KR" altLang="en-US" dirty="0"/>
              <a:t>분</a:t>
            </a:r>
            <a:r>
              <a:rPr lang="ko-KR" altLang="en-US" dirty="0" smtClean="0">
                <a:effectLst/>
              </a:rPr>
              <a:t>포를 의미</a:t>
            </a:r>
            <a:r>
              <a:rPr lang="en-US" altLang="ko-KR" dirty="0" smtClean="0">
                <a:effectLst/>
              </a:rPr>
              <a:t/>
            </a:r>
            <a:br>
              <a:rPr lang="en-US" altLang="ko-KR" dirty="0" smtClean="0">
                <a:effectLst/>
              </a:rPr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ffectLst/>
              </a:rPr>
              <a:t>사전확률 분포 </a:t>
            </a:r>
            <a:r>
              <a:rPr lang="en-US" altLang="ko-KR" dirty="0" smtClean="0">
                <a:effectLst/>
              </a:rPr>
              <a:t>: </a:t>
            </a:r>
            <a:r>
              <a:rPr lang="ko-KR" altLang="en-US" dirty="0" smtClean="0">
                <a:effectLst/>
              </a:rPr>
              <a:t>사건발생 전 사건의 원인이 될 수 있는 사건들에 대한 분포</a:t>
            </a:r>
          </a:p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45" y="4797152"/>
            <a:ext cx="50863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://latex.codecogs.com/png.latex?P%28A_i%7CB%29%3D%20%5Cfrac%7BP%28A_i%20and%20B%29%7D%7BP%28B%29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538" y="3555019"/>
            <a:ext cx="3486148" cy="81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32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21</Words>
  <Application>Microsoft Office PowerPoint</Application>
  <PresentationFormat>화면 슬라이드 쇼(4:3)</PresentationFormat>
  <Paragraphs>11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Bayes’ Theorem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성민</dc:creator>
  <cp:lastModifiedBy>강 성민</cp:lastModifiedBy>
  <cp:revision>5</cp:revision>
  <dcterms:created xsi:type="dcterms:W3CDTF">2019-04-11T00:32:00Z</dcterms:created>
  <dcterms:modified xsi:type="dcterms:W3CDTF">2019-04-11T06:28:01Z</dcterms:modified>
</cp:coreProperties>
</file>