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19AF8-31A3-4EC8-9678-A9DAA887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562" y="2365375"/>
            <a:ext cx="6200775" cy="1265238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7562" y="3630613"/>
            <a:ext cx="6200775" cy="1169987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Customer Sentiment and Experience Analysis of British Airways Reviews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8FE39-6A67-494C-92D3-03E62E40EDBF}"/>
              </a:ext>
            </a:extLst>
          </p:cNvPr>
          <p:cNvSpPr txBox="1"/>
          <p:nvPr/>
        </p:nvSpPr>
        <p:spPr>
          <a:xfrm>
            <a:off x="5388431" y="5105400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11/08/2024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7B1C28-86FA-4D69-8419-7CF1086DBA1E}"/>
              </a:ext>
            </a:extLst>
          </p:cNvPr>
          <p:cNvSpPr/>
          <p:nvPr/>
        </p:nvSpPr>
        <p:spPr>
          <a:xfrm>
            <a:off x="4797132" y="810491"/>
            <a:ext cx="3364656" cy="115279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77" y="842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1" u="sng" dirty="0">
                <a:solidFill>
                  <a:schemeClr val="bg1"/>
                </a:solidFill>
                <a:latin typeface="+mn-lt"/>
              </a:rPr>
              <a:t>"Key Metrics"</a:t>
            </a:r>
            <a:br>
              <a:rPr lang="en-US" b="1" u="sng" dirty="0">
                <a:solidFill>
                  <a:schemeClr val="bg1"/>
                </a:solidFill>
                <a:latin typeface="+mn-lt"/>
              </a:rPr>
            </a:br>
            <a:endParaRPr lang="en-GB" b="1" u="sn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FE142-EC11-4230-93C7-80E3695BD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3737879"/>
            <a:ext cx="6427662" cy="29396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C5671-6B15-4FF3-B7B4-E802570A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1" y="901457"/>
            <a:ext cx="4441753" cy="2430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FE1F4-D295-43FB-8614-B77763C1B0EC}"/>
              </a:ext>
            </a:extLst>
          </p:cNvPr>
          <p:cNvSpPr txBox="1"/>
          <p:nvPr/>
        </p:nvSpPr>
        <p:spPr>
          <a:xfrm>
            <a:off x="4797132" y="810490"/>
            <a:ext cx="32254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from 72 countries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3598 Reviewers</a:t>
            </a:r>
          </a:p>
          <a:p>
            <a:r>
              <a:rPr lang="en-US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Rating:  4 .6 /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18ED7-FD1A-44C9-A62F-7E49D647B862}"/>
              </a:ext>
            </a:extLst>
          </p:cNvPr>
          <p:cNvSpPr txBox="1"/>
          <p:nvPr/>
        </p:nvSpPr>
        <p:spPr>
          <a:xfrm>
            <a:off x="4797132" y="2007688"/>
            <a:ext cx="3441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UK has the highest number of reviews, with 2,227, followed by the USA and Australia, with 427 and 145 reviews, respectively.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396AE3-F891-44A7-9327-5DDE2E24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94" y="754667"/>
            <a:ext cx="3488985" cy="2781013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92E402AC-F0EE-47D0-9CB9-45E09880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3" y="2993987"/>
            <a:ext cx="5294154" cy="374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Friendly staff and quality food are highly appreciated.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 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Seat discomfort, limited legroom, and frequent delays lower satisfaction.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 seat comfort and legroom.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Delays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minimizing flight delays.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Service Quality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Continue investing in staff training and food quality to boost positive reviews.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</vt:lpstr>
      <vt:lpstr>"Key Metrics"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Robin Gurung</cp:lastModifiedBy>
  <cp:revision>11</cp:revision>
  <dcterms:created xsi:type="dcterms:W3CDTF">2022-12-06T11:13:27Z</dcterms:created>
  <dcterms:modified xsi:type="dcterms:W3CDTF">2024-11-09T01:19:30Z</dcterms:modified>
</cp:coreProperties>
</file>