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09/11/2024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09/11/2024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C19AF8-31A3-4EC8-9678-A9DAA8877F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7562" y="2365375"/>
            <a:ext cx="6200775" cy="1265238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txBody>
          <a:bodyPr>
            <a:normAutofit/>
          </a:bodyPr>
          <a:lstStyle/>
          <a:p>
            <a:r>
              <a:rPr lang="en-GB" sz="6600" b="1" dirty="0">
                <a:solidFill>
                  <a:schemeClr val="bg1"/>
                </a:solidFill>
              </a:rPr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7562" y="3630613"/>
            <a:ext cx="6200775" cy="1169987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</a:rPr>
              <a:t>Booking Prediction Model Insights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C8FE39-6A67-494C-92D3-03E62E40EDBF}"/>
              </a:ext>
            </a:extLst>
          </p:cNvPr>
          <p:cNvSpPr txBox="1"/>
          <p:nvPr/>
        </p:nvSpPr>
        <p:spPr>
          <a:xfrm>
            <a:off x="5388431" y="5105400"/>
            <a:ext cx="130035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11/09/2024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17B1C28-86FA-4D69-8419-7CF1086DBA1E}"/>
              </a:ext>
            </a:extLst>
          </p:cNvPr>
          <p:cNvSpPr/>
          <p:nvPr/>
        </p:nvSpPr>
        <p:spPr>
          <a:xfrm>
            <a:off x="138024" y="782780"/>
            <a:ext cx="5376951" cy="5952615"/>
          </a:xfrm>
          <a:prstGeom prst="roundRect">
            <a:avLst/>
          </a:prstGeom>
          <a:solidFill>
            <a:schemeClr val="accent1">
              <a:lumMod val="75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656" y="12260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i="1" dirty="0">
                <a:solidFill>
                  <a:schemeClr val="bg1"/>
                </a:solidFill>
                <a:latin typeface="+mn-lt"/>
              </a:rPr>
              <a:t>"</a:t>
            </a:r>
            <a:r>
              <a:rPr lang="en-US" sz="3200" u="sng" dirty="0">
                <a:solidFill>
                  <a:schemeClr val="bg1"/>
                </a:solidFill>
              </a:rPr>
              <a:t>Predictive Model Insights: Customer Booking Likelihood</a:t>
            </a:r>
            <a:r>
              <a:rPr lang="en-US" sz="3600" b="1" i="1" dirty="0">
                <a:solidFill>
                  <a:schemeClr val="bg1"/>
                </a:solidFill>
                <a:latin typeface="+mn-lt"/>
              </a:rPr>
              <a:t>"</a:t>
            </a:r>
            <a:br>
              <a:rPr lang="en-US" b="1" u="sng" dirty="0">
                <a:solidFill>
                  <a:schemeClr val="bg1"/>
                </a:solidFill>
                <a:latin typeface="+mn-lt"/>
              </a:rPr>
            </a:br>
            <a:endParaRPr lang="en-GB" b="1" u="sng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72DA8BD-B773-462D-82FD-D2282C9491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456" y="1313695"/>
            <a:ext cx="6048167" cy="4713503"/>
          </a:xfr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7F3E963-CF3E-4B96-9079-78AC41EA7BC0}"/>
              </a:ext>
            </a:extLst>
          </p:cNvPr>
          <p:cNvSpPr txBox="1"/>
          <p:nvPr/>
        </p:nvSpPr>
        <p:spPr>
          <a:xfrm>
            <a:off x="326777" y="937349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chemeClr val="bg1"/>
                </a:solidFill>
              </a:rPr>
              <a:t>Model Performance Overview: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84% accuracy</a:t>
            </a:r>
            <a:r>
              <a:rPr lang="en-US" dirty="0">
                <a:solidFill>
                  <a:schemeClr val="bg1"/>
                </a:solidFill>
              </a:rPr>
              <a:t> on test data, effectively identifying 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     potential non-bookers with </a:t>
            </a:r>
            <a:r>
              <a:rPr lang="en-US" b="1" dirty="0">
                <a:solidFill>
                  <a:schemeClr val="bg1"/>
                </a:solidFill>
              </a:rPr>
              <a:t>96% specificity </a:t>
            </a:r>
            <a:r>
              <a:rPr lang="en-US" dirty="0">
                <a:solidFill>
                  <a:schemeClr val="bg1"/>
                </a:solidFill>
              </a:rPr>
              <a:t>helping 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     to avoid spending on low-potential customers.</a:t>
            </a:r>
          </a:p>
          <a:p>
            <a:pPr algn="just"/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en-US" b="1" dirty="0">
                <a:solidFill>
                  <a:schemeClr val="bg1"/>
                </a:solidFill>
              </a:rPr>
              <a:t>Challenges: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Predicting bookings is challenging due to data 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      imbalance, with fewer actual bookings in the 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      dataset. The model currently identifies only 10% 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      of real bookings, so there’s room to improve in 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      capturing booking opportunities.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4E40E22-EA13-4AC0-92F1-4552299FF06C}"/>
              </a:ext>
            </a:extLst>
          </p:cNvPr>
          <p:cNvSpPr txBox="1"/>
          <p:nvPr/>
        </p:nvSpPr>
        <p:spPr>
          <a:xfrm>
            <a:off x="326777" y="4076640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Customer Traits &amp; Booking Likelihood: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Customers with shorter booking times or specific preferences are more likely to book.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Strategic Marketing Focus: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Timing:</a:t>
            </a:r>
            <a:r>
              <a:rPr lang="en-US" dirty="0">
                <a:solidFill>
                  <a:schemeClr val="bg1"/>
                </a:solidFill>
              </a:rPr>
              <a:t> Focus on customers closer to their booking 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date.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Personalization:</a:t>
            </a:r>
            <a:r>
              <a:rPr lang="en-US" dirty="0">
                <a:solidFill>
                  <a:schemeClr val="bg1"/>
                </a:solidFill>
              </a:rPr>
              <a:t> Offer extras like baggage and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              meals to increase engagement.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139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British Airways</vt:lpstr>
      <vt:lpstr>"Predictive Model Insights: Customer Booking Likelihood"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Robin Gurung</cp:lastModifiedBy>
  <cp:revision>18</cp:revision>
  <dcterms:created xsi:type="dcterms:W3CDTF">2022-12-06T11:13:27Z</dcterms:created>
  <dcterms:modified xsi:type="dcterms:W3CDTF">2024-11-09T01:18:55Z</dcterms:modified>
</cp:coreProperties>
</file>