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73" d="100"/>
          <a:sy n="73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A709-07E2-4EE2-8048-F39891DDDF7F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9AC49-8264-44A8-A7C3-BCD6D2FF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4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9AC49-8264-44A8-A7C3-BCD6D2FFC7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8E47-4E4A-4992-988B-7593B5AA7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4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9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4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4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examples/helloWorl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twitter.com/irobin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dyosmani/todomv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Rich User Interaction with Knockout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438400"/>
            <a:ext cx="5486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Enliven</a:t>
            </a:r>
            <a:endParaRPr lang="en-US" dirty="0"/>
          </a:p>
        </p:txBody>
      </p:sp>
      <p:pic>
        <p:nvPicPr>
          <p:cNvPr id="17" name="Picture 16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95" y="5588344"/>
            <a:ext cx="4334610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30" y="3878580"/>
            <a:ext cx="5390741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Template Engine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1" y="1376365"/>
            <a:ext cx="4990011" cy="472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1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Examples</a:t>
            </a:r>
            <a:endParaRPr lang="en-US" dirty="0"/>
          </a:p>
        </p:txBody>
      </p:sp>
      <p:pic>
        <p:nvPicPr>
          <p:cNvPr id="205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08799"/>
            <a:ext cx="5029200" cy="475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3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Knockout in DotNetNuke 6.2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Shipped with DotNetNuke</a:t>
            </a:r>
          </a:p>
          <a:p>
            <a:pPr lvl="1"/>
            <a:r>
              <a:rPr lang="en-US" dirty="0" smtClean="0"/>
              <a:t>/resources/shared/scripts/knockout.js</a:t>
            </a:r>
          </a:p>
          <a:p>
            <a:r>
              <a:rPr lang="en-US" dirty="0" smtClean="0"/>
              <a:t>Used throughout the new modules</a:t>
            </a:r>
          </a:p>
          <a:p>
            <a:r>
              <a:rPr lang="en-US" dirty="0" smtClean="0"/>
              <a:t>I implemented it in User File Manager</a:t>
            </a:r>
          </a:p>
          <a:p>
            <a:pPr lvl="1"/>
            <a:r>
              <a:rPr lang="en-US" dirty="0" smtClean="0"/>
              <a:t>Templating</a:t>
            </a:r>
          </a:p>
          <a:p>
            <a:pPr lvl="1"/>
            <a:r>
              <a:rPr lang="en-US" dirty="0" smtClean="0"/>
              <a:t>DNN Service API</a:t>
            </a:r>
          </a:p>
          <a:p>
            <a:pPr lvl="1"/>
            <a:r>
              <a:rPr lang="en-US" dirty="0" smtClean="0"/>
              <a:t>Custom bindings</a:t>
            </a:r>
          </a:p>
          <a:p>
            <a:pPr lvl="1"/>
            <a:r>
              <a:rPr lang="en-US" dirty="0" smtClean="0"/>
              <a:t>Computed bindings</a:t>
            </a:r>
            <a:endParaRPr lang="en-US" dirty="0"/>
          </a:p>
          <a:p>
            <a:pPr lvl="1"/>
            <a:r>
              <a:rPr lang="en-US" dirty="0" smtClean="0"/>
              <a:t>jQuery Plugin / Reusable Component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4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File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2166" r="1580" b="2560"/>
          <a:stretch/>
        </p:blipFill>
        <p:spPr bwMode="auto">
          <a:xfrm>
            <a:off x="1463040" y="1449977"/>
            <a:ext cx="6283234" cy="437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9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Ian Robinson</a:t>
            </a:r>
          </a:p>
          <a:p>
            <a:pPr marL="0" indent="0">
              <a:buNone/>
            </a:pPr>
            <a:r>
              <a:rPr lang="en-US" sz="2400" dirty="0" smtClean="0"/>
              <a:t>Co-Founder &amp; CTO</a:t>
            </a:r>
            <a:br>
              <a:rPr lang="en-US" sz="2400" dirty="0" smtClean="0"/>
            </a:br>
            <a:r>
              <a:rPr lang="en-US" sz="2400" b="1" dirty="0" smtClean="0"/>
              <a:t>Enliven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ian@enlivenstudio.com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irobinson</a:t>
            </a:r>
            <a:r>
              <a:rPr lang="en-US" sz="2400" dirty="0" smtClean="0"/>
              <a:t> | @</a:t>
            </a:r>
            <a:r>
              <a:rPr lang="en-US" sz="2400" dirty="0" err="1" smtClean="0"/>
              <a:t>enlivenhq</a:t>
            </a:r>
            <a:endParaRPr lang="en-US" sz="2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4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64" y="304800"/>
            <a:ext cx="75393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Thanks to all our Generous Sponsors!</a:t>
            </a:r>
            <a:endParaRPr lang="en-US" sz="3600" dirty="0"/>
          </a:p>
        </p:txBody>
      </p:sp>
      <p:pic>
        <p:nvPicPr>
          <p:cNvPr id="5" name="Picture 4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057400"/>
            <a:ext cx="3843729" cy="4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C-Charlo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6" y="3141961"/>
            <a:ext cx="1647094" cy="70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Engage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6" y="2529582"/>
            <a:ext cx="22764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charlotte.dayofdotnetnuke.com/portals/0/images/sponsors/Aspose-Logo-Black-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2" y="2582664"/>
            <a:ext cx="1819275" cy="5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ackFlash - Change the way you DN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3" y="3290427"/>
            <a:ext cx="1981796" cy="5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rrow Consulting &amp; Desig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87" y="2559156"/>
            <a:ext cx="1828800" cy="6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pplied Innovat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22" y="3141961"/>
            <a:ext cx="1895475" cy="7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ape Fear Webmaste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0" y="4155886"/>
            <a:ext cx="2257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://charlotte.dayofdotnetnuke.com/portals/0/images/sponsors/enliven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87" y="401777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ool Coyot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60" y="3892314"/>
            <a:ext cx="716484" cy="8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" y="990600"/>
            <a:ext cx="5328552" cy="1431097"/>
          </a:xfrm>
          <a:prstGeom prst="rect">
            <a:avLst/>
          </a:prstGeom>
        </p:spPr>
      </p:pic>
      <p:pic>
        <p:nvPicPr>
          <p:cNvPr id="1029" name="Picture 5" descr="Iowa Computer Guru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" y="4908990"/>
            <a:ext cx="1578343" cy="2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NNDev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40135"/>
            <a:ext cx="1647178" cy="3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Microsoft User Group Support Service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5417902"/>
            <a:ext cx="1667471" cy="2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nfragistic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7" y="5417902"/>
            <a:ext cx="1624935" cy="2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Logical Advant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29" y="5393479"/>
            <a:ext cx="507728" cy="6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Spiffy 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94" y="5417902"/>
            <a:ext cx="791855" cy="4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40" y="4746697"/>
            <a:ext cx="1621562" cy="501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86" y="5417902"/>
            <a:ext cx="1492921" cy="3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87" y="762000"/>
            <a:ext cx="3505841" cy="4571618"/>
          </a:xfrm>
        </p:spPr>
      </p:pic>
      <p:sp>
        <p:nvSpPr>
          <p:cNvPr id="5" name="TextBox 4"/>
          <p:cNvSpPr txBox="1"/>
          <p:nvPr/>
        </p:nvSpPr>
        <p:spPr>
          <a:xfrm>
            <a:off x="2365085" y="45183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95455"/>
            <a:ext cx="5255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Ian Robinson</a:t>
            </a:r>
          </a:p>
          <a:p>
            <a:r>
              <a:rPr lang="en-US" sz="4000" dirty="0" smtClean="0">
                <a:hlinkClick r:id="rId3"/>
              </a:rPr>
              <a:t>github.com/irobinson</a:t>
            </a:r>
            <a:endParaRPr lang="en-US" sz="4000" dirty="0" smtClean="0"/>
          </a:p>
          <a:p>
            <a:r>
              <a:rPr lang="en-US" sz="4000" dirty="0" smtClean="0">
                <a:hlinkClick r:id="rId4" action="ppaction://hlinkfile"/>
              </a:rPr>
              <a:t>@irobinson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112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 Knockout Concepts</a:t>
            </a:r>
          </a:p>
          <a:p>
            <a:r>
              <a:rPr lang="en-US" dirty="0" smtClean="0"/>
              <a:t>How? Live examples</a:t>
            </a:r>
          </a:p>
          <a:p>
            <a:r>
              <a:rPr lang="en-US" dirty="0" smtClean="0"/>
              <a:t>DotNetNuke 6.2</a:t>
            </a:r>
          </a:p>
          <a:p>
            <a:pPr lvl="1"/>
            <a:r>
              <a:rPr lang="en-US" dirty="0" smtClean="0"/>
              <a:t>User File Manager Example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JavaScript Frameworks?</a:t>
            </a:r>
          </a:p>
          <a:p>
            <a:pPr lvl="1"/>
            <a:r>
              <a:rPr lang="en-US" dirty="0">
                <a:hlinkClick r:id="rId2"/>
              </a:rPr>
              <a:t>https://github.com/addyosmani/todomvc</a:t>
            </a:r>
            <a:endParaRPr lang="en-US" dirty="0" smtClean="0"/>
          </a:p>
          <a:p>
            <a:pPr lvl="1"/>
            <a:r>
              <a:rPr lang="en-US" dirty="0" smtClean="0"/>
              <a:t>Backbone, Spine, Ember, Knockout</a:t>
            </a:r>
          </a:p>
          <a:p>
            <a:pPr lvl="1"/>
            <a:r>
              <a:rPr lang="en-US" dirty="0" smtClean="0"/>
              <a:t>Structure provided by proven patterns (MVC, MVVM)</a:t>
            </a:r>
          </a:p>
          <a:p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MVVM</a:t>
            </a:r>
          </a:p>
          <a:p>
            <a:pPr lvl="2"/>
            <a:r>
              <a:rPr lang="en-US" dirty="0" smtClean="0"/>
              <a:t>Model = Data (e.g. service)</a:t>
            </a:r>
          </a:p>
          <a:p>
            <a:pPr lvl="2"/>
            <a:r>
              <a:rPr lang="en-US" dirty="0" smtClean="0"/>
              <a:t>View = UI (e.g. html)</a:t>
            </a:r>
          </a:p>
          <a:p>
            <a:pPr lvl="2"/>
            <a:r>
              <a:rPr lang="en-US" dirty="0" err="1" smtClean="0"/>
              <a:t>ViewModel</a:t>
            </a:r>
            <a:r>
              <a:rPr lang="en-US" dirty="0" smtClean="0"/>
              <a:t> = Code representation of data (e.g. JS object)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1415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Key Concepts: Declarative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Bindings</a:t>
            </a:r>
          </a:p>
          <a:p>
            <a:pPr lvl="1"/>
            <a:r>
              <a:rPr lang="en-US" dirty="0" smtClean="0"/>
              <a:t>What and where, not </a:t>
            </a:r>
            <a:r>
              <a:rPr lang="en-US" dirty="0" smtClean="0"/>
              <a:t>how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33986"/>
            <a:ext cx="8152350" cy="115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Key Concepts: Automatic UI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UI Refresh</a:t>
            </a:r>
          </a:p>
          <a:p>
            <a:pPr lvl="1"/>
            <a:r>
              <a:rPr lang="en-US" dirty="0" smtClean="0"/>
              <a:t>Your data drives the UI</a:t>
            </a:r>
          </a:p>
          <a:p>
            <a:pPr lvl="1"/>
            <a:r>
              <a:rPr lang="en-US" dirty="0" smtClean="0"/>
              <a:t>Manipulate your data, not the DOM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9" y="3701007"/>
            <a:ext cx="3892452" cy="228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8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53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Key </a:t>
            </a:r>
            <a:r>
              <a:rPr lang="en-US" dirty="0" smtClean="0"/>
              <a:t>Concepts: Dependency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Create relationships between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Observables, Observable Arrays, and Computed Observables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Concepts: 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Templating</a:t>
            </a:r>
          </a:p>
          <a:p>
            <a:pPr lvl="1"/>
            <a:r>
              <a:rPr lang="en-US" dirty="0" smtClean="0"/>
              <a:t>Native (e.g. foreach, if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String Based (third-party, e.g. Underscore, </a:t>
            </a:r>
            <a:r>
              <a:rPr lang="en-US" dirty="0" err="1" smtClean="0"/>
              <a:t>jQuery.tmpl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Template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1" y="1417638"/>
            <a:ext cx="8084721" cy="4330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223</Words>
  <Application>Microsoft Office PowerPoint</Application>
  <PresentationFormat>On-screen Show (4:3)</PresentationFormat>
  <Paragraphs>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Building Rich User Interaction with Knockout JS</vt:lpstr>
      <vt:lpstr>PowerPoint Presentation</vt:lpstr>
      <vt:lpstr>Agenda</vt:lpstr>
      <vt:lpstr>Overview</vt:lpstr>
      <vt:lpstr>Key Concepts: Declarative Bindings</vt:lpstr>
      <vt:lpstr>Key Concepts: Automatic UI Refresh</vt:lpstr>
      <vt:lpstr>Key Concepts: Dependency Tracking</vt:lpstr>
      <vt:lpstr>Key Concepts: Templating</vt:lpstr>
      <vt:lpstr>Named Template</vt:lpstr>
      <vt:lpstr>External Template Engine</vt:lpstr>
      <vt:lpstr>Live Examples</vt:lpstr>
      <vt:lpstr>Knockout in DotNetNuke 6.2</vt:lpstr>
      <vt:lpstr>User File Manager</vt:lpstr>
      <vt:lpstr>Thank you!</vt:lpstr>
      <vt:lpstr>Thanks to all our Generous Sponsors!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</dc:creator>
  <cp:lastModifiedBy>Ian Robinson</cp:lastModifiedBy>
  <cp:revision>27</cp:revision>
  <dcterms:created xsi:type="dcterms:W3CDTF">2012-05-20T19:45:13Z</dcterms:created>
  <dcterms:modified xsi:type="dcterms:W3CDTF">2012-06-02T14:10:07Z</dcterms:modified>
</cp:coreProperties>
</file>