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82" r:id="rId6"/>
    <p:sldId id="258" r:id="rId7"/>
    <p:sldId id="265" r:id="rId8"/>
    <p:sldId id="262" r:id="rId9"/>
    <p:sldId id="268" r:id="rId10"/>
    <p:sldId id="269" r:id="rId11"/>
    <p:sldId id="266" r:id="rId12"/>
    <p:sldId id="284" r:id="rId13"/>
    <p:sldId id="264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6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1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-tex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24" y="4308048"/>
            <a:ext cx="6516278" cy="1338017"/>
          </a:xfrm>
        </p:spPr>
        <p:txBody>
          <a:bodyPr>
            <a:normAutofit/>
          </a:bodyPr>
          <a:lstStyle>
            <a:lvl1pPr>
              <a:lnSpc>
                <a:spcPts val="5500"/>
              </a:lnSpc>
              <a:defRPr sz="5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324" y="5759777"/>
            <a:ext cx="6400800" cy="37864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b-tex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460" y="302919"/>
            <a:ext cx="6485643" cy="1252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509" y="1800520"/>
            <a:ext cx="7593290" cy="432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975" y="6394058"/>
            <a:ext cx="494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400" b="1" kern="1200">
          <a:solidFill>
            <a:srgbClr val="CC2127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iis.net/page.aspx/578/package-an-application-for-the-windows-web-application-galle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24" y="3823300"/>
            <a:ext cx="6516278" cy="13380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Deploying DotNetNuke Websites as a Complete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324" y="5969100"/>
            <a:ext cx="6400800" cy="378643"/>
          </a:xfrm>
        </p:spPr>
        <p:txBody>
          <a:bodyPr>
            <a:normAutofit/>
          </a:bodyPr>
          <a:lstStyle/>
          <a:p>
            <a:r>
              <a:rPr lang="en-US" dirty="0" smtClean="0"/>
              <a:t>And other DotNetNuke installation customization fun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8487385" y="5510718"/>
            <a:ext cx="252923" cy="904676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80962" y="5797686"/>
            <a:ext cx="865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DAD03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“For Instance”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Blogging Site</a:t>
            </a:r>
          </a:p>
          <a:p>
            <a:pPr lvl="1"/>
            <a:r>
              <a:rPr lang="en-US" dirty="0" smtClean="0"/>
              <a:t>Reasonably presentable theme</a:t>
            </a:r>
          </a:p>
          <a:p>
            <a:pPr lvl="1"/>
            <a:r>
              <a:rPr lang="en-US" dirty="0" smtClean="0"/>
              <a:t>Lists blog posts on home page</a:t>
            </a:r>
          </a:p>
          <a:p>
            <a:pPr lvl="1"/>
            <a:r>
              <a:rPr lang="en-US" dirty="0" smtClean="0"/>
              <a:t>Personal information on dedicated page</a:t>
            </a:r>
          </a:p>
          <a:p>
            <a:pPr lvl="1"/>
            <a:r>
              <a:rPr lang="en-US" dirty="0" smtClean="0"/>
              <a:t>Provides ability to create &amp; manage blog posts</a:t>
            </a:r>
          </a:p>
          <a:p>
            <a:pPr lvl="1"/>
            <a:r>
              <a:rPr lang="en-US" dirty="0" smtClean="0"/>
              <a:t>Smart configuration options performed / pages laid out nicely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Demo: *Cross Fingers*</a:t>
            </a:r>
          </a:p>
          <a:p>
            <a:r>
              <a:rPr lang="en-US" dirty="0" smtClean="0"/>
              <a:t>Install </a:t>
            </a:r>
            <a:r>
              <a:rPr lang="en-US" dirty="0" smtClean="0"/>
              <a:t>personal blog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and extract package</a:t>
            </a:r>
          </a:p>
          <a:p>
            <a:r>
              <a:rPr lang="en-US" strike="sngStrike" dirty="0" smtClean="0"/>
              <a:t>Set up IIS site</a:t>
            </a:r>
          </a:p>
          <a:p>
            <a:pPr lvl="1"/>
            <a:r>
              <a:rPr lang="en-US" dirty="0" smtClean="0"/>
              <a:t>(IIS - Import package instead)</a:t>
            </a:r>
          </a:p>
          <a:p>
            <a:r>
              <a:rPr lang="en-US" strike="sngStrike" dirty="0" smtClean="0"/>
              <a:t>Set file system permissions</a:t>
            </a:r>
          </a:p>
          <a:p>
            <a:r>
              <a:rPr lang="en-US" strike="sngStrike" dirty="0" smtClean="0"/>
              <a:t>Create database</a:t>
            </a:r>
          </a:p>
          <a:p>
            <a:r>
              <a:rPr lang="en-US" strike="sngStrike" dirty="0" smtClean="0"/>
              <a:t>Run through DotNetNuke install wizard</a:t>
            </a:r>
            <a:endParaRPr lang="en-US" strike="sngStrik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what exactly does that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DNN Installation Customization</a:t>
            </a:r>
          </a:p>
          <a:p>
            <a:pPr lvl="1"/>
            <a:r>
              <a:rPr lang="en-US" dirty="0" smtClean="0"/>
              <a:t>Configuration file customization (XML)</a:t>
            </a:r>
          </a:p>
          <a:p>
            <a:pPr lvl="2"/>
            <a:r>
              <a:rPr lang="en-US" dirty="0" err="1" smtClean="0"/>
              <a:t>Web.config</a:t>
            </a:r>
            <a:endParaRPr lang="en-US" dirty="0" smtClean="0"/>
          </a:p>
          <a:p>
            <a:pPr lvl="2"/>
            <a:r>
              <a:rPr lang="en-US" dirty="0" err="1" smtClean="0"/>
              <a:t>DotNetNuke.Install.config</a:t>
            </a:r>
            <a:endParaRPr lang="en-US" dirty="0" smtClean="0"/>
          </a:p>
          <a:p>
            <a:pPr lvl="2"/>
            <a:r>
              <a:rPr lang="en-US" dirty="0" smtClean="0"/>
              <a:t>Default </a:t>
            </a:r>
            <a:r>
              <a:rPr lang="en-US" dirty="0" err="1" smtClean="0"/>
              <a:t>Website.config</a:t>
            </a:r>
            <a:endParaRPr lang="en-US" dirty="0" smtClean="0"/>
          </a:p>
          <a:p>
            <a:pPr lvl="1"/>
            <a:r>
              <a:rPr lang="en-US" dirty="0" smtClean="0"/>
              <a:t>Custom Portal template</a:t>
            </a:r>
          </a:p>
          <a:p>
            <a:pPr lvl="1"/>
            <a:r>
              <a:rPr lang="en-US" dirty="0" smtClean="0"/>
              <a:t>Bundled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DotNetNuke package</a:t>
            </a:r>
          </a:p>
          <a:p>
            <a:r>
              <a:rPr lang="en-US" dirty="0" smtClean="0"/>
              <a:t>(Web Platform Installer integration)</a:t>
            </a:r>
          </a:p>
          <a:p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err="1" smtClean="0"/>
              <a:t>DotNetNuke.Install.config</a:t>
            </a:r>
            <a:endParaRPr lang="en-US" dirty="0" smtClean="0"/>
          </a:p>
          <a:p>
            <a:r>
              <a:rPr lang="en-US" dirty="0" smtClean="0"/>
              <a:t>Portal template (also a 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Installed modules (Blog, Newsfeed)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DotNetNuke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DotNetNuke 5.5.1</a:t>
            </a:r>
          </a:p>
          <a:p>
            <a:r>
              <a:rPr lang="en-US" dirty="0" smtClean="0"/>
              <a:t>“Normal” install package</a:t>
            </a:r>
          </a:p>
          <a:p>
            <a:r>
              <a:rPr lang="en-US" dirty="0" smtClean="0"/>
              <a:t>Available from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the Web Platform Installer</a:t>
            </a:r>
          </a:p>
          <a:p>
            <a:r>
              <a:rPr lang="en-US" dirty="0" smtClean="0"/>
              <a:t>Easy creation through WPI or through IIS directly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the WPI</a:t>
            </a:r>
          </a:p>
          <a:p>
            <a:r>
              <a:rPr lang="en-US" dirty="0" smtClean="0"/>
              <a:t>Setting up DNN application for WPI</a:t>
            </a:r>
          </a:p>
          <a:p>
            <a:pPr lvl="1"/>
            <a:r>
              <a:rPr lang="en-US" dirty="0" smtClean="0"/>
              <a:t>Website file system</a:t>
            </a:r>
          </a:p>
          <a:p>
            <a:pPr lvl="1"/>
            <a:r>
              <a:rPr lang="en-US" dirty="0" smtClean="0"/>
              <a:t>Manifest.xml</a:t>
            </a:r>
          </a:p>
          <a:p>
            <a:pPr lvl="1"/>
            <a:r>
              <a:rPr lang="en-US" dirty="0" smtClean="0"/>
              <a:t>Parameters.xml</a:t>
            </a:r>
          </a:p>
          <a:p>
            <a:pPr lvl="1"/>
            <a:r>
              <a:rPr lang="en-US" dirty="0" smtClean="0"/>
              <a:t>InstallSQL.sql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point for application customizations</a:t>
            </a:r>
          </a:p>
          <a:p>
            <a:r>
              <a:rPr lang="en-US" dirty="0" smtClean="0"/>
              <a:t>Set the installation configuration and other installation options.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DotNetNuke.Install.config</a:t>
            </a:r>
            <a:r>
              <a:rPr lang="en-US" dirty="0" smtClean="0"/>
              <a:t> (default)</a:t>
            </a:r>
          </a:p>
          <a:p>
            <a:r>
              <a:rPr lang="en-US" dirty="0" smtClean="0"/>
              <a:t>Customize or copy &amp; customize</a:t>
            </a:r>
          </a:p>
          <a:p>
            <a:r>
              <a:rPr lang="en-US" dirty="0" smtClean="0"/>
              <a:t>Host configuration</a:t>
            </a:r>
          </a:p>
          <a:p>
            <a:r>
              <a:rPr lang="en-US" dirty="0" smtClean="0"/>
              <a:t>Portal creation</a:t>
            </a:r>
          </a:p>
          <a:p>
            <a:pPr lvl="1"/>
            <a:r>
              <a:rPr lang="en-US" dirty="0" smtClean="0"/>
              <a:t>Points to…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Engineer, R2integrated</a:t>
            </a:r>
          </a:p>
          <a:p>
            <a:r>
              <a:rPr lang="en-US" dirty="0" smtClean="0"/>
              <a:t>dnnGallery.net Co-Founder</a:t>
            </a:r>
          </a:p>
          <a:p>
            <a:r>
              <a:rPr lang="en-US" dirty="0" smtClean="0"/>
              <a:t>DNN UX Team Volunteer</a:t>
            </a:r>
          </a:p>
          <a:p>
            <a:r>
              <a:rPr lang="en-US" dirty="0" smtClean="0"/>
              <a:t>Day of DNN Chicago Organizer</a:t>
            </a:r>
          </a:p>
          <a:p>
            <a:r>
              <a:rPr lang="en-US" dirty="0" smtClean="0"/>
              <a:t>St. Louis DNN User Group Leader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Portal Template</a:t>
            </a:r>
          </a:p>
          <a:p>
            <a:pPr lvl="1"/>
            <a:r>
              <a:rPr lang="en-US" dirty="0" smtClean="0"/>
              <a:t>Portal settings</a:t>
            </a:r>
          </a:p>
          <a:p>
            <a:pPr lvl="1"/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Extensions (skins, modules)</a:t>
            </a:r>
          </a:p>
          <a:p>
            <a:pPr lvl="1"/>
            <a:r>
              <a:rPr lang="en-US" dirty="0" smtClean="0"/>
              <a:t>Etc, Etc</a:t>
            </a:r>
          </a:p>
          <a:p>
            <a:r>
              <a:rPr lang="en-US" dirty="0" smtClean="0"/>
              <a:t>Portal Resources</a:t>
            </a:r>
          </a:p>
          <a:p>
            <a:pPr lvl="1"/>
            <a:r>
              <a:rPr lang="en-US" dirty="0" smtClean="0"/>
              <a:t>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Installed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the proper modules are installed when DNN is installed</a:t>
            </a:r>
          </a:p>
          <a:p>
            <a:r>
              <a:rPr lang="en-US" dirty="0" smtClean="0"/>
              <a:t>Install/Modules directory</a:t>
            </a:r>
          </a:p>
          <a:p>
            <a:r>
              <a:rPr lang="en-US" dirty="0" smtClean="0"/>
              <a:t>Zip file versus resources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Package an application</a:t>
            </a:r>
            <a:r>
              <a:rPr lang="en-US" dirty="0" smtClean="0"/>
              <a:t> for Web Application Gallery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irobinson@r2integrated.com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irobinson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http://r2idnn.com</a:t>
            </a:r>
          </a:p>
          <a:p>
            <a:r>
              <a:rPr lang="en-US" dirty="0" smtClean="0"/>
              <a:t>http://dnnGallery.net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crap out of </a:t>
            </a:r>
            <a:r>
              <a:rPr lang="en-US" dirty="0" smtClean="0"/>
              <a:t>DotNetNuke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don’t like repeating ourselves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i="1" u="sng" dirty="0" smtClean="0"/>
              <a:t>(and/or)</a:t>
            </a:r>
          </a:p>
          <a:p>
            <a:r>
              <a:rPr lang="en-US" dirty="0" smtClean="0"/>
              <a:t>We just </a:t>
            </a:r>
            <a:r>
              <a:rPr lang="en-US" dirty="0" smtClean="0"/>
              <a:t>like automation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customization familiarization</a:t>
            </a:r>
          </a:p>
          <a:p>
            <a:r>
              <a:rPr lang="en-US" dirty="0" smtClean="0"/>
              <a:t>Understand potential business scenarios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</a:p>
          <a:p>
            <a:pPr lvl="1"/>
            <a:r>
              <a:rPr lang="en-US" dirty="0" smtClean="0"/>
              <a:t>Business scenarios</a:t>
            </a:r>
          </a:p>
          <a:p>
            <a:r>
              <a:rPr lang="en-US" dirty="0" smtClean="0"/>
              <a:t>Demonstration!</a:t>
            </a:r>
          </a:p>
          <a:p>
            <a:r>
              <a:rPr lang="en-US" dirty="0" smtClean="0"/>
              <a:t>The Details</a:t>
            </a:r>
          </a:p>
          <a:p>
            <a:pPr lvl="1"/>
            <a:r>
              <a:rPr lang="en-US" dirty="0" smtClean="0"/>
              <a:t>Warning: XML files ahead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might benefit?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Enterprise Team</a:t>
            </a:r>
          </a:p>
          <a:p>
            <a:r>
              <a:rPr lang="en-US" dirty="0" smtClean="0"/>
              <a:t>DotNetNuke Shop / Integrator</a:t>
            </a:r>
          </a:p>
          <a:p>
            <a:r>
              <a:rPr lang="en-US" dirty="0" smtClean="0"/>
              <a:t>Small biz solution provider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installation (good place to start)</a:t>
            </a:r>
          </a:p>
          <a:p>
            <a:pPr lvl="1"/>
            <a:r>
              <a:rPr lang="en-US" dirty="0" smtClean="0"/>
              <a:t>Common configuration options (</a:t>
            </a:r>
            <a:r>
              <a:rPr lang="en-US" dirty="0" err="1" smtClean="0"/>
              <a:t>smtp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Bundle/pre-install proprietary, custom or just preferred modules</a:t>
            </a:r>
          </a:p>
          <a:p>
            <a:r>
              <a:rPr lang="en-US" dirty="0" smtClean="0"/>
              <a:t>Complete solution</a:t>
            </a:r>
          </a:p>
          <a:p>
            <a:pPr lvl="1"/>
            <a:r>
              <a:rPr lang="en-US" dirty="0" smtClean="0"/>
              <a:t>Providing something an end user can use from the start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“Complete Solution?”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</a:t>
            </a:r>
          </a:p>
          <a:p>
            <a:r>
              <a:rPr lang="en-US" dirty="0" smtClean="0"/>
              <a:t>Meets business requirements</a:t>
            </a:r>
          </a:p>
          <a:p>
            <a:r>
              <a:rPr lang="en-US" dirty="0" smtClean="0"/>
              <a:t>Usable without much additional configuration</a:t>
            </a:r>
          </a:p>
          <a:p>
            <a:r>
              <a:rPr lang="en-US" dirty="0" smtClean="0"/>
              <a:t>Really just needs 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98EB3"/>
      </a:accent1>
      <a:accent2>
        <a:srgbClr val="CC2127"/>
      </a:accent2>
      <a:accent3>
        <a:srgbClr val="E4EBEF"/>
      </a:accent3>
      <a:accent4>
        <a:srgbClr val="1072AA"/>
      </a:accent4>
      <a:accent5>
        <a:srgbClr val="C0C0C0"/>
      </a:accent5>
      <a:accent6>
        <a:srgbClr val="EDB927"/>
      </a:accent6>
      <a:hlink>
        <a:srgbClr val="CC2127"/>
      </a:hlink>
      <a:folHlink>
        <a:srgbClr val="1072A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429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Deploying DotNetNuke Websites as a Complete Solution</vt:lpstr>
      <vt:lpstr>Ian Robinson</vt:lpstr>
      <vt:lpstr>Contact Information</vt:lpstr>
      <vt:lpstr>Why are we here?</vt:lpstr>
      <vt:lpstr>Goals</vt:lpstr>
      <vt:lpstr>Agenda</vt:lpstr>
      <vt:lpstr>Who might benefit?</vt:lpstr>
      <vt:lpstr>Two basic scenarios</vt:lpstr>
      <vt:lpstr>What is a “Complete Solution?”</vt:lpstr>
      <vt:lpstr>A “For Instance” </vt:lpstr>
      <vt:lpstr>Demo</vt:lpstr>
      <vt:lpstr>Another benefit</vt:lpstr>
      <vt:lpstr>So, what exactly does that mean?</vt:lpstr>
      <vt:lpstr>How did we get there?</vt:lpstr>
      <vt:lpstr>DotNetNuke Package</vt:lpstr>
      <vt:lpstr>Deploy Package</vt:lpstr>
      <vt:lpstr>WPI</vt:lpstr>
      <vt:lpstr>Web.Config</vt:lpstr>
      <vt:lpstr>Install Config</vt:lpstr>
      <vt:lpstr>Portal Config</vt:lpstr>
      <vt:lpstr>Installed Extensions</vt:lpstr>
      <vt:lpstr>Resources</vt:lpstr>
    </vt:vector>
  </TitlesOfParts>
  <Company>Adduci Studios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Adduci</dc:creator>
  <cp:lastModifiedBy>irobinson</cp:lastModifiedBy>
  <cp:revision>55</cp:revision>
  <dcterms:created xsi:type="dcterms:W3CDTF">2009-09-03T17:47:00Z</dcterms:created>
  <dcterms:modified xsi:type="dcterms:W3CDTF">2010-11-03T14:51:06Z</dcterms:modified>
</cp:coreProperties>
</file>