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4" r:id="rId3"/>
    <p:sldId id="275" r:id="rId4"/>
    <p:sldId id="274" r:id="rId5"/>
    <p:sldId id="257" r:id="rId6"/>
    <p:sldId id="287" r:id="rId7"/>
    <p:sldId id="276" r:id="rId8"/>
    <p:sldId id="277" r:id="rId9"/>
    <p:sldId id="280" r:id="rId10"/>
    <p:sldId id="278" r:id="rId11"/>
    <p:sldId id="281" r:id="rId12"/>
    <p:sldId id="279" r:id="rId13"/>
    <p:sldId id="282" r:id="rId14"/>
    <p:sldId id="258" r:id="rId15"/>
    <p:sldId id="284" r:id="rId16"/>
    <p:sldId id="283" r:id="rId17"/>
    <p:sldId id="269" r:id="rId18"/>
    <p:sldId id="288" r:id="rId19"/>
    <p:sldId id="289" r:id="rId20"/>
    <p:sldId id="290" r:id="rId21"/>
    <p:sldId id="291" r:id="rId22"/>
    <p:sldId id="292" r:id="rId23"/>
    <p:sldId id="294" r:id="rId24"/>
    <p:sldId id="293" r:id="rId25"/>
    <p:sldId id="295" r:id="rId26"/>
    <p:sldId id="296" r:id="rId27"/>
    <p:sldId id="298" r:id="rId28"/>
    <p:sldId id="299" r:id="rId29"/>
    <p:sldId id="300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12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79855" autoAdjust="0"/>
  </p:normalViewPr>
  <p:slideViewPr>
    <p:cSldViewPr snapToGrid="0">
      <p:cViewPr varScale="1">
        <p:scale>
          <a:sx n="72" d="100"/>
          <a:sy n="72" d="100"/>
        </p:scale>
        <p:origin x="-15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3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3370A-6C36-4DC2-803F-27AFC71983D2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66285-BD94-4AE2-833E-9D11436BC9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-tex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24" y="4308048"/>
            <a:ext cx="6516278" cy="1338017"/>
          </a:xfrm>
        </p:spPr>
        <p:txBody>
          <a:bodyPr>
            <a:normAutofit/>
          </a:bodyPr>
          <a:lstStyle>
            <a:lvl1pPr>
              <a:lnSpc>
                <a:spcPts val="5500"/>
              </a:lnSpc>
              <a:defRPr sz="5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324" y="5759777"/>
            <a:ext cx="6400800" cy="37864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A697A-42C0-4E8E-BCEE-98EBB29DFB57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b-tex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460" y="302919"/>
            <a:ext cx="6485643" cy="1252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509" y="1800520"/>
            <a:ext cx="7593290" cy="4325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975" y="6394058"/>
            <a:ext cx="494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E68F9AA9-04FA-4E34-8932-EDF113D9F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4400" b="1" kern="1200">
          <a:solidFill>
            <a:srgbClr val="CC2127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C2127"/>
        </a:buClr>
        <a:buFont typeface="Arial" pitchFamily="34" charset="0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C2127"/>
        </a:buClr>
        <a:buFont typeface="Arial" pitchFamily="34" charset="0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C2127"/>
        </a:buClr>
        <a:buFont typeface="Arial" pitchFamily="34" charset="0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C2127"/>
        </a:buClr>
        <a:buFont typeface="Arial" pitchFamily="34" charset="0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C2127"/>
        </a:buClr>
        <a:buFont typeface="Arial" pitchFamily="34" charset="0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connections.com/updates/LasVegas_Fall10/DN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Deployment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Dev to Staging </a:t>
            </a:r>
            <a:r>
              <a:rPr lang="en-US" dirty="0" smtClean="0"/>
              <a:t>to Production</a:t>
            </a:r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8487385" y="5510718"/>
            <a:ext cx="252923" cy="904676"/>
          </a:xfrm>
          <a:prstGeom prst="round2Same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80962" y="5797686"/>
            <a:ext cx="865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DAD04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Portals &amp; portal settings</a:t>
            </a:r>
          </a:p>
          <a:p>
            <a:r>
              <a:rPr lang="en-US" dirty="0" smtClean="0"/>
              <a:t>Pages &amp; page settings</a:t>
            </a:r>
          </a:p>
          <a:p>
            <a:r>
              <a:rPr lang="en-US" dirty="0" smtClean="0"/>
              <a:t>Modules &amp; module settings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Structural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Portal and Page Templates</a:t>
            </a:r>
          </a:p>
          <a:p>
            <a:r>
              <a:rPr lang="en-US" dirty="0" smtClean="0"/>
              <a:t>Direct on server</a:t>
            </a:r>
          </a:p>
          <a:p>
            <a:pPr lvl="1"/>
            <a:r>
              <a:rPr lang="en-US" dirty="0" smtClean="0"/>
              <a:t>Hide until ready?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Textual content</a:t>
            </a:r>
          </a:p>
          <a:p>
            <a:pPr lvl="1"/>
            <a:r>
              <a:rPr lang="en-US" dirty="0" smtClean="0"/>
              <a:t>Blogs</a:t>
            </a:r>
          </a:p>
          <a:p>
            <a:pPr lvl="1"/>
            <a:r>
              <a:rPr lang="en-US" dirty="0" smtClean="0"/>
              <a:t>Newsfeeds</a:t>
            </a:r>
          </a:p>
          <a:p>
            <a:r>
              <a:rPr lang="en-US" dirty="0" smtClean="0"/>
              <a:t>File based content</a:t>
            </a:r>
          </a:p>
          <a:p>
            <a:pPr lvl="1"/>
            <a:r>
              <a:rPr lang="en-US" dirty="0" smtClean="0"/>
              <a:t>PDFs</a:t>
            </a:r>
          </a:p>
          <a:p>
            <a:pPr lvl="1"/>
            <a:r>
              <a:rPr lang="en-US" dirty="0" smtClean="0"/>
              <a:t>Images</a:t>
            </a:r>
          </a:p>
          <a:p>
            <a:r>
              <a:rPr lang="en-US" dirty="0" smtClean="0"/>
              <a:t>Module content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Content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content directly</a:t>
            </a:r>
          </a:p>
          <a:p>
            <a:pPr lvl="1"/>
            <a:r>
              <a:rPr lang="en-US" dirty="0" smtClean="0"/>
              <a:t>Again – can hide until ready</a:t>
            </a:r>
          </a:p>
          <a:p>
            <a:r>
              <a:rPr lang="en-US" dirty="0" smtClean="0"/>
              <a:t>Manage content directly through a publishing workflow</a:t>
            </a:r>
          </a:p>
          <a:p>
            <a:pPr lvl="1"/>
            <a:r>
              <a:rPr lang="en-US" dirty="0" smtClean="0"/>
              <a:t>HTML module or third party/custom on production</a:t>
            </a:r>
          </a:p>
          <a:p>
            <a:r>
              <a:rPr lang="en-US" dirty="0" smtClean="0"/>
              <a:t>Manage files directly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Enterprise Deployment?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Production Access</a:t>
            </a:r>
          </a:p>
          <a:p>
            <a:r>
              <a:rPr lang="en-US" dirty="0" smtClean="0"/>
              <a:t>All updates are done in staging</a:t>
            </a:r>
          </a:p>
          <a:p>
            <a:r>
              <a:rPr lang="en-US" dirty="0" smtClean="0"/>
              <a:t>Rigorous Staging Approval Process</a:t>
            </a:r>
          </a:p>
          <a:p>
            <a:r>
              <a:rPr lang="en-US" dirty="0" smtClean="0"/>
              <a:t>Holistic “Push to Production”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levels of content approvers</a:t>
            </a:r>
          </a:p>
          <a:p>
            <a:pPr lvl="1"/>
            <a:r>
              <a:rPr lang="en-US" dirty="0" smtClean="0"/>
              <a:t>Manage pages/modules in staging</a:t>
            </a:r>
          </a:p>
          <a:p>
            <a:r>
              <a:rPr lang="en-US" dirty="0" smtClean="0"/>
              <a:t>Holistic approvers</a:t>
            </a:r>
          </a:p>
          <a:p>
            <a:pPr lvl="1"/>
            <a:r>
              <a:rPr lang="en-US" dirty="0" smtClean="0"/>
              <a:t>Manage portal in staging – or just manage key content types</a:t>
            </a:r>
          </a:p>
          <a:p>
            <a:r>
              <a:rPr lang="en-US" dirty="0" smtClean="0"/>
              <a:t>Technical Team</a:t>
            </a:r>
          </a:p>
          <a:p>
            <a:pPr lvl="1"/>
            <a:r>
              <a:rPr lang="en-US" dirty="0" smtClean="0"/>
              <a:t>System level access / host users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Obviously We’re talking about…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Real Time Changing and Publishing Model</a:t>
            </a:r>
          </a:p>
          <a:p>
            <a:r>
              <a:rPr lang="en-US" sz="4400" b="1" dirty="0" smtClean="0"/>
              <a:t>Change, Approve, Push Model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value web properties</a:t>
            </a:r>
          </a:p>
          <a:p>
            <a:r>
              <a:rPr lang="en-US" dirty="0" smtClean="0"/>
              <a:t>Minimize risk</a:t>
            </a:r>
          </a:p>
          <a:p>
            <a:endParaRPr lang="en-US" dirty="0" smtClean="0"/>
          </a:p>
          <a:p>
            <a:r>
              <a:rPr lang="en-US" dirty="0" smtClean="0"/>
              <a:t>Increased overhead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62471"/>
            <a:ext cx="9144000" cy="28624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solidFill>
                  <a:srgbClr val="CC2127"/>
                </a:solidFill>
                <a:ea typeface="+mj-ea"/>
                <a:cs typeface="+mj-cs"/>
              </a:rPr>
              <a:t>2. How? Options &amp;</a:t>
            </a:r>
          </a:p>
          <a:p>
            <a:pPr algn="ctr">
              <a:buNone/>
            </a:pPr>
            <a:r>
              <a:rPr lang="en-US" sz="6000" b="1" dirty="0" smtClean="0">
                <a:solidFill>
                  <a:srgbClr val="CC2127"/>
                </a:solidFill>
                <a:ea typeface="+mj-ea"/>
                <a:cs typeface="+mj-cs"/>
              </a:rPr>
              <a:t> Challenges</a:t>
            </a:r>
            <a:endParaRPr lang="en-US" sz="6000" b="1" dirty="0">
              <a:solidFill>
                <a:srgbClr val="CC2127"/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DNN -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pages / modules /content (copy/paste)</a:t>
            </a:r>
          </a:p>
          <a:p>
            <a:r>
              <a:rPr lang="en-US" dirty="0" smtClean="0"/>
              <a:t>Manage settings directly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Ian Robinson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R2integrated</a:t>
            </a:r>
          </a:p>
          <a:p>
            <a:r>
              <a:rPr lang="en-US" dirty="0" smtClean="0"/>
              <a:t>St. Louis DNN UG, Leader</a:t>
            </a:r>
          </a:p>
          <a:p>
            <a:r>
              <a:rPr lang="en-US" dirty="0" smtClean="0"/>
              <a:t>dnnGallery.net, Co-Founder</a:t>
            </a:r>
          </a:p>
          <a:p>
            <a:r>
              <a:rPr lang="en-US" dirty="0" smtClean="0"/>
              <a:t>Day of DotNetNuke Chicago, Organizer</a:t>
            </a:r>
          </a:p>
          <a:p>
            <a:r>
              <a:rPr lang="en-US" dirty="0" err="1" smtClean="0"/>
              <a:t>OpenForce</a:t>
            </a:r>
            <a:r>
              <a:rPr lang="en-US" dirty="0" smtClean="0"/>
              <a:t> Europe 2010, Speaker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DNN -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 up from manual</a:t>
            </a:r>
          </a:p>
          <a:p>
            <a:r>
              <a:rPr lang="en-US" dirty="0" err="1" smtClean="0"/>
              <a:t>IPortable</a:t>
            </a:r>
            <a:r>
              <a:rPr lang="en-US" dirty="0" smtClean="0"/>
              <a:t> dependency for content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-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generally database driven</a:t>
            </a:r>
          </a:p>
          <a:p>
            <a:r>
              <a:rPr lang="en-US" dirty="0" smtClean="0"/>
              <a:t>So…how about a backup and restore?</a:t>
            </a:r>
          </a:p>
          <a:p>
            <a:r>
              <a:rPr lang="en-US" dirty="0" smtClean="0"/>
              <a:t>w/ Custom SQL Scripts of course</a:t>
            </a:r>
          </a:p>
          <a:p>
            <a:r>
              <a:rPr lang="en-US" dirty="0" smtClean="0"/>
              <a:t>What about data in production?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-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– manual database merge?</a:t>
            </a:r>
          </a:p>
          <a:p>
            <a:r>
              <a:rPr lang="en-US" dirty="0" smtClean="0"/>
              <a:t>Red Gate SQL (Data/Schema) Compare</a:t>
            </a:r>
          </a:p>
          <a:p>
            <a:r>
              <a:rPr lang="en-US" dirty="0" smtClean="0"/>
              <a:t>Can even automate to a great extent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identity crisis</a:t>
            </a:r>
          </a:p>
          <a:p>
            <a:r>
              <a:rPr lang="en-US" dirty="0" smtClean="0"/>
              <a:t>Data created in production and in staging.</a:t>
            </a:r>
          </a:p>
          <a:p>
            <a:r>
              <a:rPr lang="en-US" dirty="0" smtClean="0"/>
              <a:t>Identity re-seed prior to import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 Database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Granularity</a:t>
            </a:r>
          </a:p>
          <a:p>
            <a:r>
              <a:rPr lang="en-US" dirty="0" smtClean="0"/>
              <a:t>Quite a bit of work up front</a:t>
            </a:r>
          </a:p>
          <a:p>
            <a:r>
              <a:rPr lang="en-US" dirty="0" smtClean="0"/>
              <a:t>Ongoing maintenance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XCopy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What content is being created in production? Be careful not to overwrite it.</a:t>
            </a:r>
          </a:p>
          <a:p>
            <a:r>
              <a:rPr lang="en-US" dirty="0" smtClean="0"/>
              <a:t>    Users, files and folders, forum posts, surveys, contact forms, custom business forms, tracking data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How do we deal with conflicts?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UserId</a:t>
            </a:r>
            <a:r>
              <a:rPr lang="en-US" dirty="0" smtClean="0"/>
              <a:t> or </a:t>
            </a:r>
            <a:r>
              <a:rPr lang="en-US" dirty="0" err="1" smtClean="0"/>
              <a:t>FileId</a:t>
            </a:r>
            <a:r>
              <a:rPr lang="en-US" dirty="0" smtClean="0"/>
              <a:t> is already in use...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What environmental settings need to be different between staging and production?</a:t>
            </a:r>
          </a:p>
          <a:p>
            <a:r>
              <a:rPr lang="en-US" dirty="0" smtClean="0"/>
              <a:t>    database connection string, portal aliases, tabs (page URL redirects) - how do we avoid changing those?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does all of this make you think about Cost?</a:t>
            </a:r>
          </a:p>
          <a:p>
            <a:pPr lvl="1"/>
            <a:r>
              <a:rPr lang="en-US" dirty="0" smtClean="0"/>
              <a:t>Software licenses?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hu</a:t>
            </a:r>
            <a:r>
              <a:rPr lang="en-US" dirty="0" smtClean="0"/>
              <a:t>)man hours!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irobinson@r2integrated.com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irobinson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http://r2idnn.com</a:t>
            </a:r>
          </a:p>
          <a:p>
            <a:r>
              <a:rPr lang="en-US" dirty="0" smtClean="0"/>
              <a:t>http://dnnGallery.net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62471"/>
            <a:ext cx="9144000" cy="28624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solidFill>
                  <a:srgbClr val="CC2127"/>
                </a:solidFill>
                <a:ea typeface="+mj-ea"/>
                <a:cs typeface="+mj-cs"/>
              </a:rPr>
              <a:t>3. DotNetNuke Enterprise Content Staging</a:t>
            </a:r>
            <a:endParaRPr lang="en-US" sz="6000" b="1" dirty="0">
              <a:solidFill>
                <a:srgbClr val="CC2127"/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DotNetNuke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now…</a:t>
            </a:r>
          </a:p>
          <a:p>
            <a:pPr lvl="1"/>
            <a:r>
              <a:rPr lang="en-US" dirty="0" smtClean="0"/>
              <a:t>Same as Professional + new Content Staging feature</a:t>
            </a:r>
          </a:p>
          <a:p>
            <a:pPr lvl="1"/>
            <a:r>
              <a:rPr lang="en-US" dirty="0" smtClean="0"/>
              <a:t>$4999 yearly license fee</a:t>
            </a:r>
          </a:p>
          <a:p>
            <a:pPr lvl="1"/>
            <a:r>
              <a:rPr lang="en-US" dirty="0" smtClean="0"/>
              <a:t>First version of Content Staging functionality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 Staging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the same infrastructure</a:t>
            </a:r>
          </a:p>
          <a:p>
            <a:pPr lvl="1"/>
            <a:r>
              <a:rPr lang="en-US" dirty="0" smtClean="0"/>
              <a:t>Version, Modules, etc</a:t>
            </a:r>
          </a:p>
          <a:p>
            <a:pPr lvl="1"/>
            <a:r>
              <a:rPr lang="en-US" dirty="0" smtClean="0"/>
              <a:t>Just copy staging to production 1</a:t>
            </a:r>
            <a:r>
              <a:rPr lang="en-US" baseline="30000" dirty="0" smtClean="0"/>
              <a:t>st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Does not handle merge scenarios (Staging wins!)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IPortable</a:t>
            </a: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–&gt; Content Staging</a:t>
            </a:r>
          </a:p>
          <a:p>
            <a:r>
              <a:rPr lang="en-US" dirty="0" smtClean="0"/>
              <a:t>Connect sites</a:t>
            </a:r>
          </a:p>
          <a:p>
            <a:r>
              <a:rPr lang="en-US" dirty="0" smtClean="0"/>
              <a:t>Authorize with prod site (admin or above)</a:t>
            </a:r>
          </a:p>
          <a:p>
            <a:r>
              <a:rPr lang="en-US" dirty="0" smtClean="0"/>
              <a:t>Analyze Changes</a:t>
            </a:r>
          </a:p>
          <a:p>
            <a:r>
              <a:rPr lang="en-US" dirty="0" smtClean="0"/>
              <a:t>Push changes out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push?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Portal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Tabs</a:t>
            </a:r>
          </a:p>
          <a:p>
            <a:r>
              <a:rPr lang="en-US" dirty="0" smtClean="0"/>
              <a:t>Folders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(and their settings)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Awesomeness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to the UI</a:t>
            </a:r>
          </a:p>
          <a:p>
            <a:r>
              <a:rPr lang="en-US" dirty="0" smtClean="0"/>
              <a:t>Flexes core functionality</a:t>
            </a:r>
          </a:p>
          <a:p>
            <a:r>
              <a:rPr lang="en-US" dirty="0" smtClean="0"/>
              <a:t>Makes a lot of the hard work simple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the first version</a:t>
            </a:r>
          </a:p>
          <a:p>
            <a:r>
              <a:rPr lang="en-US" dirty="0" smtClean="0"/>
              <a:t>Somewhat limited use case</a:t>
            </a:r>
          </a:p>
          <a:p>
            <a:r>
              <a:rPr lang="en-US" dirty="0" smtClean="0"/>
              <a:t>Not as suited for community sites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62471"/>
            <a:ext cx="9144000" cy="28624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solidFill>
                  <a:srgbClr val="CC2127"/>
                </a:solidFill>
                <a:ea typeface="+mj-ea"/>
                <a:cs typeface="+mj-cs"/>
              </a:rPr>
              <a:t>3.5 Content Staging Demo</a:t>
            </a:r>
            <a:endParaRPr lang="en-US" sz="6000" b="1" dirty="0">
              <a:solidFill>
                <a:srgbClr val="CC2127"/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hopefully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kind of changes your website will require</a:t>
            </a:r>
          </a:p>
          <a:p>
            <a:r>
              <a:rPr lang="en-US" dirty="0" smtClean="0"/>
              <a:t>Know the available options for making those changes</a:t>
            </a:r>
          </a:p>
          <a:p>
            <a:r>
              <a:rPr lang="en-US" dirty="0" smtClean="0"/>
              <a:t>Be able to have a productive conversation with your team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Slide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364" y="1258958"/>
            <a:ext cx="8441635" cy="4867206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hlinkClick r:id="rId2"/>
              </a:rPr>
              <a:t>http://www.devconnections.com/updates/LasVegas_Fall10/DNN/</a:t>
            </a:r>
            <a:endParaRPr lang="en-US" sz="20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conversation</a:t>
            </a:r>
          </a:p>
          <a:p>
            <a:r>
              <a:rPr lang="en-US" dirty="0" smtClean="0"/>
              <a:t>Know problem domain</a:t>
            </a:r>
          </a:p>
          <a:p>
            <a:r>
              <a:rPr lang="en-US" dirty="0" smtClean="0"/>
              <a:t>Talk through pros and cons</a:t>
            </a:r>
          </a:p>
          <a:p>
            <a:r>
              <a:rPr lang="en-US" dirty="0" smtClean="0"/>
              <a:t>Provide foundation to move forward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460" y="302919"/>
            <a:ext cx="6485643" cy="77371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why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How? Options &amp;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Newest option: DotNetNuke Enterprise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62471"/>
            <a:ext cx="9144000" cy="25841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solidFill>
                  <a:srgbClr val="CC2127"/>
                </a:solidFill>
                <a:ea typeface="+mj-ea"/>
                <a:cs typeface="+mj-cs"/>
              </a:rPr>
              <a:t>1. Understanding Why</a:t>
            </a:r>
            <a:endParaRPr lang="en-US" sz="6000" b="1" dirty="0">
              <a:solidFill>
                <a:srgbClr val="CC2127"/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happens in a variety of ways</a:t>
            </a:r>
          </a:p>
          <a:p>
            <a:pPr lvl="1"/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Itself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Application Configuration</a:t>
            </a:r>
          </a:p>
          <a:p>
            <a:pPr lvl="1"/>
            <a:r>
              <a:rPr lang="en-US" dirty="0" smtClean="0"/>
              <a:t>Through the UI</a:t>
            </a:r>
          </a:p>
          <a:p>
            <a:pPr lvl="1"/>
            <a:r>
              <a:rPr lang="en-US" dirty="0" smtClean="0"/>
              <a:t>Configuration files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Infrastructure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framework</a:t>
            </a:r>
          </a:p>
          <a:p>
            <a:r>
              <a:rPr lang="en-US" dirty="0" smtClean="0"/>
              <a:t>Install/Upgrade extensions</a:t>
            </a:r>
          </a:p>
          <a:p>
            <a:r>
              <a:rPr lang="en-US" dirty="0" smtClean="0"/>
              <a:t>Manage settings through UI (Host, portal, page, module, etc)</a:t>
            </a:r>
          </a:p>
          <a:p>
            <a:r>
              <a:rPr lang="en-US" dirty="0" smtClean="0"/>
              <a:t>Update xml configuration files (</a:t>
            </a:r>
            <a:r>
              <a:rPr lang="en-US" dirty="0" err="1" smtClean="0"/>
              <a:t>web.config</a:t>
            </a:r>
            <a:r>
              <a:rPr lang="en-US" dirty="0" smtClean="0"/>
              <a:t> / html provider etc)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98EB3"/>
      </a:accent1>
      <a:accent2>
        <a:srgbClr val="CC2127"/>
      </a:accent2>
      <a:accent3>
        <a:srgbClr val="E4EBEF"/>
      </a:accent3>
      <a:accent4>
        <a:srgbClr val="1072AA"/>
      </a:accent4>
      <a:accent5>
        <a:srgbClr val="C0C0C0"/>
      </a:accent5>
      <a:accent6>
        <a:srgbClr val="EDB927"/>
      </a:accent6>
      <a:hlink>
        <a:srgbClr val="CC2127"/>
      </a:hlink>
      <a:folHlink>
        <a:srgbClr val="1072A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707</Words>
  <Application>Microsoft Office PowerPoint</Application>
  <PresentationFormat>On-screen Show (4:3)</PresentationFormat>
  <Paragraphs>166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Enterprise Deployment Scenarios</vt:lpstr>
      <vt:lpstr>Ian Robinson</vt:lpstr>
      <vt:lpstr>Contact Information</vt:lpstr>
      <vt:lpstr>Objectives</vt:lpstr>
      <vt:lpstr>Agenda</vt:lpstr>
      <vt:lpstr>Slide 6</vt:lpstr>
      <vt:lpstr>Changing a Website</vt:lpstr>
      <vt:lpstr>Infrastructure Changes</vt:lpstr>
      <vt:lpstr>Making Infrastructure Changes</vt:lpstr>
      <vt:lpstr>Structural Changes</vt:lpstr>
      <vt:lpstr>Making Structural Changes</vt:lpstr>
      <vt:lpstr>Content Changes</vt:lpstr>
      <vt:lpstr>Making Content Changes</vt:lpstr>
      <vt:lpstr>What is Enterprise Deployment?</vt:lpstr>
      <vt:lpstr>Roles</vt:lpstr>
      <vt:lpstr>So, Obviously We’re talking about…</vt:lpstr>
      <vt:lpstr>Why?</vt:lpstr>
      <vt:lpstr>Slide 18</vt:lpstr>
      <vt:lpstr>DNN - Manually</vt:lpstr>
      <vt:lpstr>DNN - Templating</vt:lpstr>
      <vt:lpstr>Custom - Database</vt:lpstr>
      <vt:lpstr>Custom - Database</vt:lpstr>
      <vt:lpstr>Merging Concerns</vt:lpstr>
      <vt:lpstr>Custom Database Scripts</vt:lpstr>
      <vt:lpstr>File System</vt:lpstr>
      <vt:lpstr>Challenge #1</vt:lpstr>
      <vt:lpstr>Challenge #2</vt:lpstr>
      <vt:lpstr>Challenge #3</vt:lpstr>
      <vt:lpstr>Cost!</vt:lpstr>
      <vt:lpstr>Slide 30</vt:lpstr>
      <vt:lpstr>DotNetNuke Enterprise</vt:lpstr>
      <vt:lpstr>Content Staging Feature</vt:lpstr>
      <vt:lpstr>Process</vt:lpstr>
      <vt:lpstr>What does it push?</vt:lpstr>
      <vt:lpstr>The Awesomeness</vt:lpstr>
      <vt:lpstr>Challenges</vt:lpstr>
      <vt:lpstr>Slide 37</vt:lpstr>
      <vt:lpstr>Now, hopefully you…</vt:lpstr>
      <vt:lpstr>Updated Slide Deck</vt:lpstr>
    </vt:vector>
  </TitlesOfParts>
  <Company>Adduci Studios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Adduci</dc:creator>
  <cp:lastModifiedBy>irobinson</cp:lastModifiedBy>
  <cp:revision>149</cp:revision>
  <dcterms:created xsi:type="dcterms:W3CDTF">2009-09-03T17:47:00Z</dcterms:created>
  <dcterms:modified xsi:type="dcterms:W3CDTF">2010-11-04T14:49:39Z</dcterms:modified>
</cp:coreProperties>
</file>