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61" r:id="rId4"/>
    <p:sldId id="264" r:id="rId5"/>
    <p:sldId id="266" r:id="rId6"/>
    <p:sldId id="257" r:id="rId7"/>
    <p:sldId id="262" r:id="rId8"/>
    <p:sldId id="258" r:id="rId9"/>
    <p:sldId id="263" r:id="rId10"/>
    <p:sldId id="259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84DC75-9E85-438B-AF8A-6444253D2C2E}">
          <p14:sldIdLst>
            <p14:sldId id="256"/>
            <p14:sldId id="260"/>
            <p14:sldId id="261"/>
            <p14:sldId id="264"/>
            <p14:sldId id="266"/>
            <p14:sldId id="257"/>
            <p14:sldId id="262"/>
            <p14:sldId id="258"/>
            <p14:sldId id="263"/>
            <p14:sldId id="259"/>
            <p14:sldId id="265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3/28/2011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multi-talented razor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In support of lauded appearance in MVC3 as “View Engine”, Razor makes appearance in </a:t>
            </a:r>
            <a:r>
              <a:rPr lang="en-US" dirty="0" err="1" smtClean="0"/>
              <a:t>DotNetNuke</a:t>
            </a:r>
            <a:r>
              <a:rPr lang="en-US" dirty="0" smtClean="0"/>
              <a:t> playing the part of “Scripting Language”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DotNetNuke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light weight but powerful development</a:t>
            </a:r>
          </a:p>
          <a:p>
            <a:r>
              <a:rPr lang="en-US" dirty="0" smtClean="0"/>
              <a:t>Not </a:t>
            </a:r>
            <a:r>
              <a:rPr lang="en-US" sz="2000" b="1" dirty="0" smtClean="0"/>
              <a:t>the </a:t>
            </a:r>
            <a:r>
              <a:rPr lang="en-US" dirty="0" smtClean="0"/>
              <a:t>new approach, but </a:t>
            </a:r>
            <a:r>
              <a:rPr lang="en-US" sz="2000" b="1" dirty="0" smtClean="0"/>
              <a:t>a</a:t>
            </a:r>
            <a:r>
              <a:rPr lang="en-US" dirty="0" smtClean="0"/>
              <a:t> new approach</a:t>
            </a:r>
          </a:p>
          <a:p>
            <a:r>
              <a:rPr lang="en-US" dirty="0" smtClean="0"/>
              <a:t>Razor host module</a:t>
            </a:r>
          </a:p>
          <a:p>
            <a:r>
              <a:rPr lang="en-US" dirty="0" smtClean="0"/>
              <a:t>Similar to web matrix style development</a:t>
            </a:r>
          </a:p>
          <a:p>
            <a:pPr lvl="1"/>
            <a:r>
              <a:rPr lang="en-US" dirty="0" smtClean="0"/>
              <a:t>Less the nice IDE</a:t>
            </a:r>
          </a:p>
          <a:p>
            <a:pPr lvl="1"/>
            <a:r>
              <a:rPr lang="en-US" dirty="0" smtClean="0"/>
              <a:t>Add DNN Context (API)</a:t>
            </a:r>
          </a:p>
        </p:txBody>
      </p:sp>
    </p:spTree>
    <p:extLst>
      <p:ext uri="{BB962C8B-B14F-4D97-AF65-F5344CB8AC3E}">
        <p14:creationId xmlns:p14="http://schemas.microsoft.com/office/powerpoint/2010/main" val="17911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host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514600"/>
            <a:ext cx="54959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9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razor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MyModule.ascx</a:t>
            </a:r>
          </a:p>
          <a:p>
            <a:pPr lvl="1"/>
            <a:r>
              <a:rPr lang="en-US" dirty="0" smtClean="0"/>
              <a:t>Inherits from </a:t>
            </a:r>
            <a:r>
              <a:rPr lang="en-US" dirty="0" err="1" smtClean="0"/>
              <a:t>RazorModuleBase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MyModule.cshtml</a:t>
            </a:r>
            <a:endParaRPr lang="en-US" dirty="0" smtClean="0"/>
          </a:p>
          <a:p>
            <a:pPr lvl="1"/>
            <a:r>
              <a:rPr lang="en-US" dirty="0" smtClean="0"/>
              <a:t>Contains html/</a:t>
            </a:r>
            <a:r>
              <a:rPr lang="en-US" dirty="0" err="1" smtClean="0"/>
              <a:t>js</a:t>
            </a:r>
            <a:r>
              <a:rPr lang="en-US" dirty="0" smtClean="0"/>
              <a:t>/razor</a:t>
            </a:r>
          </a:p>
          <a:p>
            <a:r>
              <a:rPr lang="en-US" dirty="0" smtClean="0"/>
              <a:t>Host -&gt; Module Definitions</a:t>
            </a:r>
          </a:p>
          <a:p>
            <a:pPr lvl="1"/>
            <a:r>
              <a:rPr lang="en-US" dirty="0" smtClean="0"/>
              <a:t>Create new module -&gt; </a:t>
            </a:r>
            <a:r>
              <a:rPr lang="en-US" b="1" dirty="0" smtClean="0"/>
              <a:t>From Control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"/>
          <a:stretch/>
        </p:blipFill>
        <p:spPr bwMode="auto">
          <a:xfrm>
            <a:off x="5334000" y="3048000"/>
            <a:ext cx="2247900" cy="798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1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738937" cy="193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7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Introducing…Razor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1"/>
            <a:ext cx="6400800" cy="2895600"/>
          </a:xfrm>
        </p:spPr>
        <p:txBody>
          <a:bodyPr/>
          <a:lstStyle/>
          <a:p>
            <a:r>
              <a:rPr lang="en-US" dirty="0" smtClean="0"/>
              <a:t>View Engine? Scripting language?</a:t>
            </a:r>
            <a:r>
              <a:rPr lang="en-US" dirty="0"/>
              <a:t> </a:t>
            </a:r>
            <a:r>
              <a:rPr lang="en-US" dirty="0" err="1"/>
              <a:t>Templating</a:t>
            </a:r>
            <a:r>
              <a:rPr lang="en-US" dirty="0"/>
              <a:t> language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Gu</a:t>
            </a:r>
            <a:r>
              <a:rPr lang="en-US" dirty="0" smtClean="0"/>
              <a:t> Says: </a:t>
            </a:r>
            <a:r>
              <a:rPr lang="en-US" dirty="0"/>
              <a:t>“HTML generation </a:t>
            </a:r>
            <a:r>
              <a:rPr lang="en-US" dirty="0" smtClean="0"/>
              <a:t>… code-focused </a:t>
            </a:r>
            <a:r>
              <a:rPr lang="en-US" dirty="0" err="1" smtClean="0"/>
              <a:t>templating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Clean syntax, fewer characters</a:t>
            </a:r>
          </a:p>
          <a:p>
            <a:r>
              <a:rPr lang="en-US" dirty="0" smtClean="0"/>
              <a:t>Code is “first class”</a:t>
            </a:r>
          </a:p>
        </p:txBody>
      </p:sp>
    </p:spTree>
    <p:extLst>
      <p:ext uri="{BB962C8B-B14F-4D97-AF65-F5344CB8AC3E}">
        <p14:creationId xmlns:p14="http://schemas.microsoft.com/office/powerpoint/2010/main" val="3421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53693"/>
            <a:ext cx="5486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5562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Razor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7452" b="16259"/>
          <a:stretch/>
        </p:blipFill>
        <p:spPr bwMode="auto">
          <a:xfrm>
            <a:off x="2558074" y="4038600"/>
            <a:ext cx="3652225" cy="110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0" b="21981"/>
          <a:stretch/>
        </p:blipFill>
        <p:spPr bwMode="auto">
          <a:xfrm>
            <a:off x="2558075" y="2620224"/>
            <a:ext cx="4219575" cy="111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476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6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Ships with choice of ASPX or Razor as view engine</a:t>
            </a:r>
          </a:p>
          <a:p>
            <a:r>
              <a:rPr lang="en-US" dirty="0" smtClean="0"/>
              <a:t>Displaying and working with data (your model)</a:t>
            </a:r>
          </a:p>
          <a:p>
            <a:r>
              <a:rPr lang="en-US" dirty="0" smtClean="0"/>
              <a:t>Cool: Automatic HTML Encoding</a:t>
            </a:r>
          </a:p>
          <a:p>
            <a:endParaRPr lang="en-US" dirty="0"/>
          </a:p>
          <a:p>
            <a:pPr indent="0">
              <a:buNone/>
            </a:pPr>
            <a:r>
              <a:rPr lang="en-US" sz="1600" i="1" dirty="0" smtClean="0"/>
              <a:t>ASP.NET MVC 3 is an Open </a:t>
            </a:r>
            <a:r>
              <a:rPr lang="en-US" sz="1600" i="1" dirty="0"/>
              <a:t>Source MVC Framework on .</a:t>
            </a:r>
            <a:r>
              <a:rPr lang="en-US" sz="1600" i="1" dirty="0" smtClean="0"/>
              <a:t>NET</a:t>
            </a:r>
          </a:p>
          <a:p>
            <a:pPr indent="0">
              <a:buNone/>
            </a:pPr>
            <a:r>
              <a:rPr lang="en-US" sz="1600" i="1" dirty="0" smtClean="0"/>
              <a:t>Version </a:t>
            </a:r>
            <a:r>
              <a:rPr lang="en-US" sz="1600" i="1" dirty="0"/>
              <a:t>3 Released January 2011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MVc</a:t>
            </a:r>
            <a:r>
              <a:rPr lang="en-US" dirty="0" smtClean="0"/>
              <a:t> 3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7"/>
          <a:stretch/>
        </p:blipFill>
        <p:spPr bwMode="auto">
          <a:xfrm>
            <a:off x="2362200" y="2514600"/>
            <a:ext cx="4448828" cy="290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“PHP Story”</a:t>
            </a:r>
          </a:p>
          <a:p>
            <a:r>
              <a:rPr lang="en-US" dirty="0" smtClean="0"/>
              <a:t>“Entry level” application creation</a:t>
            </a:r>
          </a:p>
          <a:p>
            <a:r>
              <a:rPr lang="en-US" dirty="0" smtClean="0"/>
              <a:t>“Web Pages” </a:t>
            </a:r>
            <a:r>
              <a:rPr lang="en-US" b="1" dirty="0" smtClean="0"/>
              <a:t>.</a:t>
            </a:r>
            <a:r>
              <a:rPr lang="en-US" b="1" dirty="0" err="1" smtClean="0"/>
              <a:t>cshtml</a:t>
            </a:r>
            <a:endParaRPr lang="en-US" b="1" dirty="0" smtClean="0"/>
          </a:p>
          <a:p>
            <a:r>
              <a:rPr lang="en-US" dirty="0" smtClean="0"/>
              <a:t>In this world…</a:t>
            </a:r>
          </a:p>
          <a:p>
            <a:pPr lvl="1"/>
            <a:r>
              <a:rPr lang="en-US" b="1" dirty="0" smtClean="0"/>
              <a:t>Razor scripting allows dynamic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matrix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3"/>
          <a:stretch/>
        </p:blipFill>
        <p:spPr bwMode="auto">
          <a:xfrm>
            <a:off x="1828800" y="2514600"/>
            <a:ext cx="552457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360</TotalTime>
  <Words>207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Couture</vt:lpstr>
      <vt:lpstr>The multi-talented razor</vt:lpstr>
      <vt:lpstr>Introducing…Razor</vt:lpstr>
      <vt:lpstr>syntax</vt:lpstr>
      <vt:lpstr>Syntax</vt:lpstr>
      <vt:lpstr>Helpers</vt:lpstr>
      <vt:lpstr>ASP.nET MVC 3</vt:lpstr>
      <vt:lpstr>ASP.NET MVc 3 DEMO</vt:lpstr>
      <vt:lpstr>WEB MATRIX</vt:lpstr>
      <vt:lpstr>Web matrix DEMO</vt:lpstr>
      <vt:lpstr>DotNetNuke</vt:lpstr>
      <vt:lpstr>Razor host module</vt:lpstr>
      <vt:lpstr>A razor module</vt:lpstr>
      <vt:lpstr>User map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multi-talented razor</dc:title>
  <dc:creator>Ian Robinson</dc:creator>
  <cp:lastModifiedBy>Ian Robinson</cp:lastModifiedBy>
  <cp:revision>20</cp:revision>
  <dcterms:created xsi:type="dcterms:W3CDTF">2011-03-28T19:34:56Z</dcterms:created>
  <dcterms:modified xsi:type="dcterms:W3CDTF">2011-03-29T01:50:02Z</dcterms:modified>
</cp:coreProperties>
</file>