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6B1205-4672-42F5-93CA-68278418B1BD}">
          <p14:sldIdLst>
            <p14:sldId id="256"/>
            <p14:sldId id="299"/>
            <p14:sldId id="257"/>
          </p14:sldIdLst>
        </p14:section>
        <p14:section name="WebFormsMVP" id="{20B87C23-5B0A-4AFC-8A97-90890A201F3A}">
          <p14:sldIdLst>
            <p14:sldId id="258"/>
            <p14:sldId id="259"/>
            <p14:sldId id="260"/>
            <p14:sldId id="261"/>
            <p14:sldId id="267"/>
            <p14:sldId id="268"/>
            <p14:sldId id="269"/>
            <p14:sldId id="270"/>
          </p14:sldIdLst>
        </p14:section>
        <p14:section name="jQuery &amp; Ajax" id="{2D15CD4A-D6EA-4E11-9DD4-919D28CE04CF}">
          <p14:sldIdLst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6"/>
          </p14:sldIdLst>
        </p14:section>
        <p14:section name="Razor" id="{29DD55F8-EA8C-4E27-9BBC-54B3148116FF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B63B6-2618-48C9-92D2-B35FBAF7C200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D555-0515-4B82-B2FA-41566C7D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877560-A1C7-4384-A72B-316538C65202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Find a relatively simple example from the DotNetNuke core to demonstrate the characteristics of unit tests.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F18E07-864A-4DF1-9EE1-CF44435021F7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CB2C22-3239-4353-8FEC-9EA8213B65BE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26A0C4-0452-49AB-A71C-662E63A661E5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Discussion point: who’s using “true hand crafted”ajax techniques? Who’s using big wrappers / rich user controls.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4DACA3-7B65-4CD8-8A30-E1C689D3F277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8E663C-1E0C-4ED3-BB8C-1820FB7A54C4}" type="slidenum">
              <a:rPr lang="en-US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FDFF82-71CA-4301-812D-6D031961C7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964CAB-BEE7-43AF-A0A6-F408858668ED}" type="datetimeFigureOut">
              <a:rPr lang="en-US" smtClean="0"/>
              <a:t>8/6/2011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irobinson" TargetMode="External"/><Relationship Id="rId2" Type="http://schemas.openxmlformats.org/officeDocument/2006/relationships/hyperlink" Target="http://www.stldod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bit.ly/irobinson" TargetMode="External"/><Relationship Id="rId4" Type="http://schemas.openxmlformats.org/officeDocument/2006/relationships/hyperlink" Target="http://github.com/irobins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eekdotnethosting.wordpress.com/2009/09/01/asp-net-mvc-hosting-asp-net-frameworks-and-structur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ekdotnethosting.wordpress.com/2009/09/01/asp-net-mvc-hosting-asp-net-frameworks-and-structur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robin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28917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4800" dirty="0" smtClean="0"/>
              <a:t>Embrace the Buzz:</a:t>
            </a:r>
            <a:br>
              <a:rPr lang="en-US" sz="4800" dirty="0" smtClean="0"/>
            </a:br>
            <a:r>
              <a:rPr lang="en-US" sz="4800" dirty="0" smtClean="0"/>
              <a:t>Building Modern Extensions for DotNetNuke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Robinson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Take-Aways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Unit testing increases confidence in your code. Code is more changeable.</a:t>
            </a:r>
          </a:p>
          <a:p>
            <a:r>
              <a:rPr lang="en-US" smtClean="0"/>
              <a:t>Therefore Unit Testing is a desirable practice</a:t>
            </a:r>
          </a:p>
          <a:p>
            <a:r>
              <a:rPr lang="en-US" smtClean="0"/>
              <a:t>WebFormsMVP allows us to better conduct unit testing in DotNetNuke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08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Recommended Resources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Unit Testing</a:t>
            </a:r>
          </a:p>
          <a:p>
            <a:pPr lvl="1"/>
            <a:r>
              <a:rPr lang="en-US" smtClean="0"/>
              <a:t>The Art of Unit Testing by Roy Osherove</a:t>
            </a:r>
          </a:p>
          <a:p>
            <a:pPr lvl="1"/>
            <a:r>
              <a:rPr lang="en-US" smtClean="0"/>
              <a:t>Working with Legacy Code by Michael Feathers</a:t>
            </a:r>
          </a:p>
          <a:p>
            <a:r>
              <a:rPr lang="en-US" smtClean="0"/>
              <a:t>WebFormsMVP</a:t>
            </a:r>
          </a:p>
          <a:p>
            <a:pPr lvl="1"/>
            <a:r>
              <a:rPr lang="en-US" smtClean="0"/>
              <a:t>Podcast: Hanselminutes Episode 202</a:t>
            </a:r>
          </a:p>
          <a:p>
            <a:pPr lvl="1"/>
            <a:r>
              <a:rPr lang="en-US" smtClean="0"/>
              <a:t>http://webformsmvp.com</a:t>
            </a:r>
          </a:p>
        </p:txBody>
      </p:sp>
    </p:spTree>
    <p:extLst>
      <p:ext uri="{BB962C8B-B14F-4D97-AF65-F5344CB8AC3E}">
        <p14:creationId xmlns:p14="http://schemas.microsoft.com/office/powerpoint/2010/main" val="323305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“AJAX”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Does Web 2.0 even mean anything anymore? (Did it ever?)</a:t>
            </a:r>
          </a:p>
          <a:p>
            <a:r>
              <a:rPr lang="en-US" smtClean="0"/>
              <a:t>Is it over the top animations?</a:t>
            </a:r>
          </a:p>
          <a:p>
            <a:r>
              <a:rPr lang="en-US" smtClean="0"/>
              <a:t>Or is it a compelling user experience?</a:t>
            </a:r>
          </a:p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Taste still counts.</a:t>
            </a:r>
          </a:p>
        </p:txBody>
      </p:sp>
    </p:spTree>
    <p:extLst>
      <p:ext uri="{BB962C8B-B14F-4D97-AF65-F5344CB8AC3E}">
        <p14:creationId xmlns:p14="http://schemas.microsoft.com/office/powerpoint/2010/main" val="32022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Asynchronous server communication</a:t>
            </a:r>
          </a:p>
          <a:p>
            <a:r>
              <a:rPr lang="en-US" smtClean="0"/>
              <a:t>ASP.NET Sans-Postbacks</a:t>
            </a:r>
          </a:p>
          <a:p>
            <a:r>
              <a:rPr lang="en-US" smtClean="0"/>
              <a:t>More control / more work?</a:t>
            </a:r>
          </a:p>
          <a:p>
            <a:r>
              <a:rPr lang="en-US" smtClean="0"/>
              <a:t>“Closer to the metal”</a:t>
            </a:r>
          </a:p>
        </p:txBody>
      </p:sp>
    </p:spTree>
    <p:extLst>
      <p:ext uri="{BB962C8B-B14F-4D97-AF65-F5344CB8AC3E}">
        <p14:creationId xmlns:p14="http://schemas.microsoft.com/office/powerpoint/2010/main" val="11337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JS Library</a:t>
            </a:r>
          </a:p>
          <a:p>
            <a:r>
              <a:rPr lang="en-US" smtClean="0"/>
              <a:t>One way of doing things…</a:t>
            </a:r>
          </a:p>
          <a:p>
            <a:r>
              <a:rPr lang="en-US" smtClean="0"/>
              <a:t>Ease of use</a:t>
            </a:r>
          </a:p>
          <a:p>
            <a:r>
              <a:rPr lang="en-US" smtClean="0"/>
              <a:t>Adoption / Community</a:t>
            </a:r>
          </a:p>
          <a:p>
            <a:r>
              <a:rPr lang="en-US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868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AJAX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jQuery.get() //http get</a:t>
            </a:r>
          </a:p>
          <a:p>
            <a:r>
              <a:rPr lang="en-US" smtClean="0"/>
              <a:t>jQuery.load() //load page</a:t>
            </a:r>
          </a:p>
          <a:p>
            <a:r>
              <a:rPr lang="en-US" smtClean="0"/>
              <a:t>jQuery.post() //http post</a:t>
            </a:r>
          </a:p>
          <a:p>
            <a:r>
              <a:rPr lang="en-US" smtClean="0"/>
              <a:t>jQuery.ajax() //ajax swiss army knife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93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AJAX Events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events for re-use</a:t>
            </a:r>
          </a:p>
          <a:p>
            <a:pPr lvl="1"/>
            <a:r>
              <a:rPr lang="en-US" smtClean="0"/>
              <a:t>ajaxStart()</a:t>
            </a:r>
          </a:p>
          <a:p>
            <a:pPr lvl="1"/>
            <a:r>
              <a:rPr lang="en-US" smtClean="0"/>
              <a:t>ajaxError()</a:t>
            </a:r>
          </a:p>
          <a:p>
            <a:pPr lvl="1"/>
            <a:r>
              <a:rPr lang="en-US" smtClean="0"/>
              <a:t>ajaxComplete()</a:t>
            </a:r>
          </a:p>
          <a:p>
            <a:pPr lvl="1"/>
            <a:r>
              <a:rPr lang="en-US" smtClean="0"/>
              <a:t>ajaxStop()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65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Data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Building it all up on the client side.</a:t>
            </a:r>
          </a:p>
          <a:p>
            <a:r>
              <a:rPr lang="en-US" smtClean="0"/>
              <a:t>jQuery.data()</a:t>
            </a:r>
          </a:p>
        </p:txBody>
      </p:sp>
    </p:spTree>
    <p:extLst>
      <p:ext uri="{BB962C8B-B14F-4D97-AF65-F5344CB8AC3E}">
        <p14:creationId xmlns:p14="http://schemas.microsoft.com/office/powerpoint/2010/main" val="38909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Collecting Simple Data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AddUserName(string user)</a:t>
            </a:r>
          </a:p>
          <a:p>
            <a:endParaRPr lang="en-US" smtClean="0"/>
          </a:p>
          <a:p>
            <a:r>
              <a:rPr lang="en-US" smtClean="0"/>
              <a:t>var username = $(‘#username’).text();</a:t>
            </a:r>
          </a:p>
        </p:txBody>
      </p:sp>
    </p:spTree>
    <p:extLst>
      <p:ext uri="{BB962C8B-B14F-4D97-AF65-F5344CB8AC3E}">
        <p14:creationId xmlns:p14="http://schemas.microsoft.com/office/powerpoint/2010/main" val="12148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Collecting Complex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12875"/>
            <a:ext cx="9059863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9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Ian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38" y="2667000"/>
            <a:ext cx="8458200" cy="4038601"/>
          </a:xfrm>
        </p:spPr>
        <p:txBody>
          <a:bodyPr>
            <a:normAutofit/>
          </a:bodyPr>
          <a:lstStyle/>
          <a:p>
            <a:r>
              <a:rPr lang="en-US" b="1" dirty="0" smtClean="0"/>
              <a:t>Session Feedback</a:t>
            </a:r>
            <a:r>
              <a:rPr lang="en-US" dirty="0" smtClean="0"/>
              <a:t>! </a:t>
            </a:r>
            <a:r>
              <a:rPr lang="en-US" dirty="0" smtClean="0">
                <a:hlinkClick r:id="rId2"/>
              </a:rPr>
              <a:t>http://www.stldodn.com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sz="2400" dirty="0" smtClean="0">
                <a:hlinkClick r:id="rId3"/>
              </a:rPr>
              <a:t>@</a:t>
            </a:r>
            <a:r>
              <a:rPr lang="en-US" sz="2400" dirty="0" err="1" smtClean="0">
                <a:hlinkClick r:id="rId3"/>
              </a:rPr>
              <a:t>irobinson</a:t>
            </a:r>
            <a:endParaRPr lang="en-US" sz="2400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sz="2400" dirty="0" smtClean="0">
                <a:hlinkClick r:id="rId4"/>
              </a:rPr>
              <a:t>http://github.com/irobinson</a:t>
            </a:r>
            <a:endParaRPr lang="en-US" sz="2400" dirty="0" smtClean="0"/>
          </a:p>
          <a:p>
            <a:r>
              <a:rPr lang="en-US" dirty="0" err="1" smtClean="0"/>
              <a:t>StackOverflow</a:t>
            </a:r>
            <a:r>
              <a:rPr lang="en-US" dirty="0" smtClean="0"/>
              <a:t> Careers </a:t>
            </a:r>
            <a:r>
              <a:rPr lang="en-US" sz="2400" dirty="0" smtClean="0">
                <a:hlinkClick r:id="rId5"/>
              </a:rPr>
              <a:t>http://bit.ly/irobinson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19200"/>
            <a:ext cx="618507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4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ASMX</a:t>
            </a:r>
          </a:p>
          <a:p>
            <a:r>
              <a:rPr lang="en-US" smtClean="0"/>
              <a:t>WCF</a:t>
            </a:r>
          </a:p>
          <a:p>
            <a:r>
              <a:rPr lang="en-US" smtClean="0"/>
              <a:t>ASHX</a:t>
            </a:r>
          </a:p>
          <a:p>
            <a:r>
              <a:rPr lang="en-US" smtClean="0"/>
              <a:t>ASPX</a:t>
            </a:r>
          </a:p>
          <a:p>
            <a:r>
              <a:rPr lang="en-US" smtClean="0"/>
              <a:t>Pages Methods</a:t>
            </a:r>
          </a:p>
          <a:p>
            <a:r>
              <a:rPr lang="en-US" smtClean="0"/>
              <a:t>It’s just http…</a:t>
            </a:r>
          </a:p>
        </p:txBody>
      </p:sp>
    </p:spTree>
    <p:extLst>
      <p:ext uri="{BB962C8B-B14F-4D97-AF65-F5344CB8AC3E}">
        <p14:creationId xmlns:p14="http://schemas.microsoft.com/office/powerpoint/2010/main" val="12603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Proxy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Rick Strahl’s ServiceProxy.js</a:t>
            </a:r>
          </a:p>
          <a:p>
            <a:r>
              <a:rPr lang="en-US" smtClean="0"/>
              <a:t>“JSON ServiceProxy to call WCF or ASMX JSON Services with Date Parsing”</a:t>
            </a:r>
          </a:p>
          <a:p>
            <a:r>
              <a:rPr lang="en-US" smtClean="0"/>
              <a:t>http://codepaste.net/i89xhc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61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Autocomplete</a:t>
            </a:r>
          </a:p>
          <a:p>
            <a:r>
              <a:rPr lang="en-US" smtClean="0"/>
              <a:t>Form Submission</a:t>
            </a:r>
          </a:p>
          <a:p>
            <a:r>
              <a:rPr lang="en-US" smtClean="0"/>
              <a:t>Drag and Drop</a:t>
            </a:r>
          </a:p>
          <a:p>
            <a:r>
              <a:rPr lang="en-US" smtClean="0"/>
              <a:t>Auto-refresh</a:t>
            </a:r>
          </a:p>
          <a:p>
            <a:endParaRPr lang="en-US" smtClean="0"/>
          </a:p>
        </p:txBody>
      </p:sp>
      <p:sp>
        <p:nvSpPr>
          <p:cNvPr id="17412" name="TextBox 4">
            <a:hlinkClick r:id="rId2"/>
          </p:cNvPr>
          <p:cNvSpPr txBox="1">
            <a:spLocks noChangeArrowheads="1"/>
          </p:cNvSpPr>
          <p:nvPr/>
        </p:nvSpPr>
        <p:spPr bwMode="auto">
          <a:xfrm>
            <a:off x="427038" y="6126163"/>
            <a:ext cx="745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More patterns: http://ajaxpatterns.org/Patterns</a:t>
            </a:r>
          </a:p>
        </p:txBody>
      </p:sp>
    </p:spTree>
    <p:extLst>
      <p:ext uri="{BB962C8B-B14F-4D97-AF65-F5344CB8AC3E}">
        <p14:creationId xmlns:p14="http://schemas.microsoft.com/office/powerpoint/2010/main" val="20229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to Think About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Structuring JavaScript</a:t>
            </a:r>
          </a:p>
          <a:p>
            <a:r>
              <a:rPr lang="en-US" smtClean="0"/>
              <a:t>JavaScript Combination/Minification</a:t>
            </a:r>
          </a:p>
          <a:p>
            <a:r>
              <a:rPr lang="en-US" smtClean="0"/>
              <a:t>Creating jQuery plugins</a:t>
            </a:r>
          </a:p>
          <a:p>
            <a:r>
              <a:rPr lang="en-US" smtClean="0"/>
              <a:t>Automated JavaScript Testing </a:t>
            </a:r>
          </a:p>
        </p:txBody>
      </p:sp>
    </p:spTree>
    <p:extLst>
      <p:ext uri="{BB962C8B-B14F-4D97-AF65-F5344CB8AC3E}">
        <p14:creationId xmlns:p14="http://schemas.microsoft.com/office/powerpoint/2010/main" val="14312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Introducing…Razor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1"/>
            <a:ext cx="64008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View Engine? Scripting language?</a:t>
            </a:r>
            <a:r>
              <a:rPr lang="en-US" dirty="0"/>
              <a:t> </a:t>
            </a:r>
            <a:r>
              <a:rPr lang="en-US" dirty="0" err="1"/>
              <a:t>Templating</a:t>
            </a:r>
            <a:r>
              <a:rPr lang="en-US" dirty="0"/>
              <a:t> language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Gu</a:t>
            </a:r>
            <a:r>
              <a:rPr lang="en-US" dirty="0" smtClean="0"/>
              <a:t> Says: </a:t>
            </a:r>
            <a:r>
              <a:rPr lang="en-US" dirty="0"/>
              <a:t>“HTML generation </a:t>
            </a:r>
            <a:r>
              <a:rPr lang="en-US" dirty="0" smtClean="0"/>
              <a:t>… code-focused </a:t>
            </a:r>
            <a:r>
              <a:rPr lang="en-US" dirty="0" err="1" smtClean="0"/>
              <a:t>templating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Clean syntax, fewer characters</a:t>
            </a:r>
          </a:p>
          <a:p>
            <a:r>
              <a:rPr lang="en-US" dirty="0" smtClean="0"/>
              <a:t>Code is “first class”</a:t>
            </a:r>
          </a:p>
        </p:txBody>
      </p:sp>
    </p:spTree>
    <p:extLst>
      <p:ext uri="{BB962C8B-B14F-4D97-AF65-F5344CB8AC3E}">
        <p14:creationId xmlns:p14="http://schemas.microsoft.com/office/powerpoint/2010/main" val="8907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Razor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486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5562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9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Razor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t="7452" b="16259"/>
          <a:stretch/>
        </p:blipFill>
        <p:spPr bwMode="auto">
          <a:xfrm>
            <a:off x="2558074" y="4038600"/>
            <a:ext cx="3652225" cy="110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0" b="21981"/>
          <a:stretch/>
        </p:blipFill>
        <p:spPr bwMode="auto">
          <a:xfrm>
            <a:off x="2558074" y="2209800"/>
            <a:ext cx="4219575" cy="111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4766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8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Ships with choice of ASPX or Razor as view engine</a:t>
            </a:r>
          </a:p>
          <a:p>
            <a:r>
              <a:rPr lang="en-US" dirty="0" smtClean="0"/>
              <a:t>Displaying and working with data (your model)</a:t>
            </a:r>
          </a:p>
          <a:p>
            <a:r>
              <a:rPr lang="en-US" dirty="0" smtClean="0"/>
              <a:t>Cool: Automatic HTML Encoding</a:t>
            </a:r>
          </a:p>
          <a:p>
            <a:endParaRPr lang="en-US" dirty="0"/>
          </a:p>
          <a:p>
            <a:pPr indent="0">
              <a:buNone/>
            </a:pPr>
            <a:r>
              <a:rPr lang="en-US" sz="1600" i="1" dirty="0" smtClean="0"/>
              <a:t>ASP.NET MVC 3 is an Open </a:t>
            </a:r>
            <a:r>
              <a:rPr lang="en-US" sz="1600" i="1" dirty="0"/>
              <a:t>Source MVC Framework on .</a:t>
            </a:r>
            <a:r>
              <a:rPr lang="en-US" sz="1600" i="1" dirty="0" smtClean="0"/>
              <a:t>NET</a:t>
            </a:r>
          </a:p>
          <a:p>
            <a:pPr indent="0">
              <a:buNone/>
            </a:pPr>
            <a:r>
              <a:rPr lang="en-US" sz="1600" i="1" dirty="0" smtClean="0"/>
              <a:t>Version </a:t>
            </a:r>
            <a:r>
              <a:rPr lang="en-US" sz="1600" i="1" dirty="0"/>
              <a:t>3 Released January 2011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MVc</a:t>
            </a:r>
            <a:r>
              <a:rPr lang="en-US" dirty="0" smtClean="0"/>
              <a:t> 3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7"/>
          <a:stretch/>
        </p:blipFill>
        <p:spPr bwMode="auto">
          <a:xfrm>
            <a:off x="2362200" y="2514600"/>
            <a:ext cx="4448828" cy="290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2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WebFormsMVP</a:t>
            </a:r>
            <a:r>
              <a:rPr lang="en-US" dirty="0" smtClean="0"/>
              <a:t> / Unit Testing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&amp; Ajax</a:t>
            </a:r>
          </a:p>
          <a:p>
            <a:r>
              <a:rPr lang="en-US" dirty="0" smtClean="0"/>
              <a:t>Razor 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56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“PHP Story”</a:t>
            </a:r>
          </a:p>
          <a:p>
            <a:r>
              <a:rPr lang="en-US" dirty="0" smtClean="0"/>
              <a:t>“Entry level” application creation</a:t>
            </a:r>
          </a:p>
          <a:p>
            <a:r>
              <a:rPr lang="en-US" dirty="0" smtClean="0"/>
              <a:t>“Web Pages” </a:t>
            </a:r>
            <a:r>
              <a:rPr lang="en-US" b="1" dirty="0" smtClean="0"/>
              <a:t>.</a:t>
            </a:r>
            <a:r>
              <a:rPr lang="en-US" b="1" dirty="0" err="1" smtClean="0"/>
              <a:t>cshtml</a:t>
            </a:r>
            <a:endParaRPr lang="en-US" b="1" dirty="0" smtClean="0"/>
          </a:p>
          <a:p>
            <a:r>
              <a:rPr lang="en-US" dirty="0" smtClean="0"/>
              <a:t>In this world…</a:t>
            </a:r>
          </a:p>
          <a:p>
            <a:pPr lvl="1"/>
            <a:r>
              <a:rPr lang="en-US" b="1" dirty="0" smtClean="0"/>
              <a:t>Razor scripting allows dynamic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940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DotNetNuke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light weight but powerful development</a:t>
            </a:r>
          </a:p>
          <a:p>
            <a:r>
              <a:rPr lang="en-US" dirty="0" smtClean="0"/>
              <a:t>Not </a:t>
            </a:r>
            <a:r>
              <a:rPr lang="en-US" sz="2000" b="1" dirty="0" smtClean="0"/>
              <a:t>the </a:t>
            </a:r>
            <a:r>
              <a:rPr lang="en-US" dirty="0" smtClean="0"/>
              <a:t>new approach, but </a:t>
            </a:r>
            <a:r>
              <a:rPr lang="en-US" sz="2000" b="1" dirty="0" smtClean="0"/>
              <a:t>a</a:t>
            </a:r>
            <a:r>
              <a:rPr lang="en-US" dirty="0" smtClean="0"/>
              <a:t> new approach</a:t>
            </a:r>
          </a:p>
          <a:p>
            <a:r>
              <a:rPr lang="en-US" dirty="0" smtClean="0"/>
              <a:t>Razor host module</a:t>
            </a:r>
          </a:p>
          <a:p>
            <a:r>
              <a:rPr lang="en-US" dirty="0" smtClean="0"/>
              <a:t>Similar to web matrix style development</a:t>
            </a:r>
          </a:p>
          <a:p>
            <a:pPr lvl="1"/>
            <a:r>
              <a:rPr lang="en-US" dirty="0" smtClean="0"/>
              <a:t>Less the nice IDE</a:t>
            </a:r>
          </a:p>
          <a:p>
            <a:pPr lvl="1"/>
            <a:r>
              <a:rPr lang="en-US" dirty="0" smtClean="0"/>
              <a:t>Add DNN Context (API)</a:t>
            </a:r>
          </a:p>
        </p:txBody>
      </p:sp>
    </p:spTree>
    <p:extLst>
      <p:ext uri="{BB962C8B-B14F-4D97-AF65-F5344CB8AC3E}">
        <p14:creationId xmlns:p14="http://schemas.microsoft.com/office/powerpoint/2010/main" val="3482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host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514600"/>
            <a:ext cx="54959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9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razor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MyModule.ascx</a:t>
            </a:r>
          </a:p>
          <a:p>
            <a:pPr lvl="1"/>
            <a:r>
              <a:rPr lang="en-US" dirty="0" smtClean="0"/>
              <a:t>Inherits from </a:t>
            </a:r>
            <a:r>
              <a:rPr lang="en-US" dirty="0" err="1" smtClean="0"/>
              <a:t>RazorModuleBase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MyModule.cshtml</a:t>
            </a:r>
            <a:endParaRPr lang="en-US" dirty="0" smtClean="0"/>
          </a:p>
          <a:p>
            <a:pPr lvl="1"/>
            <a:r>
              <a:rPr lang="en-US" dirty="0" smtClean="0"/>
              <a:t>Contains html/</a:t>
            </a:r>
            <a:r>
              <a:rPr lang="en-US" dirty="0" err="1" smtClean="0"/>
              <a:t>js</a:t>
            </a:r>
            <a:r>
              <a:rPr lang="en-US" dirty="0" smtClean="0"/>
              <a:t>/razor</a:t>
            </a:r>
          </a:p>
          <a:p>
            <a:r>
              <a:rPr lang="en-US" dirty="0" smtClean="0"/>
              <a:t>Host -&gt; Module Definitions</a:t>
            </a:r>
          </a:p>
          <a:p>
            <a:pPr lvl="1"/>
            <a:r>
              <a:rPr lang="en-US" dirty="0" smtClean="0"/>
              <a:t>Create new module -&gt; </a:t>
            </a:r>
            <a:r>
              <a:rPr lang="en-US" b="1" dirty="0" smtClean="0"/>
              <a:t>From Control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1"/>
          <a:stretch/>
        </p:blipFill>
        <p:spPr bwMode="auto">
          <a:xfrm>
            <a:off x="5334000" y="3048000"/>
            <a:ext cx="2247900" cy="798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738937" cy="193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4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WebFormsMVP</a:t>
            </a:r>
            <a:endParaRPr 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Increased Testability</a:t>
            </a:r>
          </a:p>
          <a:p>
            <a:r>
              <a:rPr lang="en-US" dirty="0" smtClean="0"/>
              <a:t>“Cleaner Architecture”</a:t>
            </a:r>
          </a:p>
          <a:p>
            <a:r>
              <a:rPr lang="en-US" dirty="0" smtClean="0"/>
              <a:t>Retains basic characteristics of </a:t>
            </a:r>
            <a:r>
              <a:rPr lang="en-US" dirty="0" err="1" smtClean="0"/>
              <a:t>WebForms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9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WebFormsMVP</a:t>
            </a:r>
          </a:p>
        </p:txBody>
      </p:sp>
      <p:pic>
        <p:nvPicPr>
          <p:cNvPr id="26627" name="Content Placeholder 3" descr="mvpgrap_2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952625"/>
            <a:ext cx="5295900" cy="4095750"/>
          </a:xfrm>
        </p:spPr>
      </p:pic>
      <p:sp>
        <p:nvSpPr>
          <p:cNvPr id="26628" name="TextBox 4">
            <a:hlinkClick r:id="rId4"/>
          </p:cNvPr>
          <p:cNvSpPr txBox="1">
            <a:spLocks noChangeArrowheads="1"/>
          </p:cNvSpPr>
          <p:nvPr/>
        </p:nvSpPr>
        <p:spPr bwMode="auto">
          <a:xfrm>
            <a:off x="427038" y="6126163"/>
            <a:ext cx="745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WebFormsMVP Characteristics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Requires the view to give control to Presenter</a:t>
            </a:r>
          </a:p>
          <a:p>
            <a:r>
              <a:rPr lang="en-US" smtClean="0"/>
              <a:t>The view and presenter pass around a model</a:t>
            </a:r>
          </a:p>
          <a:p>
            <a:r>
              <a:rPr lang="en-US" smtClean="0"/>
              <a:t>Interfaces used for testability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72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WebFormsMVP in DNN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Introduced in Version 5.3</a:t>
            </a:r>
          </a:p>
          <a:p>
            <a:r>
              <a:rPr lang="en-US" smtClean="0"/>
              <a:t>WebFormsMVP.dll bundled</a:t>
            </a:r>
          </a:p>
          <a:p>
            <a:r>
              <a:rPr lang="en-US" smtClean="0"/>
              <a:t>Thin layer on top to provide context</a:t>
            </a:r>
          </a:p>
        </p:txBody>
      </p:sp>
    </p:spTree>
    <p:extLst>
      <p:ext uri="{BB962C8B-B14F-4D97-AF65-F5344CB8AC3E}">
        <p14:creationId xmlns:p14="http://schemas.microsoft.com/office/powerpoint/2010/main" val="1172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 World DNN Tests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DotNetNuke Core Tests</a:t>
            </a:r>
          </a:p>
          <a:p>
            <a:r>
              <a:rPr lang="en-US" smtClean="0"/>
              <a:t>Vocabulary &amp; Messaging Modules</a:t>
            </a:r>
          </a:p>
          <a:p>
            <a:r>
              <a:rPr lang="en-US" smtClean="0"/>
              <a:t>DotNetNuke_Community_UnitTests.sln</a:t>
            </a:r>
          </a:p>
        </p:txBody>
      </p:sp>
    </p:spTree>
    <p:extLst>
      <p:ext uri="{BB962C8B-B14F-4D97-AF65-F5344CB8AC3E}">
        <p14:creationId xmlns:p14="http://schemas.microsoft.com/office/powerpoint/2010/main" val="12814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BeerCollectionMVP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C#</a:t>
            </a:r>
          </a:p>
          <a:p>
            <a:r>
              <a:rPr lang="en-US" smtClean="0"/>
              <a:t>WebFormsMVP</a:t>
            </a:r>
          </a:p>
          <a:p>
            <a:r>
              <a:rPr lang="en-US" smtClean="0"/>
              <a:t>DotNetNuke Module</a:t>
            </a:r>
          </a:p>
          <a:p>
            <a:r>
              <a:rPr lang="en-US" smtClean="0"/>
              <a:t>Web Application Project</a:t>
            </a:r>
          </a:p>
          <a:p>
            <a:r>
              <a:rPr lang="en-US" smtClean="0"/>
              <a:t>Visual Studio 2010</a:t>
            </a:r>
          </a:p>
          <a:p>
            <a:r>
              <a:rPr lang="en-US" smtClean="0"/>
              <a:t>MOQ &amp; MbUnit</a:t>
            </a:r>
          </a:p>
          <a:p>
            <a:r>
              <a:rPr lang="en-US" smtClean="0">
                <a:hlinkClick r:id="rId3"/>
              </a:rPr>
              <a:t>http://github.com/irobinson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76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392</TotalTime>
  <Words>600</Words>
  <Application>Microsoft Office PowerPoint</Application>
  <PresentationFormat>On-screen Show (4:3)</PresentationFormat>
  <Paragraphs>164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Embrace the Buzz: Building Modern Extensions for DotNetNuke</vt:lpstr>
      <vt:lpstr>Ian Robinson</vt:lpstr>
      <vt:lpstr>Agenda</vt:lpstr>
      <vt:lpstr>WebFormsMVP</vt:lpstr>
      <vt:lpstr>WebFormsMVP</vt:lpstr>
      <vt:lpstr>WebFormsMVP Characteristics</vt:lpstr>
      <vt:lpstr>WebFormsMVP in DNN</vt:lpstr>
      <vt:lpstr>Real World DNN Tests</vt:lpstr>
      <vt:lpstr>BeerCollectionMVP</vt:lpstr>
      <vt:lpstr>Key Take-Aways</vt:lpstr>
      <vt:lpstr>Recommended Resources</vt:lpstr>
      <vt:lpstr>“AJAX”</vt:lpstr>
      <vt:lpstr>AJAX</vt:lpstr>
      <vt:lpstr>jQuery</vt:lpstr>
      <vt:lpstr>jQuery AJAX</vt:lpstr>
      <vt:lpstr>jQuery AJAX Events</vt:lpstr>
      <vt:lpstr>Working with Data</vt:lpstr>
      <vt:lpstr>Collecting Simple Data</vt:lpstr>
      <vt:lpstr>Collecting Complex Data</vt:lpstr>
      <vt:lpstr>Services</vt:lpstr>
      <vt:lpstr>Service Proxy</vt:lpstr>
      <vt:lpstr>Patterns</vt:lpstr>
      <vt:lpstr>More to Think About</vt:lpstr>
      <vt:lpstr>Introducing…Razor</vt:lpstr>
      <vt:lpstr>syntax</vt:lpstr>
      <vt:lpstr>Syntax</vt:lpstr>
      <vt:lpstr>Helpers</vt:lpstr>
      <vt:lpstr>ASP.NET MVC 3</vt:lpstr>
      <vt:lpstr>ASP.NET MVc 3 DEMO</vt:lpstr>
      <vt:lpstr>WEB MATRIX</vt:lpstr>
      <vt:lpstr>DotNetNuke</vt:lpstr>
      <vt:lpstr>Razor host module</vt:lpstr>
      <vt:lpstr>A razor module</vt:lpstr>
      <vt:lpstr>User map 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Embrace the Buzz: Building Modern Extensions for DotNetNuke</dc:title>
  <dc:creator>Ian Robinson</dc:creator>
  <cp:lastModifiedBy>Ian Robinson</cp:lastModifiedBy>
  <cp:revision>11</cp:revision>
  <dcterms:created xsi:type="dcterms:W3CDTF">2011-08-06T04:43:43Z</dcterms:created>
  <dcterms:modified xsi:type="dcterms:W3CDTF">2011-08-06T19:05:13Z</dcterms:modified>
</cp:coreProperties>
</file>