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0" r:id="rId2"/>
  </p:sldMasterIdLst>
  <p:notesMasterIdLst>
    <p:notesMasterId r:id="rId26"/>
  </p:notesMasterIdLst>
  <p:handoutMasterIdLst>
    <p:handoutMasterId r:id="rId27"/>
  </p:handoutMasterIdLst>
  <p:sldIdLst>
    <p:sldId id="256" r:id="rId3"/>
    <p:sldId id="283" r:id="rId4"/>
    <p:sldId id="284" r:id="rId5"/>
    <p:sldId id="257"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82" r:id="rId2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62"/>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2028"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837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837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837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EBAF2E3-F4C0-483C-9A49-1FB935355E5E}" type="slidenum">
              <a:rPr lang="en-US" altLang="nl-NL"/>
              <a:pPr/>
              <a:t>‹#›</a:t>
            </a:fld>
            <a:endParaRPr lang="en-US" altLang="nl-NL"/>
          </a:p>
        </p:txBody>
      </p:sp>
    </p:spTree>
    <p:extLst>
      <p:ext uri="{BB962C8B-B14F-4D97-AF65-F5344CB8AC3E}">
        <p14:creationId xmlns:p14="http://schemas.microsoft.com/office/powerpoint/2010/main" val="1202887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5325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31748" name="Rectangle 4"/>
          <p:cNvSpPr>
            <a:spLocks noRo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325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5325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B17AD385-5B8D-4E7D-907B-D1F291523C46}" type="slidenum">
              <a:rPr lang="en-US" altLang="nl-NL"/>
              <a:pPr/>
              <a:t>‹#›</a:t>
            </a:fld>
            <a:endParaRPr lang="en-US" altLang="nl-NL"/>
          </a:p>
        </p:txBody>
      </p:sp>
    </p:spTree>
    <p:extLst>
      <p:ext uri="{BB962C8B-B14F-4D97-AF65-F5344CB8AC3E}">
        <p14:creationId xmlns:p14="http://schemas.microsoft.com/office/powerpoint/2010/main" val="39020917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7D4B8FF-0663-4123-B9E0-3A0143442166}" type="slidenum">
              <a:rPr lang="en-US" altLang="nl-NL"/>
              <a:pPr eaLnBrk="1" hangingPunct="1"/>
              <a:t>1</a:t>
            </a:fld>
            <a:endParaRPr lang="en-US" altLang="nl-NL"/>
          </a:p>
        </p:txBody>
      </p:sp>
      <p:sp>
        <p:nvSpPr>
          <p:cNvPr id="32771" name="Rectangle 2"/>
          <p:cNvSpPr>
            <a:spLocks noRo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In the next lecture, you will write your first matlab program. But we need some theory first. </a:t>
            </a:r>
          </a:p>
        </p:txBody>
      </p:sp>
    </p:spTree>
    <p:extLst>
      <p:ext uri="{BB962C8B-B14F-4D97-AF65-F5344CB8AC3E}">
        <p14:creationId xmlns:p14="http://schemas.microsoft.com/office/powerpoint/2010/main" val="21957471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C39CDA-24F3-4C59-BBF5-DF1662B2DA48}" type="slidenum">
              <a:rPr lang="en-US" altLang="nl-NL"/>
              <a:pPr eaLnBrk="1" hangingPunct="1"/>
              <a:t>12</a:t>
            </a:fld>
            <a:endParaRPr lang="en-US" altLang="nl-NL"/>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So to find the co-factor of the M11 element we calculate the determinantt and multiply with the sign, ending up, with C11 = 3 </a:t>
            </a:r>
          </a:p>
        </p:txBody>
      </p:sp>
    </p:spTree>
    <p:extLst>
      <p:ext uri="{BB962C8B-B14F-4D97-AF65-F5344CB8AC3E}">
        <p14:creationId xmlns:p14="http://schemas.microsoft.com/office/powerpoint/2010/main" val="3044097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ACB4DE8-C464-47BA-B465-45B9FF52ADC3}" type="slidenum">
              <a:rPr lang="en-US" altLang="nl-NL"/>
              <a:pPr eaLnBrk="1" hangingPunct="1"/>
              <a:t>13</a:t>
            </a:fld>
            <a:endParaRPr lang="en-US" altLang="nl-NL"/>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So, if you calculate the co-factors for each entry you will find the above expression. If an inverse does not exist, there are either no solutions or infinitely many solutions. The determinant determines the existence of and invers, if the determinant is zero, an inverse does not exist, and the matrix is called singular.</a:t>
            </a:r>
          </a:p>
          <a:p>
            <a:pPr eaLnBrk="1" hangingPunct="1"/>
            <a:endParaRPr lang="en-US" altLang="nl-NL" smtClean="0">
              <a:latin typeface="Arial" panose="020B0604020202020204" pitchFamily="34" charset="0"/>
            </a:endParaRPr>
          </a:p>
          <a:p>
            <a:pPr eaLnBrk="1" hangingPunct="1"/>
            <a:r>
              <a:rPr lang="en-US" altLang="nl-NL" smtClean="0">
                <a:latin typeface="Arial" panose="020B0604020202020204" pitchFamily="34" charset="0"/>
              </a:rPr>
              <a:t>So, how to calculate now det(M) for square matrices?</a:t>
            </a:r>
          </a:p>
        </p:txBody>
      </p:sp>
    </p:spTree>
    <p:extLst>
      <p:ext uri="{BB962C8B-B14F-4D97-AF65-F5344CB8AC3E}">
        <p14:creationId xmlns:p14="http://schemas.microsoft.com/office/powerpoint/2010/main" val="3694529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A8B5FC7-DA8A-491C-8ABE-6B06886F3091}" type="slidenum">
              <a:rPr lang="en-US" altLang="nl-NL"/>
              <a:pPr eaLnBrk="1" hangingPunct="1"/>
              <a:t>14</a:t>
            </a:fld>
            <a:endParaRPr lang="en-US" altLang="nl-NL"/>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You can compute the determinant of M by multiplying  each element on a row  (or a column) by it’s cofactor and adding the result. So for our example we can write out the above equation. </a:t>
            </a:r>
          </a:p>
        </p:txBody>
      </p:sp>
    </p:spTree>
    <p:extLst>
      <p:ext uri="{BB962C8B-B14F-4D97-AF65-F5344CB8AC3E}">
        <p14:creationId xmlns:p14="http://schemas.microsoft.com/office/powerpoint/2010/main" val="1836831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4FA62D8-FF23-43C6-9B80-6FAC2D81F18A}" type="slidenum">
              <a:rPr lang="en-US" altLang="nl-NL"/>
              <a:pPr eaLnBrk="1" hangingPunct="1"/>
              <a:t>15</a:t>
            </a:fld>
            <a:endParaRPr lang="en-US" altLang="nl-NL"/>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Now we can solve our system, and coming back to (2-8) and (2-9),  the solution is found easily.</a:t>
            </a:r>
          </a:p>
          <a:p>
            <a:pPr eaLnBrk="1" hangingPunct="1"/>
            <a:endParaRPr lang="en-US" altLang="nl-NL" smtClean="0">
              <a:latin typeface="Arial" panose="020B0604020202020204" pitchFamily="34" charset="0"/>
            </a:endParaRPr>
          </a:p>
        </p:txBody>
      </p:sp>
    </p:spTree>
    <p:extLst>
      <p:ext uri="{BB962C8B-B14F-4D97-AF65-F5344CB8AC3E}">
        <p14:creationId xmlns:p14="http://schemas.microsoft.com/office/powerpoint/2010/main" val="3141648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C92F12B-8FE6-4149-AC1E-F4133E58CA1C}" type="slidenum">
              <a:rPr lang="en-US" altLang="nl-NL"/>
              <a:pPr eaLnBrk="1" hangingPunct="1"/>
              <a:t>16</a:t>
            </a:fld>
            <a:endParaRPr lang="en-US" altLang="nl-NL"/>
          </a:p>
        </p:txBody>
      </p:sp>
      <p:sp>
        <p:nvSpPr>
          <p:cNvPr id="47107" name="Rectangle 2"/>
          <p:cNvSpPr>
            <a:spLocks noRo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But, for large matrices, computing determinants and inverses is way too difficult. We should use a different method to solve large systems.</a:t>
            </a:r>
          </a:p>
        </p:txBody>
      </p:sp>
    </p:spTree>
    <p:extLst>
      <p:ext uri="{BB962C8B-B14F-4D97-AF65-F5344CB8AC3E}">
        <p14:creationId xmlns:p14="http://schemas.microsoft.com/office/powerpoint/2010/main" val="619799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D4DF978-968E-465B-A185-E2BC3910501C}" type="slidenum">
              <a:rPr lang="en-US" altLang="nl-NL"/>
              <a:pPr eaLnBrk="1" hangingPunct="1"/>
              <a:t>17</a:t>
            </a:fld>
            <a:endParaRPr lang="en-US" altLang="nl-NL"/>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Here are some useful properties of determinants. The determinant of a triangular matrix (all zero elements below the principal diagonal) is equal to the product of its diagonal elements, as in (2-14).   The determinant of a matrix multiplication is equal to the product of the determinant of the individual matrices.</a:t>
            </a:r>
          </a:p>
          <a:p>
            <a:pPr eaLnBrk="1" hangingPunct="1"/>
            <a:endParaRPr lang="en-US" altLang="nl-NL" smtClean="0">
              <a:latin typeface="Arial" panose="020B0604020202020204" pitchFamily="34" charset="0"/>
            </a:endParaRPr>
          </a:p>
        </p:txBody>
      </p:sp>
    </p:spTree>
    <p:extLst>
      <p:ext uri="{BB962C8B-B14F-4D97-AF65-F5344CB8AC3E}">
        <p14:creationId xmlns:p14="http://schemas.microsoft.com/office/powerpoint/2010/main" val="933250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9A002A-621B-4DCF-91C1-B7BB0D41586B}" type="slidenum">
              <a:rPr lang="en-US" altLang="nl-NL"/>
              <a:pPr eaLnBrk="1" hangingPunct="1"/>
              <a:t>18</a:t>
            </a:fld>
            <a:endParaRPr lang="en-US" altLang="nl-NL"/>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Here is another example.</a:t>
            </a:r>
          </a:p>
          <a:p>
            <a:pPr eaLnBrk="1" hangingPunct="1"/>
            <a:endParaRPr lang="en-US" altLang="nl-NL" smtClean="0">
              <a:latin typeface="Arial" panose="020B0604020202020204" pitchFamily="34" charset="0"/>
            </a:endParaRPr>
          </a:p>
          <a:p>
            <a:pPr eaLnBrk="1" hangingPunct="1"/>
            <a:r>
              <a:rPr lang="en-US" altLang="nl-NL" smtClean="0">
                <a:latin typeface="Arial" panose="020B0604020202020204" pitchFamily="34" charset="0"/>
              </a:rPr>
              <a:t>This kind of rules, enables you to compute the determinant with easy row operations!</a:t>
            </a:r>
          </a:p>
          <a:p>
            <a:pPr eaLnBrk="1" hangingPunct="1"/>
            <a:endParaRPr lang="en-US" altLang="nl-NL" smtClean="0">
              <a:latin typeface="Arial" panose="020B0604020202020204" pitchFamily="34" charset="0"/>
            </a:endParaRPr>
          </a:p>
        </p:txBody>
      </p:sp>
    </p:spTree>
    <p:extLst>
      <p:ext uri="{BB962C8B-B14F-4D97-AF65-F5344CB8AC3E}">
        <p14:creationId xmlns:p14="http://schemas.microsoft.com/office/powerpoint/2010/main" val="2620769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D775AC3-1F03-48F9-A144-242D8F5C795D}" type="slidenum">
              <a:rPr lang="en-US" altLang="nl-NL"/>
              <a:pPr eaLnBrk="1" hangingPunct="1"/>
              <a:t>19</a:t>
            </a:fld>
            <a:endParaRPr lang="en-US" altLang="nl-NL"/>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The rank of a matrix is defined as the number of linearly independent columns (columns that cannot be expressed as a linear combination of the other columns) of the matrix. By reducing a matrix to its upper triangular form (using for example row operations) we can easily identify how many linearly independent basis vectors there are.</a:t>
            </a:r>
          </a:p>
          <a:p>
            <a:pPr eaLnBrk="1" hangingPunct="1"/>
            <a:endParaRPr lang="en-US" altLang="nl-NL" smtClean="0">
              <a:latin typeface="Arial" panose="020B0604020202020204" pitchFamily="34" charset="0"/>
            </a:endParaRPr>
          </a:p>
          <a:p>
            <a:pPr eaLnBrk="1" hangingPunct="1"/>
            <a:r>
              <a:rPr lang="en-US" altLang="nl-NL" smtClean="0">
                <a:latin typeface="Arial" panose="020B0604020202020204" pitchFamily="34" charset="0"/>
              </a:rPr>
              <a:t>For example, the left one is easy, no column can be expressed as a linear combination of the other columns.</a:t>
            </a:r>
          </a:p>
          <a:p>
            <a:pPr eaLnBrk="1" hangingPunct="1"/>
            <a:endParaRPr lang="en-US" altLang="nl-NL" smtClean="0">
              <a:latin typeface="Arial" panose="020B0604020202020204" pitchFamily="34" charset="0"/>
            </a:endParaRPr>
          </a:p>
          <a:p>
            <a:pPr eaLnBrk="1" hangingPunct="1"/>
            <a:r>
              <a:rPr lang="en-US" altLang="nl-NL" smtClean="0">
                <a:latin typeface="Arial" panose="020B0604020202020204" pitchFamily="34" charset="0"/>
              </a:rPr>
              <a:t>The other example has 2 independent columns and 2 dependent columns, namely column 2 can be expressed as 2 times column 1, and column 4 equals column 3 minus column 1.</a:t>
            </a:r>
          </a:p>
        </p:txBody>
      </p:sp>
    </p:spTree>
    <p:extLst>
      <p:ext uri="{BB962C8B-B14F-4D97-AF65-F5344CB8AC3E}">
        <p14:creationId xmlns:p14="http://schemas.microsoft.com/office/powerpoint/2010/main" val="1513667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05389A2-AC73-4524-A769-E1CFF4F83EBD}" type="slidenum">
              <a:rPr lang="en-US" altLang="nl-NL"/>
              <a:pPr eaLnBrk="1" hangingPunct="1"/>
              <a:t>20</a:t>
            </a:fld>
            <a:endParaRPr lang="en-US" altLang="nl-NL"/>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A solution of a linear system may or may not exist or may or may not be unique. If we write the system as an augmented matrix and determine the rank of the original with this augmented for, we can determine whether a solution exists, or whether a solution is unique.</a:t>
            </a:r>
          </a:p>
        </p:txBody>
      </p:sp>
    </p:spTree>
    <p:extLst>
      <p:ext uri="{BB962C8B-B14F-4D97-AF65-F5344CB8AC3E}">
        <p14:creationId xmlns:p14="http://schemas.microsoft.com/office/powerpoint/2010/main" val="3551066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FFA4A81-EFB4-40FA-B032-FC1E62E4F04C}" type="slidenum">
              <a:rPr lang="en-US" altLang="nl-NL"/>
              <a:pPr eaLnBrk="1" hangingPunct="1"/>
              <a:t>21</a:t>
            </a:fld>
            <a:endParaRPr lang="en-US" altLang="nl-NL"/>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So if Rank(M) = n, the system has a unique solution, if Rank(M) &lt;n and Rank(M) = Rank(Ma), there is an infinite number of solutions and if Rank(M) &lt; n and Rank(M) &lt;Rank(Ma) there is no solution possible.</a:t>
            </a:r>
          </a:p>
        </p:txBody>
      </p:sp>
    </p:spTree>
    <p:extLst>
      <p:ext uri="{BB962C8B-B14F-4D97-AF65-F5344CB8AC3E}">
        <p14:creationId xmlns:p14="http://schemas.microsoft.com/office/powerpoint/2010/main" val="2685876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6ACF7E7-4DC3-4900-9101-93E473116EBD}" type="slidenum">
              <a:rPr lang="en-US" altLang="nl-NL"/>
              <a:pPr eaLnBrk="1" hangingPunct="1"/>
              <a:t>4</a:t>
            </a:fld>
            <a:endParaRPr lang="en-US" altLang="nl-NL"/>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So the theory part is just to give you some background on the mathematics involved in solving linear systems. We will look at different ways to systems of linear equations, we will discuss some linear algebra terminology too. Probably you already saw things like the inverse, determinant, rank and eigenvalues of a matrix. So that might come in handy. If you don’t remember exactly, don’t worry, we will fresh up this knowledge in this lecture.</a:t>
            </a:r>
          </a:p>
        </p:txBody>
      </p:sp>
    </p:spTree>
    <p:extLst>
      <p:ext uri="{BB962C8B-B14F-4D97-AF65-F5344CB8AC3E}">
        <p14:creationId xmlns:p14="http://schemas.microsoft.com/office/powerpoint/2010/main" val="40575444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8A53916-9EB1-4E3E-ABDE-A70449B2B6A7}" type="slidenum">
              <a:rPr lang="en-US" altLang="nl-NL"/>
              <a:pPr eaLnBrk="1" hangingPunct="1"/>
              <a:t>22</a:t>
            </a:fld>
            <a:endParaRPr lang="en-US" altLang="nl-NL"/>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Here are two examples. Take a look at it, does the upper system have a solution? What’s the rank?</a:t>
            </a:r>
          </a:p>
          <a:p>
            <a:pPr eaLnBrk="1" hangingPunct="1"/>
            <a:r>
              <a:rPr lang="en-US" altLang="nl-NL" smtClean="0">
                <a:latin typeface="Arial" panose="020B0604020202020204" pitchFamily="34" charset="0"/>
              </a:rPr>
              <a:t>Rank(M) = 3,  and n=3, so there is a unique solution.</a:t>
            </a:r>
          </a:p>
          <a:p>
            <a:pPr eaLnBrk="1" hangingPunct="1"/>
            <a:endParaRPr lang="en-US" altLang="nl-NL" smtClean="0">
              <a:latin typeface="Arial" panose="020B0604020202020204" pitchFamily="34" charset="0"/>
            </a:endParaRPr>
          </a:p>
          <a:p>
            <a:pPr eaLnBrk="1" hangingPunct="1"/>
            <a:r>
              <a:rPr lang="en-US" altLang="nl-NL" smtClean="0">
                <a:latin typeface="Arial" panose="020B0604020202020204" pitchFamily="34" charset="0"/>
              </a:rPr>
              <a:t>And the lower system?</a:t>
            </a:r>
          </a:p>
          <a:p>
            <a:pPr eaLnBrk="1" hangingPunct="1"/>
            <a:r>
              <a:rPr lang="en-US" altLang="nl-NL" smtClean="0">
                <a:latin typeface="Arial" panose="020B0604020202020204" pitchFamily="34" charset="0"/>
              </a:rPr>
              <a:t>Rank(M) = rank(Ma) = 2 &lt; n, so, there is an infinite number of solutions!</a:t>
            </a:r>
          </a:p>
        </p:txBody>
      </p:sp>
    </p:spTree>
    <p:extLst>
      <p:ext uri="{BB962C8B-B14F-4D97-AF65-F5344CB8AC3E}">
        <p14:creationId xmlns:p14="http://schemas.microsoft.com/office/powerpoint/2010/main" val="4227111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A925E5-A00D-48EE-A66C-DC03CE00D673}" type="slidenum">
              <a:rPr lang="en-US" altLang="nl-NL"/>
              <a:pPr eaLnBrk="1" hangingPunct="1"/>
              <a:t>23</a:t>
            </a:fld>
            <a:endParaRPr lang="en-US" altLang="nl-NL"/>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So, in this lecture we found out that linear equations can be written as matrices, and whether a solution exists or not depends on the rank of a matrix. We talked shortly about eigenvectors and eigenvalues, and in the coming lectures you will find out that such matrix properties tell you a lot about solvability and stability of linear and nonlinear systems</a:t>
            </a:r>
          </a:p>
        </p:txBody>
      </p:sp>
    </p:spTree>
    <p:extLst>
      <p:ext uri="{BB962C8B-B14F-4D97-AF65-F5344CB8AC3E}">
        <p14:creationId xmlns:p14="http://schemas.microsoft.com/office/powerpoint/2010/main" val="2712086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C2F8A6-AFE9-4C3C-A32B-0059B00E1C00}" type="slidenum">
              <a:rPr lang="en-US" altLang="nl-NL"/>
              <a:pPr eaLnBrk="1" hangingPunct="1"/>
              <a:t>5</a:t>
            </a:fld>
            <a:endParaRPr lang="en-US" altLang="nl-NL"/>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So, in the following lectures you will meet MATLAB. MATLAB is a very high level computer programming language, which is able to do all sort of useful vector and matrix computations. You could also use a compiler language like C++, but the programming effort would be bigger. Because MATLAB is an ‘interpreted’  language, makes it ‘slow’  for certain operations. </a:t>
            </a:r>
          </a:p>
          <a:p>
            <a:pPr eaLnBrk="1" hangingPunct="1"/>
            <a:endParaRPr lang="en-US" altLang="nl-NL" smtClean="0">
              <a:latin typeface="Arial" panose="020B0604020202020204" pitchFamily="34" charset="0"/>
            </a:endParaRPr>
          </a:p>
        </p:txBody>
      </p:sp>
    </p:spTree>
    <p:extLst>
      <p:ext uri="{BB962C8B-B14F-4D97-AF65-F5344CB8AC3E}">
        <p14:creationId xmlns:p14="http://schemas.microsoft.com/office/powerpoint/2010/main" val="2425284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1A9D78F-7B71-4BF1-BF21-81C88CACE4C3}" type="slidenum">
              <a:rPr lang="en-US" altLang="nl-NL"/>
              <a:pPr eaLnBrk="1" hangingPunct="1"/>
              <a:t>6</a:t>
            </a:fld>
            <a:endParaRPr lang="en-US" altLang="nl-NL"/>
          </a:p>
        </p:txBody>
      </p:sp>
      <p:sp>
        <p:nvSpPr>
          <p:cNvPr id="36867" name="Rectangle 2"/>
          <p:cNvSpPr>
            <a:spLocks noRo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But first, some theory. Linear equations can be written in several forms, for each case the solution to the equations has a different interpretation. As separate equations (2-1), as a matrix mapping (2-2) or as linear combinations of basis vectors (2-3)</a:t>
            </a:r>
          </a:p>
        </p:txBody>
      </p:sp>
    </p:spTree>
    <p:extLst>
      <p:ext uri="{BB962C8B-B14F-4D97-AF65-F5344CB8AC3E}">
        <p14:creationId xmlns:p14="http://schemas.microsoft.com/office/powerpoint/2010/main" val="919359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5F3819-FB7F-448F-B156-F257D542F921}" type="slidenum">
              <a:rPr lang="en-US" altLang="nl-NL"/>
              <a:pPr eaLnBrk="1" hangingPunct="1"/>
              <a:t>7</a:t>
            </a:fld>
            <a:endParaRPr lang="en-US" altLang="nl-NL"/>
          </a:p>
        </p:txBody>
      </p:sp>
      <p:sp>
        <p:nvSpPr>
          <p:cNvPr id="37891" name="Rectangle 2"/>
          <p:cNvSpPr>
            <a:spLocks noRo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You can find the solution of a linear system (2-5))  of equations by inverting the matrix M (provided that it is a square matrix). The inverse is defined as (2-4), where I is the identity matrix. The identity matrix has the same size as M, and contains zero entries, and only ones in the diagonal. You can multiply both sides of (2-5) with M-1, yielding (2-6), than you combine with (2-4) and end up with a solution for x.</a:t>
            </a:r>
          </a:p>
          <a:p>
            <a:pPr eaLnBrk="1" hangingPunct="1"/>
            <a:r>
              <a:rPr lang="en-US" altLang="nl-NL" smtClean="0">
                <a:latin typeface="Arial" panose="020B0604020202020204" pitchFamily="34" charset="0"/>
              </a:rPr>
              <a:t>The question is now of course, how to determine the inverse? </a:t>
            </a:r>
          </a:p>
        </p:txBody>
      </p:sp>
    </p:spTree>
    <p:extLst>
      <p:ext uri="{BB962C8B-B14F-4D97-AF65-F5344CB8AC3E}">
        <p14:creationId xmlns:p14="http://schemas.microsoft.com/office/powerpoint/2010/main" val="2862605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B425AE6-2F59-4F86-9C56-C139B77EA7E0}" type="slidenum">
              <a:rPr lang="en-US" altLang="nl-NL"/>
              <a:pPr eaLnBrk="1" hangingPunct="1"/>
              <a:t>8</a:t>
            </a:fld>
            <a:endParaRPr lang="en-US" altLang="nl-NL"/>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We will use co factors to find the inverse of a matrix. The inverse of an NxN matrix can be calculated by (2-9)  using the co-factors of each matrix element and the determinant of M. </a:t>
            </a:r>
          </a:p>
          <a:p>
            <a:pPr eaLnBrk="1" hangingPunct="1"/>
            <a:endParaRPr lang="en-US" altLang="nl-NL" smtClean="0">
              <a:latin typeface="Arial" panose="020B0604020202020204" pitchFamily="34" charset="0"/>
            </a:endParaRPr>
          </a:p>
          <a:p>
            <a:pPr eaLnBrk="1" hangingPunct="1"/>
            <a:r>
              <a:rPr lang="en-US" altLang="nl-NL" smtClean="0">
                <a:latin typeface="Arial" panose="020B0604020202020204" pitchFamily="34" charset="0"/>
              </a:rPr>
              <a:t>So how to calculate a co-factor?</a:t>
            </a:r>
          </a:p>
          <a:p>
            <a:pPr eaLnBrk="1" hangingPunct="1"/>
            <a:endParaRPr lang="en-US" altLang="nl-NL" smtClean="0">
              <a:latin typeface="Arial" panose="020B0604020202020204" pitchFamily="34" charset="0"/>
            </a:endParaRPr>
          </a:p>
        </p:txBody>
      </p:sp>
    </p:spTree>
    <p:extLst>
      <p:ext uri="{BB962C8B-B14F-4D97-AF65-F5344CB8AC3E}">
        <p14:creationId xmlns:p14="http://schemas.microsoft.com/office/powerpoint/2010/main" val="2620192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92D2558-9B95-4907-B6A4-3E02876B2694}" type="slidenum">
              <a:rPr lang="en-US" altLang="nl-NL"/>
              <a:pPr eaLnBrk="1" hangingPunct="1"/>
              <a:t>9</a:t>
            </a:fld>
            <a:endParaRPr lang="en-US" altLang="nl-NL"/>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It is best illustrated with an example, let us evaluate (2-10), and we want to calculate the co-factor of element M11.</a:t>
            </a:r>
          </a:p>
        </p:txBody>
      </p:sp>
    </p:spTree>
    <p:extLst>
      <p:ext uri="{BB962C8B-B14F-4D97-AF65-F5344CB8AC3E}">
        <p14:creationId xmlns:p14="http://schemas.microsoft.com/office/powerpoint/2010/main" val="694550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3C3F1A1-6040-4982-960D-DE57B29B2E99}" type="slidenum">
              <a:rPr lang="en-US" altLang="nl-NL"/>
              <a:pPr eaLnBrk="1" hangingPunct="1"/>
              <a:t>10</a:t>
            </a:fld>
            <a:endParaRPr lang="en-US" altLang="nl-NL"/>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A co-factor is defined to be the determinant of the stuff left over when you cover up the row and column of the element in question.  So in this case the 11 element, we erase the left column and the upper row.</a:t>
            </a:r>
          </a:p>
        </p:txBody>
      </p:sp>
    </p:spTree>
    <p:extLst>
      <p:ext uri="{BB962C8B-B14F-4D97-AF65-F5344CB8AC3E}">
        <p14:creationId xmlns:p14="http://schemas.microsoft.com/office/powerpoint/2010/main" val="2752281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defRPr>
            </a:lvl1pPr>
            <a:lvl2pPr marL="742950" indent="-285750" defTabSz="966788" eaLnBrk="0" hangingPunct="0">
              <a:defRPr>
                <a:solidFill>
                  <a:schemeClr val="tx1"/>
                </a:solidFill>
                <a:latin typeface="Arial" panose="020B0604020202020204" pitchFamily="34" charset="0"/>
              </a:defRPr>
            </a:lvl2pPr>
            <a:lvl3pPr marL="1143000" indent="-228600" defTabSz="966788" eaLnBrk="0" hangingPunct="0">
              <a:defRPr>
                <a:solidFill>
                  <a:schemeClr val="tx1"/>
                </a:solidFill>
                <a:latin typeface="Arial" panose="020B0604020202020204" pitchFamily="34" charset="0"/>
              </a:defRPr>
            </a:lvl3pPr>
            <a:lvl4pPr marL="1600200" indent="-228600" defTabSz="966788" eaLnBrk="0" hangingPunct="0">
              <a:defRPr>
                <a:solidFill>
                  <a:schemeClr val="tx1"/>
                </a:solidFill>
                <a:latin typeface="Arial" panose="020B0604020202020204" pitchFamily="34" charset="0"/>
              </a:defRPr>
            </a:lvl4pPr>
            <a:lvl5pPr marL="2057400" indent="-228600" defTabSz="966788" eaLnBrk="0" hangingPunct="0">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746793-52CB-405E-8830-EB236F4C3AE8}" type="slidenum">
              <a:rPr lang="en-US" altLang="nl-NL"/>
              <a:pPr eaLnBrk="1" hangingPunct="1"/>
              <a:t>11</a:t>
            </a:fld>
            <a:endParaRPr lang="en-US" altLang="nl-NL"/>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nl-NL" smtClean="0">
                <a:latin typeface="Arial" panose="020B0604020202020204" pitchFamily="34" charset="0"/>
              </a:rPr>
              <a:t>We also have to multiply with plus or minus 1, depending on the position of the element. For a 2x3 matrix we can use (2-12)</a:t>
            </a:r>
          </a:p>
        </p:txBody>
      </p:sp>
    </p:spTree>
    <p:extLst>
      <p:ext uri="{BB962C8B-B14F-4D97-AF65-F5344CB8AC3E}">
        <p14:creationId xmlns:p14="http://schemas.microsoft.com/office/powerpoint/2010/main" val="17609369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12" descr="http://www.exxonmobilchemical.com/Public_Images/PublicAffairs/singapore_steamcracker.jpg"/>
          <p:cNvPicPr>
            <a:picLocks noChangeAspect="1" noChangeArrowheads="1"/>
          </p:cNvPicPr>
          <p:nvPr/>
        </p:nvPicPr>
        <p:blipFill>
          <a:blip r:embed="rId2" cstate="print"/>
          <a:srcRect t="9091" r="20531"/>
          <a:stretch>
            <a:fillRect/>
          </a:stretch>
        </p:blipFill>
        <p:spPr bwMode="auto">
          <a:xfrm>
            <a:off x="3834969" y="1295400"/>
            <a:ext cx="5309031" cy="3962400"/>
          </a:xfrm>
          <a:prstGeom prst="rect">
            <a:avLst/>
          </a:prstGeom>
          <a:noFill/>
        </p:spPr>
      </p:pic>
      <p:pic>
        <p:nvPicPr>
          <p:cNvPr id="5" name="Picture 9" descr="blue title"/>
          <p:cNvPicPr>
            <a:picLocks noChangeAspect="1" noChangeArrowheads="1"/>
          </p:cNvPicPr>
          <p:nvPr/>
        </p:nvPicPr>
        <p:blipFill>
          <a:blip r:embed="rId3" cstate="print"/>
          <a:srcRect/>
          <a:stretch>
            <a:fillRect/>
          </a:stretch>
        </p:blipFill>
        <p:spPr bwMode="auto">
          <a:xfrm>
            <a:off x="0" y="0"/>
            <a:ext cx="9140825" cy="6854825"/>
          </a:xfrm>
          <a:prstGeom prst="rect">
            <a:avLst/>
          </a:prstGeom>
          <a:noFill/>
          <a:ln w="9525">
            <a:noFill/>
            <a:miter lim="800000"/>
            <a:headEnd/>
            <a:tailEnd/>
          </a:ln>
        </p:spPr>
      </p:pic>
      <p:sp>
        <p:nvSpPr>
          <p:cNvPr id="50178" name="Rectangle 2"/>
          <p:cNvSpPr>
            <a:spLocks noGrp="1" noChangeArrowheads="1"/>
          </p:cNvSpPr>
          <p:nvPr>
            <p:ph type="ctrTitle"/>
          </p:nvPr>
        </p:nvSpPr>
        <p:spPr>
          <a:xfrm>
            <a:off x="611188" y="1619250"/>
            <a:ext cx="5616575" cy="1470025"/>
          </a:xfrm>
        </p:spPr>
        <p:txBody>
          <a:bodyPr anchor="t"/>
          <a:lstStyle>
            <a:lvl1pPr>
              <a:defRPr/>
            </a:lvl1pPr>
          </a:lstStyle>
          <a:p>
            <a:r>
              <a:rPr lang="en-US" smtClean="0"/>
              <a:t>Click to edit Master title style</a:t>
            </a:r>
            <a:endParaRPr lang="nl-NL"/>
          </a:p>
        </p:txBody>
      </p:sp>
      <p:sp>
        <p:nvSpPr>
          <p:cNvPr id="50179" name="Rectangle 3"/>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r>
              <a:rPr lang="en-US" smtClean="0"/>
              <a:t>Click to edit Master subtitle style</a:t>
            </a:r>
            <a:endParaRPr lang="nl-NL"/>
          </a:p>
        </p:txBody>
      </p:sp>
    </p:spTree>
    <p:extLst>
      <p:ext uri="{BB962C8B-B14F-4D97-AF65-F5344CB8AC3E}">
        <p14:creationId xmlns:p14="http://schemas.microsoft.com/office/powerpoint/2010/main" val="254854128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6"/>
          <p:cNvSpPr>
            <a:spLocks noGrp="1" noChangeArrowheads="1"/>
          </p:cNvSpPr>
          <p:nvPr>
            <p:ph type="ftr" sz="quarter" idx="10"/>
          </p:nvPr>
        </p:nvSpPr>
        <p:spPr>
          <a:ln/>
        </p:spPr>
        <p:txBody>
          <a:bodyPr/>
          <a:lstStyle>
            <a:lvl1pPr>
              <a:defRPr/>
            </a:lvl1pPr>
          </a:lstStyle>
          <a:p>
            <a:pPr>
              <a:defRPr/>
            </a:pPr>
            <a:endParaRPr lang="en-US"/>
          </a:p>
        </p:txBody>
      </p:sp>
      <p:sp>
        <p:nvSpPr>
          <p:cNvPr id="5" name="Rectangle 7"/>
          <p:cNvSpPr>
            <a:spLocks noGrp="1" noChangeArrowheads="1"/>
          </p:cNvSpPr>
          <p:nvPr>
            <p:ph type="sldNum" sz="quarter" idx="11"/>
          </p:nvPr>
        </p:nvSpPr>
        <p:spPr>
          <a:ln/>
        </p:spPr>
        <p:txBody>
          <a:bodyPr/>
          <a:lstStyle>
            <a:lvl1pPr>
              <a:defRPr/>
            </a:lvl1pPr>
          </a:lstStyle>
          <a:p>
            <a:fld id="{7840EE03-61F4-43A0-A9B7-C24F154B2E91}" type="slidenum">
              <a:rPr lang="en-US" altLang="nl-NL" smtClean="0"/>
              <a:pPr/>
              <a:t>‹#›</a:t>
            </a:fld>
            <a:endParaRPr lang="en-US" altLang="nl-NL"/>
          </a:p>
        </p:txBody>
      </p:sp>
      <p:sp>
        <p:nvSpPr>
          <p:cNvPr id="6"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14438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0"/>
            <a:ext cx="2005012" cy="5738813"/>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611188" y="0"/>
            <a:ext cx="5867400" cy="5738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6"/>
          <p:cNvSpPr>
            <a:spLocks noGrp="1" noChangeArrowheads="1"/>
          </p:cNvSpPr>
          <p:nvPr>
            <p:ph type="ftr" sz="quarter" idx="10"/>
          </p:nvPr>
        </p:nvSpPr>
        <p:spPr>
          <a:ln/>
        </p:spPr>
        <p:txBody>
          <a:bodyPr/>
          <a:lstStyle>
            <a:lvl1pPr>
              <a:defRPr/>
            </a:lvl1pPr>
          </a:lstStyle>
          <a:p>
            <a:pPr>
              <a:defRPr/>
            </a:pPr>
            <a:endParaRPr lang="en-US"/>
          </a:p>
        </p:txBody>
      </p:sp>
      <p:sp>
        <p:nvSpPr>
          <p:cNvPr id="5" name="Rectangle 7"/>
          <p:cNvSpPr>
            <a:spLocks noGrp="1" noChangeArrowheads="1"/>
          </p:cNvSpPr>
          <p:nvPr>
            <p:ph type="sldNum" sz="quarter" idx="11"/>
          </p:nvPr>
        </p:nvSpPr>
        <p:spPr>
          <a:ln/>
        </p:spPr>
        <p:txBody>
          <a:bodyPr/>
          <a:lstStyle>
            <a:lvl1pPr>
              <a:defRPr/>
            </a:lvl1pPr>
          </a:lstStyle>
          <a:p>
            <a:fld id="{16892A05-0D63-4399-B9A2-8A6004085812}" type="slidenum">
              <a:rPr lang="en-US" altLang="nl-NL" smtClean="0"/>
              <a:pPr/>
              <a:t>‹#›</a:t>
            </a:fld>
            <a:endParaRPr lang="en-US" altLang="nl-NL"/>
          </a:p>
        </p:txBody>
      </p:sp>
      <p:sp>
        <p:nvSpPr>
          <p:cNvPr id="6"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49502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611188" y="0"/>
            <a:ext cx="8024812" cy="895350"/>
          </a:xfrm>
        </p:spPr>
        <p:txBody>
          <a:bodyPr/>
          <a:lstStyle/>
          <a:p>
            <a:r>
              <a:rPr lang="en-US" smtClean="0"/>
              <a:t>Click to edit Master title style</a:t>
            </a:r>
            <a:endParaRPr lang="nl-NL"/>
          </a:p>
        </p:txBody>
      </p:sp>
      <p:sp>
        <p:nvSpPr>
          <p:cNvPr id="3" name="Text Placeholder 2"/>
          <p:cNvSpPr>
            <a:spLocks noGrp="1"/>
          </p:cNvSpPr>
          <p:nvPr>
            <p:ph type="body" sz="half" idx="1"/>
          </p:nvPr>
        </p:nvSpPr>
        <p:spPr>
          <a:xfrm>
            <a:off x="611188" y="1196975"/>
            <a:ext cx="3919537" cy="45418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Media Placeholder 3"/>
          <p:cNvSpPr>
            <a:spLocks noGrp="1"/>
          </p:cNvSpPr>
          <p:nvPr>
            <p:ph type="media" sz="half" idx="2"/>
          </p:nvPr>
        </p:nvSpPr>
        <p:spPr>
          <a:xfrm>
            <a:off x="4683125" y="1196975"/>
            <a:ext cx="3921125" cy="4541838"/>
          </a:xfrm>
        </p:spPr>
        <p:txBody>
          <a:bodyPr/>
          <a:lstStyle/>
          <a:p>
            <a:pPr lvl="0"/>
            <a:r>
              <a:rPr lang="en-US" noProof="0" smtClean="0"/>
              <a:t>Click icon to add media</a:t>
            </a:r>
            <a:endParaRPr lang="nl-NL" noProof="0"/>
          </a:p>
        </p:txBody>
      </p:sp>
      <p:sp>
        <p:nvSpPr>
          <p:cNvPr id="5" name="Rectangle 6"/>
          <p:cNvSpPr>
            <a:spLocks noGrp="1" noChangeArrowheads="1"/>
          </p:cNvSpPr>
          <p:nvPr>
            <p:ph type="ftr" sz="quarter" idx="10"/>
          </p:nvPr>
        </p:nvSpPr>
        <p:spPr>
          <a:ln/>
        </p:spPr>
        <p:txBody>
          <a:bodyPr/>
          <a:lstStyle>
            <a:lvl1pPr>
              <a:defRPr/>
            </a:lvl1pPr>
          </a:lstStyle>
          <a:p>
            <a:pPr>
              <a:defRPr/>
            </a:pPr>
            <a:endParaRPr lang="en-US"/>
          </a:p>
        </p:txBody>
      </p:sp>
      <p:sp>
        <p:nvSpPr>
          <p:cNvPr id="6" name="Rectangle 7"/>
          <p:cNvSpPr>
            <a:spLocks noGrp="1" noChangeArrowheads="1"/>
          </p:cNvSpPr>
          <p:nvPr>
            <p:ph type="sldNum" sz="quarter" idx="11"/>
          </p:nvPr>
        </p:nvSpPr>
        <p:spPr>
          <a:ln/>
        </p:spPr>
        <p:txBody>
          <a:bodyPr/>
          <a:lstStyle>
            <a:lvl1pPr>
              <a:defRPr/>
            </a:lvl1pPr>
          </a:lstStyle>
          <a:p>
            <a:fld id="{93B26A37-090A-4BE3-848B-4FB40AEA9204}" type="slidenum">
              <a:rPr lang="en-US" altLang="nl-NL" smtClean="0"/>
              <a:pPr/>
              <a:t>‹#›</a:t>
            </a:fld>
            <a:endParaRPr lang="en-US" altLang="nl-NL"/>
          </a:p>
        </p:txBody>
      </p:sp>
      <p:sp>
        <p:nvSpPr>
          <p:cNvPr id="7"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0033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20164" name="Rectangle 4"/>
          <p:cNvSpPr>
            <a:spLocks noGrp="1" noChangeArrowheads="1"/>
          </p:cNvSpPr>
          <p:nvPr>
            <p:ph type="ctrTitle"/>
          </p:nvPr>
        </p:nvSpPr>
        <p:spPr>
          <a:xfrm>
            <a:off x="611188" y="1619250"/>
            <a:ext cx="5616575" cy="1470025"/>
          </a:xfrm>
        </p:spPr>
        <p:txBody>
          <a:bodyPr anchor="t"/>
          <a:lstStyle>
            <a:lvl1pPr>
              <a:defRPr/>
            </a:lvl1pPr>
          </a:lstStyle>
          <a:p>
            <a:r>
              <a:rPr lang="en-US" smtClean="0"/>
              <a:t>Click to edit Master title style</a:t>
            </a:r>
            <a:endParaRPr lang="nl-NL"/>
          </a:p>
        </p:txBody>
      </p:sp>
      <p:sp>
        <p:nvSpPr>
          <p:cNvPr id="220165" name="Rectangle 5"/>
          <p:cNvSpPr>
            <a:spLocks noGrp="1" noChangeArrowheads="1"/>
          </p:cNvSpPr>
          <p:nvPr>
            <p:ph type="subTitle" idx="1"/>
          </p:nvPr>
        </p:nvSpPr>
        <p:spPr>
          <a:xfrm>
            <a:off x="611188" y="3238500"/>
            <a:ext cx="5113337" cy="550863"/>
          </a:xfrm>
        </p:spPr>
        <p:txBody>
          <a:bodyPr/>
          <a:lstStyle>
            <a:lvl1pPr marL="0" indent="0">
              <a:buFontTx/>
              <a:buNone/>
              <a:defRPr sz="1800">
                <a:solidFill>
                  <a:schemeClr val="tx2"/>
                </a:solidFill>
              </a:defRPr>
            </a:lvl1pPr>
          </a:lstStyle>
          <a:p>
            <a:r>
              <a:rPr lang="en-US" smtClean="0"/>
              <a:t>Click to edit Master subtitle style</a:t>
            </a:r>
            <a:endParaRPr lang="nl-NL"/>
          </a:p>
        </p:txBody>
      </p:sp>
    </p:spTree>
    <p:extLst>
      <p:ext uri="{BB962C8B-B14F-4D97-AF65-F5344CB8AC3E}">
        <p14:creationId xmlns:p14="http://schemas.microsoft.com/office/powerpoint/2010/main" val="1303058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5" name="Rectangle 12"/>
          <p:cNvSpPr>
            <a:spLocks noGrp="1" noChangeArrowheads="1"/>
          </p:cNvSpPr>
          <p:nvPr>
            <p:ph type="sldNum" sz="quarter" idx="11"/>
          </p:nvPr>
        </p:nvSpPr>
        <p:spPr>
          <a:ln/>
        </p:spPr>
        <p:txBody>
          <a:bodyPr/>
          <a:lstStyle>
            <a:lvl1pPr>
              <a:defRPr/>
            </a:lvl1pPr>
          </a:lstStyle>
          <a:p>
            <a:pPr>
              <a:defRPr/>
            </a:pPr>
            <a:r>
              <a:rPr lang="nl-NL"/>
              <a:t>PAGE </a:t>
            </a:r>
            <a:fld id="{3CF587B7-FFDA-4C12-B27B-7336234464A0}" type="slidenum">
              <a:rPr lang="nl-NL"/>
              <a:pPr>
                <a:defRPr/>
              </a:pPr>
              <a:t>‹#›</a:t>
            </a:fld>
            <a:endParaRPr lang="nl-NL"/>
          </a:p>
        </p:txBody>
      </p:sp>
      <p:sp>
        <p:nvSpPr>
          <p:cNvPr id="6" name="Rectangle 14"/>
          <p:cNvSpPr>
            <a:spLocks noGrp="1" noChangeArrowheads="1"/>
          </p:cNvSpPr>
          <p:nvPr>
            <p:ph type="dt" sz="half" idx="12"/>
          </p:nvPr>
        </p:nvSpPr>
        <p:spPr>
          <a:ln/>
        </p:spPr>
        <p:txBody>
          <a:bodyPr/>
          <a:lstStyle>
            <a:lvl1pPr>
              <a:defRPr/>
            </a:lvl1pPr>
          </a:lstStyle>
          <a:p>
            <a:pPr>
              <a:defRPr/>
            </a:pPr>
            <a:fld id="{D21DBE30-8AC5-43EC-94AA-16F88DFAFEE1}" type="datetime1">
              <a:rPr lang="nl-NL"/>
              <a:pPr>
                <a:defRPr/>
              </a:pPr>
              <a:t>10-11-2015</a:t>
            </a:fld>
            <a:endParaRPr lang="nl-NL"/>
          </a:p>
        </p:txBody>
      </p:sp>
    </p:spTree>
    <p:extLst>
      <p:ext uri="{BB962C8B-B14F-4D97-AF65-F5344CB8AC3E}">
        <p14:creationId xmlns:p14="http://schemas.microsoft.com/office/powerpoint/2010/main" val="164472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5" name="Rectangle 12"/>
          <p:cNvSpPr>
            <a:spLocks noGrp="1" noChangeArrowheads="1"/>
          </p:cNvSpPr>
          <p:nvPr>
            <p:ph type="sldNum" sz="quarter" idx="11"/>
          </p:nvPr>
        </p:nvSpPr>
        <p:spPr>
          <a:ln/>
        </p:spPr>
        <p:txBody>
          <a:bodyPr/>
          <a:lstStyle>
            <a:lvl1pPr>
              <a:defRPr/>
            </a:lvl1pPr>
          </a:lstStyle>
          <a:p>
            <a:pPr>
              <a:defRPr/>
            </a:pPr>
            <a:r>
              <a:rPr lang="nl-NL"/>
              <a:t>PAGE </a:t>
            </a:r>
            <a:fld id="{79AE27D7-3CCA-447F-B485-952311A21972}" type="slidenum">
              <a:rPr lang="nl-NL"/>
              <a:pPr>
                <a:defRPr/>
              </a:pPr>
              <a:t>‹#›</a:t>
            </a:fld>
            <a:endParaRPr lang="nl-NL"/>
          </a:p>
        </p:txBody>
      </p:sp>
      <p:sp>
        <p:nvSpPr>
          <p:cNvPr id="6" name="Rectangle 14"/>
          <p:cNvSpPr>
            <a:spLocks noGrp="1" noChangeArrowheads="1"/>
          </p:cNvSpPr>
          <p:nvPr>
            <p:ph type="dt" sz="half" idx="12"/>
          </p:nvPr>
        </p:nvSpPr>
        <p:spPr>
          <a:ln/>
        </p:spPr>
        <p:txBody>
          <a:bodyPr/>
          <a:lstStyle>
            <a:lvl1pPr>
              <a:defRPr/>
            </a:lvl1pPr>
          </a:lstStyle>
          <a:p>
            <a:pPr>
              <a:defRPr/>
            </a:pPr>
            <a:fld id="{112822D5-0A7B-4A1E-A80A-5B967E8FD88E}" type="datetime1">
              <a:rPr lang="nl-NL"/>
              <a:pPr>
                <a:defRPr/>
              </a:pPr>
              <a:t>10-11-2015</a:t>
            </a:fld>
            <a:endParaRPr lang="nl-NL"/>
          </a:p>
        </p:txBody>
      </p:sp>
    </p:spTree>
    <p:extLst>
      <p:ext uri="{BB962C8B-B14F-4D97-AF65-F5344CB8AC3E}">
        <p14:creationId xmlns:p14="http://schemas.microsoft.com/office/powerpoint/2010/main" val="24321433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611188" y="1196975"/>
            <a:ext cx="3919537" cy="4541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4683125" y="1196975"/>
            <a:ext cx="3921125" cy="4541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6" name="Rectangle 12"/>
          <p:cNvSpPr>
            <a:spLocks noGrp="1" noChangeArrowheads="1"/>
          </p:cNvSpPr>
          <p:nvPr>
            <p:ph type="sldNum" sz="quarter" idx="11"/>
          </p:nvPr>
        </p:nvSpPr>
        <p:spPr>
          <a:ln/>
        </p:spPr>
        <p:txBody>
          <a:bodyPr/>
          <a:lstStyle>
            <a:lvl1pPr>
              <a:defRPr/>
            </a:lvl1pPr>
          </a:lstStyle>
          <a:p>
            <a:pPr>
              <a:defRPr/>
            </a:pPr>
            <a:r>
              <a:rPr lang="nl-NL"/>
              <a:t>PAGE </a:t>
            </a:r>
            <a:fld id="{0EE1BDBD-3F4A-4569-8E1D-27612E9CDA62}" type="slidenum">
              <a:rPr lang="nl-NL"/>
              <a:pPr>
                <a:defRPr/>
              </a:pPr>
              <a:t>‹#›</a:t>
            </a:fld>
            <a:endParaRPr lang="nl-NL"/>
          </a:p>
        </p:txBody>
      </p:sp>
      <p:sp>
        <p:nvSpPr>
          <p:cNvPr id="7" name="Rectangle 14"/>
          <p:cNvSpPr>
            <a:spLocks noGrp="1" noChangeArrowheads="1"/>
          </p:cNvSpPr>
          <p:nvPr>
            <p:ph type="dt" sz="half" idx="12"/>
          </p:nvPr>
        </p:nvSpPr>
        <p:spPr>
          <a:ln/>
        </p:spPr>
        <p:txBody>
          <a:bodyPr/>
          <a:lstStyle>
            <a:lvl1pPr>
              <a:defRPr/>
            </a:lvl1pPr>
          </a:lstStyle>
          <a:p>
            <a:pPr>
              <a:defRPr/>
            </a:pPr>
            <a:fld id="{52FB6496-0A64-4993-8A70-780C75F3FACA}" type="datetime1">
              <a:rPr lang="nl-NL"/>
              <a:pPr>
                <a:defRPr/>
              </a:pPr>
              <a:t>10-11-2015</a:t>
            </a:fld>
            <a:endParaRPr lang="nl-NL"/>
          </a:p>
        </p:txBody>
      </p:sp>
    </p:spTree>
    <p:extLst>
      <p:ext uri="{BB962C8B-B14F-4D97-AF65-F5344CB8AC3E}">
        <p14:creationId xmlns:p14="http://schemas.microsoft.com/office/powerpoint/2010/main" val="2144000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8" name="Rectangle 12"/>
          <p:cNvSpPr>
            <a:spLocks noGrp="1" noChangeArrowheads="1"/>
          </p:cNvSpPr>
          <p:nvPr>
            <p:ph type="sldNum" sz="quarter" idx="11"/>
          </p:nvPr>
        </p:nvSpPr>
        <p:spPr>
          <a:ln/>
        </p:spPr>
        <p:txBody>
          <a:bodyPr/>
          <a:lstStyle>
            <a:lvl1pPr>
              <a:defRPr/>
            </a:lvl1pPr>
          </a:lstStyle>
          <a:p>
            <a:pPr>
              <a:defRPr/>
            </a:pPr>
            <a:r>
              <a:rPr lang="nl-NL"/>
              <a:t>PAGE </a:t>
            </a:r>
            <a:fld id="{81174FAA-1DBA-488D-AFF3-F582026CFB4D}" type="slidenum">
              <a:rPr lang="nl-NL"/>
              <a:pPr>
                <a:defRPr/>
              </a:pPr>
              <a:t>‹#›</a:t>
            </a:fld>
            <a:endParaRPr lang="nl-NL"/>
          </a:p>
        </p:txBody>
      </p:sp>
      <p:sp>
        <p:nvSpPr>
          <p:cNvPr id="9" name="Rectangle 14"/>
          <p:cNvSpPr>
            <a:spLocks noGrp="1" noChangeArrowheads="1"/>
          </p:cNvSpPr>
          <p:nvPr>
            <p:ph type="dt" sz="half" idx="12"/>
          </p:nvPr>
        </p:nvSpPr>
        <p:spPr>
          <a:ln/>
        </p:spPr>
        <p:txBody>
          <a:bodyPr/>
          <a:lstStyle>
            <a:lvl1pPr>
              <a:defRPr/>
            </a:lvl1pPr>
          </a:lstStyle>
          <a:p>
            <a:pPr>
              <a:defRPr/>
            </a:pPr>
            <a:fld id="{57DEE4F4-0B13-45CF-841F-6F81922ADED5}" type="datetime1">
              <a:rPr lang="nl-NL"/>
              <a:pPr>
                <a:defRPr/>
              </a:pPr>
              <a:t>10-11-2015</a:t>
            </a:fld>
            <a:endParaRPr lang="nl-NL"/>
          </a:p>
        </p:txBody>
      </p:sp>
    </p:spTree>
    <p:extLst>
      <p:ext uri="{BB962C8B-B14F-4D97-AF65-F5344CB8AC3E}">
        <p14:creationId xmlns:p14="http://schemas.microsoft.com/office/powerpoint/2010/main" val="40818471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4" name="Rectangle 12"/>
          <p:cNvSpPr>
            <a:spLocks noGrp="1" noChangeArrowheads="1"/>
          </p:cNvSpPr>
          <p:nvPr>
            <p:ph type="sldNum" sz="quarter" idx="11"/>
          </p:nvPr>
        </p:nvSpPr>
        <p:spPr>
          <a:ln/>
        </p:spPr>
        <p:txBody>
          <a:bodyPr/>
          <a:lstStyle>
            <a:lvl1pPr>
              <a:defRPr/>
            </a:lvl1pPr>
          </a:lstStyle>
          <a:p>
            <a:pPr>
              <a:defRPr/>
            </a:pPr>
            <a:r>
              <a:rPr lang="nl-NL"/>
              <a:t>PAGE </a:t>
            </a:r>
            <a:fld id="{4FDF7CF5-5A91-4788-BC75-AA6DBECE9F3D}" type="slidenum">
              <a:rPr lang="nl-NL"/>
              <a:pPr>
                <a:defRPr/>
              </a:pPr>
              <a:t>‹#›</a:t>
            </a:fld>
            <a:endParaRPr lang="nl-NL"/>
          </a:p>
        </p:txBody>
      </p:sp>
      <p:sp>
        <p:nvSpPr>
          <p:cNvPr id="5" name="Rectangle 14"/>
          <p:cNvSpPr>
            <a:spLocks noGrp="1" noChangeArrowheads="1"/>
          </p:cNvSpPr>
          <p:nvPr>
            <p:ph type="dt" sz="half" idx="12"/>
          </p:nvPr>
        </p:nvSpPr>
        <p:spPr>
          <a:ln/>
        </p:spPr>
        <p:txBody>
          <a:bodyPr/>
          <a:lstStyle>
            <a:lvl1pPr>
              <a:defRPr/>
            </a:lvl1pPr>
          </a:lstStyle>
          <a:p>
            <a:pPr>
              <a:defRPr/>
            </a:pPr>
            <a:fld id="{6331D04D-01FB-48AC-8663-F7FBC0B6E463}" type="datetime1">
              <a:rPr lang="nl-NL"/>
              <a:pPr>
                <a:defRPr/>
              </a:pPr>
              <a:t>10-11-2015</a:t>
            </a:fld>
            <a:endParaRPr lang="nl-NL"/>
          </a:p>
        </p:txBody>
      </p:sp>
    </p:spTree>
    <p:extLst>
      <p:ext uri="{BB962C8B-B14F-4D97-AF65-F5344CB8AC3E}">
        <p14:creationId xmlns:p14="http://schemas.microsoft.com/office/powerpoint/2010/main" val="12901094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3" name="Rectangle 12"/>
          <p:cNvSpPr>
            <a:spLocks noGrp="1" noChangeArrowheads="1"/>
          </p:cNvSpPr>
          <p:nvPr>
            <p:ph type="sldNum" sz="quarter" idx="11"/>
          </p:nvPr>
        </p:nvSpPr>
        <p:spPr>
          <a:ln/>
        </p:spPr>
        <p:txBody>
          <a:bodyPr/>
          <a:lstStyle>
            <a:lvl1pPr>
              <a:defRPr/>
            </a:lvl1pPr>
          </a:lstStyle>
          <a:p>
            <a:pPr>
              <a:defRPr/>
            </a:pPr>
            <a:r>
              <a:rPr lang="nl-NL"/>
              <a:t>PAGE </a:t>
            </a:r>
            <a:fld id="{8A1B0D1B-B23E-40FB-88BE-5131966E410E}" type="slidenum">
              <a:rPr lang="nl-NL"/>
              <a:pPr>
                <a:defRPr/>
              </a:pPr>
              <a:t>‹#›</a:t>
            </a:fld>
            <a:endParaRPr lang="nl-NL"/>
          </a:p>
        </p:txBody>
      </p:sp>
      <p:sp>
        <p:nvSpPr>
          <p:cNvPr id="4" name="Rectangle 14"/>
          <p:cNvSpPr>
            <a:spLocks noGrp="1" noChangeArrowheads="1"/>
          </p:cNvSpPr>
          <p:nvPr>
            <p:ph type="dt" sz="half" idx="12"/>
          </p:nvPr>
        </p:nvSpPr>
        <p:spPr>
          <a:ln/>
        </p:spPr>
        <p:txBody>
          <a:bodyPr/>
          <a:lstStyle>
            <a:lvl1pPr>
              <a:defRPr/>
            </a:lvl1pPr>
          </a:lstStyle>
          <a:p>
            <a:pPr>
              <a:defRPr/>
            </a:pPr>
            <a:fld id="{6F77BB9A-A86E-4030-BD32-C82B80591036}" type="datetime1">
              <a:rPr lang="nl-NL"/>
              <a:pPr>
                <a:defRPr/>
              </a:pPr>
              <a:t>10-11-2015</a:t>
            </a:fld>
            <a:endParaRPr lang="nl-NL"/>
          </a:p>
        </p:txBody>
      </p:sp>
    </p:spTree>
    <p:extLst>
      <p:ext uri="{BB962C8B-B14F-4D97-AF65-F5344CB8AC3E}">
        <p14:creationId xmlns:p14="http://schemas.microsoft.com/office/powerpoint/2010/main" val="2617348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Footer Placeholder 3"/>
          <p:cNvSpPr>
            <a:spLocks noGrp="1"/>
          </p:cNvSpPr>
          <p:nvPr>
            <p:ph type="ftr" sz="quarter" idx="10"/>
          </p:nvPr>
        </p:nvSpPr>
        <p:spPr>
          <a:xfrm>
            <a:off x="179388" y="6553200"/>
            <a:ext cx="2879725" cy="187325"/>
          </a:xfrm>
        </p:spPr>
        <p:txBody>
          <a:bodyPr/>
          <a:lstStyle>
            <a:lvl1pPr>
              <a:defRPr/>
            </a:lvl1pPr>
          </a:lstStyle>
          <a:p>
            <a:pPr>
              <a:defRPr/>
            </a:pPr>
            <a:endParaRPr lang="en-US"/>
          </a:p>
        </p:txBody>
      </p:sp>
      <p:sp>
        <p:nvSpPr>
          <p:cNvPr id="5" name="Slide Number Placeholder 4"/>
          <p:cNvSpPr>
            <a:spLocks noGrp="1"/>
          </p:cNvSpPr>
          <p:nvPr>
            <p:ph type="sldNum" sz="quarter" idx="11"/>
          </p:nvPr>
        </p:nvSpPr>
        <p:spPr>
          <a:xfrm>
            <a:off x="3843338" y="6567488"/>
            <a:ext cx="576262" cy="187325"/>
          </a:xfrm>
        </p:spPr>
        <p:txBody>
          <a:bodyPr/>
          <a:lstStyle>
            <a:lvl1pPr>
              <a:defRPr/>
            </a:lvl1pPr>
          </a:lstStyle>
          <a:p>
            <a:fld id="{47249E4D-FE17-4535-9492-90D66FB98324}" type="slidenum">
              <a:rPr lang="en-US" altLang="nl-NL" smtClean="0"/>
              <a:pPr/>
              <a:t>‹#›</a:t>
            </a:fld>
            <a:endParaRPr lang="en-US" altLang="nl-NL"/>
          </a:p>
        </p:txBody>
      </p:sp>
      <p:sp>
        <p:nvSpPr>
          <p:cNvPr id="6" name="Date Placeholder 5"/>
          <p:cNvSpPr>
            <a:spLocks noGrp="1"/>
          </p:cNvSpPr>
          <p:nvPr>
            <p:ph type="dt" sz="half" idx="12"/>
          </p:nvPr>
        </p:nvSpPr>
        <p:spPr>
          <a:xfrm>
            <a:off x="3194050" y="6567488"/>
            <a:ext cx="539750" cy="187325"/>
          </a:xfrm>
        </p:spPr>
        <p:txBody>
          <a:bodyPr/>
          <a:lstStyle>
            <a:lvl1pPr>
              <a:defRPr/>
            </a:lvl1pPr>
          </a:lstStyle>
          <a:p>
            <a:pPr>
              <a:defRPr/>
            </a:pPr>
            <a:endParaRPr lang="en-US"/>
          </a:p>
        </p:txBody>
      </p:sp>
    </p:spTree>
    <p:extLst>
      <p:ext uri="{BB962C8B-B14F-4D97-AF65-F5344CB8AC3E}">
        <p14:creationId xmlns:p14="http://schemas.microsoft.com/office/powerpoint/2010/main" val="394716575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6" name="Rectangle 12"/>
          <p:cNvSpPr>
            <a:spLocks noGrp="1" noChangeArrowheads="1"/>
          </p:cNvSpPr>
          <p:nvPr>
            <p:ph type="sldNum" sz="quarter" idx="11"/>
          </p:nvPr>
        </p:nvSpPr>
        <p:spPr>
          <a:ln/>
        </p:spPr>
        <p:txBody>
          <a:bodyPr/>
          <a:lstStyle>
            <a:lvl1pPr>
              <a:defRPr/>
            </a:lvl1pPr>
          </a:lstStyle>
          <a:p>
            <a:pPr>
              <a:defRPr/>
            </a:pPr>
            <a:r>
              <a:rPr lang="nl-NL"/>
              <a:t>PAGE </a:t>
            </a:r>
            <a:fld id="{EDC4209C-43E8-4808-8378-8FD043309EEA}" type="slidenum">
              <a:rPr lang="nl-NL"/>
              <a:pPr>
                <a:defRPr/>
              </a:pPr>
              <a:t>‹#›</a:t>
            </a:fld>
            <a:endParaRPr lang="nl-NL"/>
          </a:p>
        </p:txBody>
      </p:sp>
      <p:sp>
        <p:nvSpPr>
          <p:cNvPr id="7" name="Rectangle 14"/>
          <p:cNvSpPr>
            <a:spLocks noGrp="1" noChangeArrowheads="1"/>
          </p:cNvSpPr>
          <p:nvPr>
            <p:ph type="dt" sz="half" idx="12"/>
          </p:nvPr>
        </p:nvSpPr>
        <p:spPr>
          <a:ln/>
        </p:spPr>
        <p:txBody>
          <a:bodyPr/>
          <a:lstStyle>
            <a:lvl1pPr>
              <a:defRPr/>
            </a:lvl1pPr>
          </a:lstStyle>
          <a:p>
            <a:pPr>
              <a:defRPr/>
            </a:pPr>
            <a:fld id="{F6937BE8-D83B-497B-9DE1-58E75AB00EE0}" type="datetime1">
              <a:rPr lang="nl-NL"/>
              <a:pPr>
                <a:defRPr/>
              </a:pPr>
              <a:t>10-11-2015</a:t>
            </a:fld>
            <a:endParaRPr lang="nl-NL"/>
          </a:p>
        </p:txBody>
      </p:sp>
    </p:spTree>
    <p:extLst>
      <p:ext uri="{BB962C8B-B14F-4D97-AF65-F5344CB8AC3E}">
        <p14:creationId xmlns:p14="http://schemas.microsoft.com/office/powerpoint/2010/main" val="392271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6" name="Rectangle 12"/>
          <p:cNvSpPr>
            <a:spLocks noGrp="1" noChangeArrowheads="1"/>
          </p:cNvSpPr>
          <p:nvPr>
            <p:ph type="sldNum" sz="quarter" idx="11"/>
          </p:nvPr>
        </p:nvSpPr>
        <p:spPr>
          <a:ln/>
        </p:spPr>
        <p:txBody>
          <a:bodyPr/>
          <a:lstStyle>
            <a:lvl1pPr>
              <a:defRPr/>
            </a:lvl1pPr>
          </a:lstStyle>
          <a:p>
            <a:pPr>
              <a:defRPr/>
            </a:pPr>
            <a:r>
              <a:rPr lang="nl-NL"/>
              <a:t>PAGE </a:t>
            </a:r>
            <a:fld id="{0B7B2B52-9D01-49E9-9E8C-CA559FF67F65}" type="slidenum">
              <a:rPr lang="nl-NL"/>
              <a:pPr>
                <a:defRPr/>
              </a:pPr>
              <a:t>‹#›</a:t>
            </a:fld>
            <a:endParaRPr lang="nl-NL"/>
          </a:p>
        </p:txBody>
      </p:sp>
      <p:sp>
        <p:nvSpPr>
          <p:cNvPr id="7" name="Rectangle 14"/>
          <p:cNvSpPr>
            <a:spLocks noGrp="1" noChangeArrowheads="1"/>
          </p:cNvSpPr>
          <p:nvPr>
            <p:ph type="dt" sz="half" idx="12"/>
          </p:nvPr>
        </p:nvSpPr>
        <p:spPr>
          <a:ln/>
        </p:spPr>
        <p:txBody>
          <a:bodyPr/>
          <a:lstStyle>
            <a:lvl1pPr>
              <a:defRPr/>
            </a:lvl1pPr>
          </a:lstStyle>
          <a:p>
            <a:pPr>
              <a:defRPr/>
            </a:pPr>
            <a:fld id="{2E57DB77-8B6F-40FB-863D-4A3938483B40}" type="datetime1">
              <a:rPr lang="nl-NL"/>
              <a:pPr>
                <a:defRPr/>
              </a:pPr>
              <a:t>10-11-2015</a:t>
            </a:fld>
            <a:endParaRPr lang="nl-NL"/>
          </a:p>
        </p:txBody>
      </p:sp>
    </p:spTree>
    <p:extLst>
      <p:ext uri="{BB962C8B-B14F-4D97-AF65-F5344CB8AC3E}">
        <p14:creationId xmlns:p14="http://schemas.microsoft.com/office/powerpoint/2010/main" val="24734035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5" name="Rectangle 12"/>
          <p:cNvSpPr>
            <a:spLocks noGrp="1" noChangeArrowheads="1"/>
          </p:cNvSpPr>
          <p:nvPr>
            <p:ph type="sldNum" sz="quarter" idx="11"/>
          </p:nvPr>
        </p:nvSpPr>
        <p:spPr>
          <a:ln/>
        </p:spPr>
        <p:txBody>
          <a:bodyPr/>
          <a:lstStyle>
            <a:lvl1pPr>
              <a:defRPr/>
            </a:lvl1pPr>
          </a:lstStyle>
          <a:p>
            <a:pPr>
              <a:defRPr/>
            </a:pPr>
            <a:r>
              <a:rPr lang="nl-NL"/>
              <a:t>PAGE </a:t>
            </a:r>
            <a:fld id="{467939CE-C3C4-4F49-8A0C-045FD9EF3449}" type="slidenum">
              <a:rPr lang="nl-NL"/>
              <a:pPr>
                <a:defRPr/>
              </a:pPr>
              <a:t>‹#›</a:t>
            </a:fld>
            <a:endParaRPr lang="nl-NL"/>
          </a:p>
        </p:txBody>
      </p:sp>
      <p:sp>
        <p:nvSpPr>
          <p:cNvPr id="6" name="Rectangle 14"/>
          <p:cNvSpPr>
            <a:spLocks noGrp="1" noChangeArrowheads="1"/>
          </p:cNvSpPr>
          <p:nvPr>
            <p:ph type="dt" sz="half" idx="12"/>
          </p:nvPr>
        </p:nvSpPr>
        <p:spPr>
          <a:ln/>
        </p:spPr>
        <p:txBody>
          <a:bodyPr/>
          <a:lstStyle>
            <a:lvl1pPr>
              <a:defRPr/>
            </a:lvl1pPr>
          </a:lstStyle>
          <a:p>
            <a:pPr>
              <a:defRPr/>
            </a:pPr>
            <a:fld id="{12BBEF26-5A02-40FB-B7B5-58FA54025D66}" type="datetime1">
              <a:rPr lang="nl-NL"/>
              <a:pPr>
                <a:defRPr/>
              </a:pPr>
              <a:t>10-11-2015</a:t>
            </a:fld>
            <a:endParaRPr lang="nl-NL"/>
          </a:p>
        </p:txBody>
      </p:sp>
    </p:spTree>
    <p:extLst>
      <p:ext uri="{BB962C8B-B14F-4D97-AF65-F5344CB8AC3E}">
        <p14:creationId xmlns:p14="http://schemas.microsoft.com/office/powerpoint/2010/main" val="3523952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988" y="0"/>
            <a:ext cx="2005012" cy="5738813"/>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611188" y="0"/>
            <a:ext cx="5867400" cy="5738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Rectangle 11"/>
          <p:cNvSpPr>
            <a:spLocks noGrp="1" noChangeArrowheads="1"/>
          </p:cNvSpPr>
          <p:nvPr>
            <p:ph type="ftr" sz="quarter" idx="10"/>
          </p:nvPr>
        </p:nvSpPr>
        <p:spPr>
          <a:ln/>
        </p:spPr>
        <p:txBody>
          <a:bodyPr/>
          <a:lstStyle>
            <a:lvl1pPr>
              <a:defRPr/>
            </a:lvl1pPr>
          </a:lstStyle>
          <a:p>
            <a:pPr>
              <a:defRPr/>
            </a:pPr>
            <a:r>
              <a:rPr lang="nl-NL"/>
              <a:t>/ name of department</a:t>
            </a:r>
          </a:p>
        </p:txBody>
      </p:sp>
      <p:sp>
        <p:nvSpPr>
          <p:cNvPr id="5" name="Rectangle 12"/>
          <p:cNvSpPr>
            <a:spLocks noGrp="1" noChangeArrowheads="1"/>
          </p:cNvSpPr>
          <p:nvPr>
            <p:ph type="sldNum" sz="quarter" idx="11"/>
          </p:nvPr>
        </p:nvSpPr>
        <p:spPr>
          <a:ln/>
        </p:spPr>
        <p:txBody>
          <a:bodyPr/>
          <a:lstStyle>
            <a:lvl1pPr>
              <a:defRPr/>
            </a:lvl1pPr>
          </a:lstStyle>
          <a:p>
            <a:pPr>
              <a:defRPr/>
            </a:pPr>
            <a:r>
              <a:rPr lang="nl-NL"/>
              <a:t>PAGE </a:t>
            </a:r>
            <a:fld id="{ADF3ADC9-E0AC-4A09-BED1-12C296D096B4}" type="slidenum">
              <a:rPr lang="nl-NL"/>
              <a:pPr>
                <a:defRPr/>
              </a:pPr>
              <a:t>‹#›</a:t>
            </a:fld>
            <a:endParaRPr lang="nl-NL"/>
          </a:p>
        </p:txBody>
      </p:sp>
      <p:sp>
        <p:nvSpPr>
          <p:cNvPr id="6" name="Rectangle 14"/>
          <p:cNvSpPr>
            <a:spLocks noGrp="1" noChangeArrowheads="1"/>
          </p:cNvSpPr>
          <p:nvPr>
            <p:ph type="dt" sz="half" idx="12"/>
          </p:nvPr>
        </p:nvSpPr>
        <p:spPr>
          <a:ln/>
        </p:spPr>
        <p:txBody>
          <a:bodyPr/>
          <a:lstStyle>
            <a:lvl1pPr>
              <a:defRPr/>
            </a:lvl1pPr>
          </a:lstStyle>
          <a:p>
            <a:pPr>
              <a:defRPr/>
            </a:pPr>
            <a:fld id="{F0135616-B9C0-4285-B581-29916A0F8B41}" type="datetime1">
              <a:rPr lang="nl-NL"/>
              <a:pPr>
                <a:defRPr/>
              </a:pPr>
              <a:t>10-11-2015</a:t>
            </a:fld>
            <a:endParaRPr lang="nl-NL"/>
          </a:p>
        </p:txBody>
      </p:sp>
    </p:spTree>
    <p:extLst>
      <p:ext uri="{BB962C8B-B14F-4D97-AF65-F5344CB8AC3E}">
        <p14:creationId xmlns:p14="http://schemas.microsoft.com/office/powerpoint/2010/main" val="2117212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p>
        </p:txBody>
      </p:sp>
      <p:sp>
        <p:nvSpPr>
          <p:cNvPr id="5" name="Rectangle 7"/>
          <p:cNvSpPr>
            <a:spLocks noGrp="1" noChangeArrowheads="1"/>
          </p:cNvSpPr>
          <p:nvPr>
            <p:ph type="sldNum" sz="quarter" idx="11"/>
          </p:nvPr>
        </p:nvSpPr>
        <p:spPr>
          <a:ln/>
        </p:spPr>
        <p:txBody>
          <a:bodyPr/>
          <a:lstStyle>
            <a:lvl1pPr>
              <a:defRPr/>
            </a:lvl1pPr>
          </a:lstStyle>
          <a:p>
            <a:fld id="{851410D7-163B-4652-8140-A4C0139FBFD9}" type="slidenum">
              <a:rPr lang="en-US" altLang="nl-NL" smtClean="0"/>
              <a:pPr/>
              <a:t>‹#›</a:t>
            </a:fld>
            <a:endParaRPr lang="en-US" altLang="nl-NL"/>
          </a:p>
        </p:txBody>
      </p:sp>
      <p:sp>
        <p:nvSpPr>
          <p:cNvPr id="6"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7022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611188" y="1196975"/>
            <a:ext cx="3919537" cy="4541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4683125" y="1196975"/>
            <a:ext cx="3921125" cy="4541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Rectangle 6"/>
          <p:cNvSpPr>
            <a:spLocks noGrp="1" noChangeArrowheads="1"/>
          </p:cNvSpPr>
          <p:nvPr>
            <p:ph type="ftr" sz="quarter" idx="10"/>
          </p:nvPr>
        </p:nvSpPr>
        <p:spPr>
          <a:ln/>
        </p:spPr>
        <p:txBody>
          <a:bodyPr/>
          <a:lstStyle>
            <a:lvl1pPr>
              <a:defRPr/>
            </a:lvl1pPr>
          </a:lstStyle>
          <a:p>
            <a:pPr>
              <a:defRPr/>
            </a:pPr>
            <a:endParaRPr lang="en-US"/>
          </a:p>
        </p:txBody>
      </p:sp>
      <p:sp>
        <p:nvSpPr>
          <p:cNvPr id="6" name="Rectangle 7"/>
          <p:cNvSpPr>
            <a:spLocks noGrp="1" noChangeArrowheads="1"/>
          </p:cNvSpPr>
          <p:nvPr>
            <p:ph type="sldNum" sz="quarter" idx="11"/>
          </p:nvPr>
        </p:nvSpPr>
        <p:spPr>
          <a:ln/>
        </p:spPr>
        <p:txBody>
          <a:bodyPr/>
          <a:lstStyle>
            <a:lvl1pPr>
              <a:defRPr/>
            </a:lvl1pPr>
          </a:lstStyle>
          <a:p>
            <a:fld id="{614D63AA-A537-4E10-8019-77C096D7F691}" type="slidenum">
              <a:rPr lang="en-US" altLang="nl-NL" smtClean="0"/>
              <a:pPr/>
              <a:t>‹#›</a:t>
            </a:fld>
            <a:endParaRPr lang="en-US" altLang="nl-NL"/>
          </a:p>
        </p:txBody>
      </p:sp>
      <p:sp>
        <p:nvSpPr>
          <p:cNvPr id="7"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7553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nl-N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Rectangle 6"/>
          <p:cNvSpPr>
            <a:spLocks noGrp="1" noChangeArrowheads="1"/>
          </p:cNvSpPr>
          <p:nvPr>
            <p:ph type="ftr" sz="quarter" idx="10"/>
          </p:nvPr>
        </p:nvSpPr>
        <p:spPr>
          <a:ln/>
        </p:spPr>
        <p:txBody>
          <a:bodyPr/>
          <a:lstStyle>
            <a:lvl1pPr>
              <a:defRPr/>
            </a:lvl1pPr>
          </a:lstStyle>
          <a:p>
            <a:pPr>
              <a:defRPr/>
            </a:pPr>
            <a:endParaRPr lang="en-US"/>
          </a:p>
        </p:txBody>
      </p:sp>
      <p:sp>
        <p:nvSpPr>
          <p:cNvPr id="8" name="Rectangle 7"/>
          <p:cNvSpPr>
            <a:spLocks noGrp="1" noChangeArrowheads="1"/>
          </p:cNvSpPr>
          <p:nvPr>
            <p:ph type="sldNum" sz="quarter" idx="11"/>
          </p:nvPr>
        </p:nvSpPr>
        <p:spPr>
          <a:ln/>
        </p:spPr>
        <p:txBody>
          <a:bodyPr/>
          <a:lstStyle>
            <a:lvl1pPr>
              <a:defRPr/>
            </a:lvl1pPr>
          </a:lstStyle>
          <a:p>
            <a:fld id="{B173C057-0ABE-4E5A-903F-37EBFB3A2485}" type="slidenum">
              <a:rPr lang="en-US" altLang="nl-NL" smtClean="0"/>
              <a:pPr/>
              <a:t>‹#›</a:t>
            </a:fld>
            <a:endParaRPr lang="en-US" altLang="nl-NL"/>
          </a:p>
        </p:txBody>
      </p:sp>
      <p:sp>
        <p:nvSpPr>
          <p:cNvPr id="9"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3138497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Rectangle 6"/>
          <p:cNvSpPr>
            <a:spLocks noGrp="1" noChangeArrowheads="1"/>
          </p:cNvSpPr>
          <p:nvPr>
            <p:ph type="ftr" sz="quarter" idx="10"/>
          </p:nvPr>
        </p:nvSpPr>
        <p:spPr>
          <a:ln/>
        </p:spPr>
        <p:txBody>
          <a:bodyPr/>
          <a:lstStyle>
            <a:lvl1pPr>
              <a:defRPr/>
            </a:lvl1pPr>
          </a:lstStyle>
          <a:p>
            <a:pPr>
              <a:defRPr/>
            </a:pPr>
            <a:endParaRPr lang="en-US"/>
          </a:p>
        </p:txBody>
      </p:sp>
      <p:sp>
        <p:nvSpPr>
          <p:cNvPr id="4" name="Rectangle 7"/>
          <p:cNvSpPr>
            <a:spLocks noGrp="1" noChangeArrowheads="1"/>
          </p:cNvSpPr>
          <p:nvPr>
            <p:ph type="sldNum" sz="quarter" idx="11"/>
          </p:nvPr>
        </p:nvSpPr>
        <p:spPr>
          <a:ln/>
        </p:spPr>
        <p:txBody>
          <a:bodyPr/>
          <a:lstStyle>
            <a:lvl1pPr>
              <a:defRPr/>
            </a:lvl1pPr>
          </a:lstStyle>
          <a:p>
            <a:fld id="{3CAD72B5-A948-4310-8A8D-3D1A8B391364}" type="slidenum">
              <a:rPr lang="en-US" altLang="nl-NL" smtClean="0"/>
              <a:pPr/>
              <a:t>‹#›</a:t>
            </a:fld>
            <a:endParaRPr lang="en-US" altLang="nl-NL"/>
          </a:p>
        </p:txBody>
      </p:sp>
      <p:sp>
        <p:nvSpPr>
          <p:cNvPr id="5"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0766016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n-US"/>
          </a:p>
        </p:txBody>
      </p:sp>
      <p:sp>
        <p:nvSpPr>
          <p:cNvPr id="3" name="Rectangle 7"/>
          <p:cNvSpPr>
            <a:spLocks noGrp="1" noChangeArrowheads="1"/>
          </p:cNvSpPr>
          <p:nvPr>
            <p:ph type="sldNum" sz="quarter" idx="11"/>
          </p:nvPr>
        </p:nvSpPr>
        <p:spPr>
          <a:ln/>
        </p:spPr>
        <p:txBody>
          <a:bodyPr/>
          <a:lstStyle>
            <a:lvl1pPr>
              <a:defRPr/>
            </a:lvl1pPr>
          </a:lstStyle>
          <a:p>
            <a:fld id="{FFC3E425-D12C-4979-86AD-7EE528E3C738}" type="slidenum">
              <a:rPr lang="en-US" altLang="nl-NL" smtClean="0"/>
              <a:pPr/>
              <a:t>‹#›</a:t>
            </a:fld>
            <a:endParaRPr lang="en-US" altLang="nl-NL"/>
          </a:p>
        </p:txBody>
      </p:sp>
      <p:sp>
        <p:nvSpPr>
          <p:cNvPr id="4"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145099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p>
        </p:txBody>
      </p:sp>
      <p:sp>
        <p:nvSpPr>
          <p:cNvPr id="6" name="Rectangle 7"/>
          <p:cNvSpPr>
            <a:spLocks noGrp="1" noChangeArrowheads="1"/>
          </p:cNvSpPr>
          <p:nvPr>
            <p:ph type="sldNum" sz="quarter" idx="11"/>
          </p:nvPr>
        </p:nvSpPr>
        <p:spPr>
          <a:ln/>
        </p:spPr>
        <p:txBody>
          <a:bodyPr/>
          <a:lstStyle>
            <a:lvl1pPr>
              <a:defRPr/>
            </a:lvl1pPr>
          </a:lstStyle>
          <a:p>
            <a:fld id="{106DE074-9F44-494E-A464-7D4D68424475}" type="slidenum">
              <a:rPr lang="en-US" altLang="nl-NL" smtClean="0"/>
              <a:pPr/>
              <a:t>‹#›</a:t>
            </a:fld>
            <a:endParaRPr lang="en-US" altLang="nl-NL"/>
          </a:p>
        </p:txBody>
      </p:sp>
      <p:sp>
        <p:nvSpPr>
          <p:cNvPr id="7"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67212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p>
        </p:txBody>
      </p:sp>
      <p:sp>
        <p:nvSpPr>
          <p:cNvPr id="6" name="Rectangle 7"/>
          <p:cNvSpPr>
            <a:spLocks noGrp="1" noChangeArrowheads="1"/>
          </p:cNvSpPr>
          <p:nvPr>
            <p:ph type="sldNum" sz="quarter" idx="11"/>
          </p:nvPr>
        </p:nvSpPr>
        <p:spPr>
          <a:ln/>
        </p:spPr>
        <p:txBody>
          <a:bodyPr/>
          <a:lstStyle>
            <a:lvl1pPr>
              <a:defRPr/>
            </a:lvl1pPr>
          </a:lstStyle>
          <a:p>
            <a:fld id="{6210CDBF-13F2-454D-939E-4CB28CDAE984}" type="slidenum">
              <a:rPr lang="en-US" altLang="nl-NL" smtClean="0"/>
              <a:pPr/>
              <a:t>‹#›</a:t>
            </a:fld>
            <a:endParaRPr lang="en-US" altLang="nl-NL"/>
          </a:p>
        </p:txBody>
      </p:sp>
      <p:sp>
        <p:nvSpPr>
          <p:cNvPr id="7" name="Rectangle 13"/>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230162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026" name="Picture 17" descr="blue bar small"/>
          <p:cNvPicPr>
            <a:picLocks noChangeAspect="1" noChangeArrowheads="1"/>
          </p:cNvPicPr>
          <p:nvPr/>
        </p:nvPicPr>
        <p:blipFill>
          <a:blip r:embed="rId14" cstate="print"/>
          <a:srcRect/>
          <a:stretch>
            <a:fillRect/>
          </a:stretch>
        </p:blipFill>
        <p:spPr bwMode="auto">
          <a:xfrm>
            <a:off x="0" y="0"/>
            <a:ext cx="8982075" cy="895350"/>
          </a:xfrm>
          <a:prstGeom prst="rect">
            <a:avLst/>
          </a:prstGeom>
          <a:noFill/>
          <a:ln w="9525">
            <a:noFill/>
            <a:miter lim="800000"/>
            <a:headEnd/>
            <a:tailEnd/>
          </a:ln>
        </p:spPr>
      </p:pic>
      <p:sp>
        <p:nvSpPr>
          <p:cNvPr id="1027" name="Rectangle 4"/>
          <p:cNvSpPr>
            <a:spLocks noGrp="1" noChangeArrowheads="1"/>
          </p:cNvSpPr>
          <p:nvPr>
            <p:ph type="title"/>
          </p:nvPr>
        </p:nvSpPr>
        <p:spPr bwMode="auto">
          <a:xfrm>
            <a:off x="611188" y="0"/>
            <a:ext cx="8024812" cy="89535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nl-NL" smtClean="0"/>
              <a:t>Klik om het opmaakprofiel te bewerken</a:t>
            </a:r>
          </a:p>
        </p:txBody>
      </p:sp>
      <p:sp>
        <p:nvSpPr>
          <p:cNvPr id="49158" name="Rectangle 6"/>
          <p:cNvSpPr>
            <a:spLocks noGrp="1" noChangeArrowheads="1"/>
          </p:cNvSpPr>
          <p:nvPr>
            <p:ph type="ftr" sz="quarter" idx="3"/>
          </p:nvPr>
        </p:nvSpPr>
        <p:spPr bwMode="auto">
          <a:xfrm>
            <a:off x="179388" y="6548438"/>
            <a:ext cx="2879725"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000"/>
            </a:lvl1pPr>
          </a:lstStyle>
          <a:p>
            <a:pPr>
              <a:defRPr/>
            </a:pPr>
            <a:endParaRPr lang="en-US"/>
          </a:p>
        </p:txBody>
      </p:sp>
      <p:sp>
        <p:nvSpPr>
          <p:cNvPr id="49159" name="Rectangle 7"/>
          <p:cNvSpPr>
            <a:spLocks noGrp="1" noChangeArrowheads="1"/>
          </p:cNvSpPr>
          <p:nvPr>
            <p:ph type="sldNum" sz="quarter" idx="4"/>
          </p:nvPr>
        </p:nvSpPr>
        <p:spPr bwMode="auto">
          <a:xfrm>
            <a:off x="3670300" y="6567488"/>
            <a:ext cx="576263"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solidFill>
                  <a:schemeClr val="accent2"/>
                </a:solidFill>
              </a:defRPr>
            </a:lvl1pPr>
          </a:lstStyle>
          <a:p>
            <a:fld id="{93B26A37-090A-4BE3-848B-4FB40AEA9204}" type="slidenum">
              <a:rPr lang="en-US" altLang="nl-NL" smtClean="0"/>
              <a:pPr/>
              <a:t>‹#›</a:t>
            </a:fld>
            <a:endParaRPr lang="en-US" altLang="nl-NL"/>
          </a:p>
        </p:txBody>
      </p:sp>
      <p:pic>
        <p:nvPicPr>
          <p:cNvPr id="1030" name="Picture 11" descr="logo"/>
          <p:cNvPicPr>
            <a:picLocks noChangeAspect="1" noChangeArrowheads="1"/>
          </p:cNvPicPr>
          <p:nvPr/>
        </p:nvPicPr>
        <p:blipFill>
          <a:blip r:embed="rId15" cstate="print"/>
          <a:srcRect/>
          <a:stretch>
            <a:fillRect/>
          </a:stretch>
        </p:blipFill>
        <p:spPr bwMode="auto">
          <a:xfrm>
            <a:off x="7016750" y="6332538"/>
            <a:ext cx="2030413" cy="431800"/>
          </a:xfrm>
          <a:prstGeom prst="rect">
            <a:avLst/>
          </a:prstGeom>
          <a:noFill/>
          <a:ln w="9525">
            <a:noFill/>
            <a:miter lim="800000"/>
            <a:headEnd/>
            <a:tailEnd/>
          </a:ln>
        </p:spPr>
      </p:pic>
      <p:sp>
        <p:nvSpPr>
          <p:cNvPr id="49165" name="Rectangle 13"/>
          <p:cNvSpPr>
            <a:spLocks noGrp="1" noChangeArrowheads="1"/>
          </p:cNvSpPr>
          <p:nvPr>
            <p:ph type="dt" sz="half" idx="2"/>
          </p:nvPr>
        </p:nvSpPr>
        <p:spPr bwMode="auto">
          <a:xfrm>
            <a:off x="3130550" y="6567488"/>
            <a:ext cx="539750"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solidFill>
                  <a:schemeClr val="accent2"/>
                </a:solidFill>
              </a:defRPr>
            </a:lvl1pPr>
          </a:lstStyle>
          <a:p>
            <a:pPr>
              <a:defRPr/>
            </a:pPr>
            <a:endParaRPr lang="en-US"/>
          </a:p>
        </p:txBody>
      </p:sp>
      <p:sp>
        <p:nvSpPr>
          <p:cNvPr id="1032" name="Rectangle 15"/>
          <p:cNvSpPr>
            <a:spLocks noGrp="1" noChangeArrowheads="1"/>
          </p:cNvSpPr>
          <p:nvPr>
            <p:ph type="body" idx="1"/>
          </p:nvPr>
        </p:nvSpPr>
        <p:spPr bwMode="auto">
          <a:xfrm>
            <a:off x="611188" y="1196975"/>
            <a:ext cx="7993062" cy="4541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nl-NL" smtClean="0"/>
              <a:t>Klik om de opmaakprofielen van de modeltekst te bewerken</a:t>
            </a:r>
          </a:p>
          <a:p>
            <a:pPr lvl="1"/>
            <a:r>
              <a:rPr lang="nl-NL" smtClean="0"/>
              <a:t>Tweede niveau</a:t>
            </a:r>
          </a:p>
          <a:p>
            <a:pPr lvl="2"/>
            <a:r>
              <a:rPr lang="nl-NL" smtClean="0"/>
              <a:t>Derde niveau</a:t>
            </a:r>
          </a:p>
          <a:p>
            <a:pPr lvl="3"/>
            <a:r>
              <a:rPr lang="nl-NL" smtClean="0"/>
              <a:t>Vierde niveau</a:t>
            </a:r>
          </a:p>
          <a:p>
            <a:pPr lvl="4"/>
            <a:r>
              <a:rPr lang="nl-NL" smtClean="0"/>
              <a:t>Vijfde niveau</a:t>
            </a:r>
          </a:p>
        </p:txBody>
      </p:sp>
    </p:spTree>
    <p:extLst>
      <p:ext uri="{BB962C8B-B14F-4D97-AF65-F5344CB8AC3E}">
        <p14:creationId xmlns:p14="http://schemas.microsoft.com/office/powerpoint/2010/main" val="8954180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iming>
    <p:tnLst>
      <p:par>
        <p:cTn id="1" dur="indefinite" restart="never" nodeType="tmRoot"/>
      </p:par>
    </p:tnLst>
  </p:timing>
  <p:txStyles>
    <p:titleStyle>
      <a:lvl1pPr algn="l" rtl="0" eaLnBrk="1" fontAlgn="base" hangingPunct="1">
        <a:spcBef>
          <a:spcPct val="0"/>
        </a:spcBef>
        <a:spcAft>
          <a:spcPct val="0"/>
        </a:spcAft>
        <a:defRPr sz="2800" b="1">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Arial" charset="0"/>
        </a:defRPr>
      </a:lvl2pPr>
      <a:lvl3pPr algn="l" rtl="0" eaLnBrk="1" fontAlgn="base" hangingPunct="1">
        <a:spcBef>
          <a:spcPct val="0"/>
        </a:spcBef>
        <a:spcAft>
          <a:spcPct val="0"/>
        </a:spcAft>
        <a:defRPr sz="2800" b="1">
          <a:solidFill>
            <a:schemeClr val="tx2"/>
          </a:solidFill>
          <a:latin typeface="Arial" charset="0"/>
        </a:defRPr>
      </a:lvl3pPr>
      <a:lvl4pPr algn="l" rtl="0" eaLnBrk="1" fontAlgn="base" hangingPunct="1">
        <a:spcBef>
          <a:spcPct val="0"/>
        </a:spcBef>
        <a:spcAft>
          <a:spcPct val="0"/>
        </a:spcAft>
        <a:defRPr sz="2800" b="1">
          <a:solidFill>
            <a:schemeClr val="tx2"/>
          </a:solidFill>
          <a:latin typeface="Arial" charset="0"/>
        </a:defRPr>
      </a:lvl4pPr>
      <a:lvl5pPr algn="l" rtl="0" eaLnBrk="1" fontAlgn="base" hangingPunct="1">
        <a:spcBef>
          <a:spcPct val="0"/>
        </a:spcBef>
        <a:spcAft>
          <a:spcPct val="0"/>
        </a:spcAft>
        <a:defRPr sz="2800" b="1">
          <a:solidFill>
            <a:schemeClr val="tx2"/>
          </a:solidFill>
          <a:latin typeface="Arial" charset="0"/>
        </a:defRPr>
      </a:lvl5pPr>
      <a:lvl6pPr marL="457200" algn="l" rtl="0" eaLnBrk="1" fontAlgn="base" hangingPunct="1">
        <a:spcBef>
          <a:spcPct val="0"/>
        </a:spcBef>
        <a:spcAft>
          <a:spcPct val="0"/>
        </a:spcAft>
        <a:defRPr sz="2800" b="1">
          <a:solidFill>
            <a:schemeClr val="tx2"/>
          </a:solidFill>
          <a:latin typeface="Arial" charset="0"/>
        </a:defRPr>
      </a:lvl6pPr>
      <a:lvl7pPr marL="914400" algn="l" rtl="0" eaLnBrk="1" fontAlgn="base" hangingPunct="1">
        <a:spcBef>
          <a:spcPct val="0"/>
        </a:spcBef>
        <a:spcAft>
          <a:spcPct val="0"/>
        </a:spcAft>
        <a:defRPr sz="2800" b="1">
          <a:solidFill>
            <a:schemeClr val="tx2"/>
          </a:solidFill>
          <a:latin typeface="Arial" charset="0"/>
        </a:defRPr>
      </a:lvl7pPr>
      <a:lvl8pPr marL="1371600" algn="l" rtl="0" eaLnBrk="1" fontAlgn="base" hangingPunct="1">
        <a:spcBef>
          <a:spcPct val="0"/>
        </a:spcBef>
        <a:spcAft>
          <a:spcPct val="0"/>
        </a:spcAft>
        <a:defRPr sz="2800" b="1">
          <a:solidFill>
            <a:schemeClr val="tx2"/>
          </a:solidFill>
          <a:latin typeface="Arial" charset="0"/>
        </a:defRPr>
      </a:lvl8pPr>
      <a:lvl9pPr marL="1828800" algn="l" rtl="0" eaLnBrk="1" fontAlgn="base" hangingPunct="1">
        <a:spcBef>
          <a:spcPct val="0"/>
        </a:spcBef>
        <a:spcAft>
          <a:spcPct val="0"/>
        </a:spcAft>
        <a:defRPr sz="2800" b="1">
          <a:solidFill>
            <a:schemeClr val="tx2"/>
          </a:solidFill>
          <a:latin typeface="Arial" charset="0"/>
        </a:defRPr>
      </a:lvl9pPr>
    </p:titleStyle>
    <p:bodyStyle>
      <a:lvl1pPr marL="268288" indent="-268288" algn="l" rtl="0" eaLnBrk="1" fontAlgn="base" hangingPunct="1">
        <a:spcBef>
          <a:spcPct val="20000"/>
        </a:spcBef>
        <a:spcAft>
          <a:spcPct val="0"/>
        </a:spcAft>
        <a:buClr>
          <a:schemeClr val="accent1"/>
        </a:buClr>
        <a:buChar char="•"/>
        <a:defRPr sz="2400" b="1">
          <a:solidFill>
            <a:schemeClr val="tx1"/>
          </a:solidFill>
          <a:latin typeface="+mn-lt"/>
          <a:ea typeface="+mn-ea"/>
          <a:cs typeface="+mn-cs"/>
        </a:defRPr>
      </a:lvl1pPr>
      <a:lvl2pPr marL="534988" indent="-265113" algn="l" rtl="0" eaLnBrk="1" fontAlgn="base" hangingPunct="1">
        <a:spcBef>
          <a:spcPct val="20000"/>
        </a:spcBef>
        <a:spcAft>
          <a:spcPct val="0"/>
        </a:spcAft>
        <a:buClr>
          <a:schemeClr val="tx1"/>
        </a:buClr>
        <a:buChar char="•"/>
        <a:defRPr sz="2200" b="1">
          <a:solidFill>
            <a:schemeClr val="tx1"/>
          </a:solidFill>
          <a:latin typeface="+mn-lt"/>
        </a:defRPr>
      </a:lvl2pPr>
      <a:lvl3pPr marL="814388"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3pPr>
      <a:lvl4pPr marL="1069975" indent="-254000" algn="l" rtl="0" eaLnBrk="1" fontAlgn="base" hangingPunct="1">
        <a:spcBef>
          <a:spcPct val="20000"/>
        </a:spcBef>
        <a:spcAft>
          <a:spcPct val="0"/>
        </a:spcAft>
        <a:buClr>
          <a:schemeClr val="tx1"/>
        </a:buClr>
        <a:buFont typeface="Arial" charset="0"/>
        <a:buChar char="−"/>
        <a:defRPr sz="2200" b="1">
          <a:solidFill>
            <a:schemeClr val="tx1"/>
          </a:solidFill>
          <a:latin typeface="+mn-lt"/>
        </a:defRPr>
      </a:lvl4pPr>
      <a:lvl5pPr marL="13493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5pPr>
      <a:lvl6pPr marL="18065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6pPr>
      <a:lvl7pPr marL="22637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7pPr>
      <a:lvl8pPr marL="27209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8pPr>
      <a:lvl9pPr marL="31781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pic>
        <p:nvPicPr>
          <p:cNvPr id="14338" name="Picture 16" descr="blue bar small"/>
          <p:cNvPicPr>
            <a:picLocks noChangeAspect="1" noChangeArrowheads="1"/>
          </p:cNvPicPr>
          <p:nvPr/>
        </p:nvPicPr>
        <p:blipFill>
          <a:blip r:embed="rId13" cstate="print"/>
          <a:srcRect/>
          <a:stretch>
            <a:fillRect/>
          </a:stretch>
        </p:blipFill>
        <p:spPr bwMode="auto">
          <a:xfrm>
            <a:off x="0" y="0"/>
            <a:ext cx="8982075" cy="895350"/>
          </a:xfrm>
          <a:prstGeom prst="rect">
            <a:avLst/>
          </a:prstGeom>
          <a:noFill/>
          <a:ln w="9525">
            <a:noFill/>
            <a:miter lim="800000"/>
            <a:headEnd/>
            <a:tailEnd/>
          </a:ln>
        </p:spPr>
      </p:pic>
      <p:sp>
        <p:nvSpPr>
          <p:cNvPr id="14339" name="Rectangle 9"/>
          <p:cNvSpPr>
            <a:spLocks noGrp="1" noChangeArrowheads="1"/>
          </p:cNvSpPr>
          <p:nvPr>
            <p:ph type="body" idx="1"/>
          </p:nvPr>
        </p:nvSpPr>
        <p:spPr bwMode="auto">
          <a:xfrm>
            <a:off x="611188" y="1196975"/>
            <a:ext cx="7993062" cy="4541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smtClean="0"/>
          </a:p>
        </p:txBody>
      </p:sp>
      <p:sp>
        <p:nvSpPr>
          <p:cNvPr id="219147" name="Rectangle 11"/>
          <p:cNvSpPr>
            <a:spLocks noGrp="1" noChangeArrowheads="1"/>
          </p:cNvSpPr>
          <p:nvPr>
            <p:ph type="ftr" sz="quarter" idx="3"/>
          </p:nvPr>
        </p:nvSpPr>
        <p:spPr bwMode="auto">
          <a:xfrm>
            <a:off x="179388" y="6548438"/>
            <a:ext cx="2879725"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000"/>
            </a:lvl1pPr>
          </a:lstStyle>
          <a:p>
            <a:pPr>
              <a:defRPr/>
            </a:pPr>
            <a:r>
              <a:rPr lang="nl-NL"/>
              <a:t>/ name of department</a:t>
            </a:r>
          </a:p>
        </p:txBody>
      </p:sp>
      <p:sp>
        <p:nvSpPr>
          <p:cNvPr id="219148" name="Rectangle 12"/>
          <p:cNvSpPr>
            <a:spLocks noGrp="1" noChangeArrowheads="1"/>
          </p:cNvSpPr>
          <p:nvPr>
            <p:ph type="sldNum" sz="quarter" idx="4"/>
          </p:nvPr>
        </p:nvSpPr>
        <p:spPr bwMode="auto">
          <a:xfrm>
            <a:off x="3670300" y="6567488"/>
            <a:ext cx="576263"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solidFill>
                  <a:schemeClr val="accent2"/>
                </a:solidFill>
              </a:defRPr>
            </a:lvl1pPr>
          </a:lstStyle>
          <a:p>
            <a:pPr>
              <a:defRPr/>
            </a:pPr>
            <a:r>
              <a:rPr lang="nl-NL"/>
              <a:t>PAGE </a:t>
            </a:r>
            <a:fld id="{4EC00123-1EFC-4E37-8266-688ED23BCD83}" type="slidenum">
              <a:rPr lang="nl-NL"/>
              <a:pPr>
                <a:defRPr/>
              </a:pPr>
              <a:t>‹#›</a:t>
            </a:fld>
            <a:endParaRPr lang="nl-NL"/>
          </a:p>
        </p:txBody>
      </p:sp>
      <p:pic>
        <p:nvPicPr>
          <p:cNvPr id="14342" name="Picture 13" descr="logo"/>
          <p:cNvPicPr>
            <a:picLocks noChangeAspect="1" noChangeArrowheads="1"/>
          </p:cNvPicPr>
          <p:nvPr/>
        </p:nvPicPr>
        <p:blipFill>
          <a:blip r:embed="rId14" cstate="print"/>
          <a:srcRect/>
          <a:stretch>
            <a:fillRect/>
          </a:stretch>
        </p:blipFill>
        <p:spPr bwMode="auto">
          <a:xfrm>
            <a:off x="7016750" y="6332538"/>
            <a:ext cx="2030413" cy="431800"/>
          </a:xfrm>
          <a:prstGeom prst="rect">
            <a:avLst/>
          </a:prstGeom>
          <a:noFill/>
          <a:ln w="9525">
            <a:noFill/>
            <a:miter lim="800000"/>
            <a:headEnd/>
            <a:tailEnd/>
          </a:ln>
        </p:spPr>
      </p:pic>
      <p:sp>
        <p:nvSpPr>
          <p:cNvPr id="219150" name="Rectangle 14"/>
          <p:cNvSpPr>
            <a:spLocks noGrp="1" noChangeArrowheads="1"/>
          </p:cNvSpPr>
          <p:nvPr>
            <p:ph type="dt" sz="half" idx="2"/>
          </p:nvPr>
        </p:nvSpPr>
        <p:spPr bwMode="auto">
          <a:xfrm>
            <a:off x="3130550" y="6567488"/>
            <a:ext cx="539750" cy="18732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800">
                <a:solidFill>
                  <a:schemeClr val="accent2"/>
                </a:solidFill>
              </a:defRPr>
            </a:lvl1pPr>
          </a:lstStyle>
          <a:p>
            <a:pPr>
              <a:defRPr/>
            </a:pPr>
            <a:fld id="{27225B4E-7ADF-451B-A01E-97FA8839D4AD}" type="datetime1">
              <a:rPr lang="nl-NL"/>
              <a:pPr>
                <a:defRPr/>
              </a:pPr>
              <a:t>10-11-2015</a:t>
            </a:fld>
            <a:endParaRPr lang="nl-NL"/>
          </a:p>
        </p:txBody>
      </p:sp>
      <p:sp>
        <p:nvSpPr>
          <p:cNvPr id="14344" name="Rectangle 15"/>
          <p:cNvSpPr>
            <a:spLocks noGrp="1" noChangeArrowheads="1"/>
          </p:cNvSpPr>
          <p:nvPr>
            <p:ph type="title"/>
          </p:nvPr>
        </p:nvSpPr>
        <p:spPr bwMode="auto">
          <a:xfrm>
            <a:off x="611188" y="0"/>
            <a:ext cx="8024812" cy="89535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smtClean="0"/>
              <a:t>Click to edit Master title style</a:t>
            </a:r>
            <a:endParaRPr lang="nl-NL" smtClean="0"/>
          </a:p>
        </p:txBody>
      </p:sp>
    </p:spTree>
    <p:extLst>
      <p:ext uri="{BB962C8B-B14F-4D97-AF65-F5344CB8AC3E}">
        <p14:creationId xmlns:p14="http://schemas.microsoft.com/office/powerpoint/2010/main" val="393841425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hdr="0"/>
  <p:txStyles>
    <p:titleStyle>
      <a:lvl1pPr algn="l" rtl="0" eaLnBrk="1" fontAlgn="base" hangingPunct="1">
        <a:spcBef>
          <a:spcPct val="0"/>
        </a:spcBef>
        <a:spcAft>
          <a:spcPct val="0"/>
        </a:spcAft>
        <a:defRPr sz="2800" b="1">
          <a:solidFill>
            <a:schemeClr val="tx2"/>
          </a:solidFill>
          <a:latin typeface="+mj-lt"/>
          <a:ea typeface="+mj-ea"/>
          <a:cs typeface="+mj-cs"/>
        </a:defRPr>
      </a:lvl1pPr>
      <a:lvl2pPr algn="l" rtl="0" eaLnBrk="1" fontAlgn="base" hangingPunct="1">
        <a:spcBef>
          <a:spcPct val="0"/>
        </a:spcBef>
        <a:spcAft>
          <a:spcPct val="0"/>
        </a:spcAft>
        <a:defRPr sz="2800" b="1">
          <a:solidFill>
            <a:schemeClr val="tx2"/>
          </a:solidFill>
          <a:latin typeface="Arial" charset="0"/>
        </a:defRPr>
      </a:lvl2pPr>
      <a:lvl3pPr algn="l" rtl="0" eaLnBrk="1" fontAlgn="base" hangingPunct="1">
        <a:spcBef>
          <a:spcPct val="0"/>
        </a:spcBef>
        <a:spcAft>
          <a:spcPct val="0"/>
        </a:spcAft>
        <a:defRPr sz="2800" b="1">
          <a:solidFill>
            <a:schemeClr val="tx2"/>
          </a:solidFill>
          <a:latin typeface="Arial" charset="0"/>
        </a:defRPr>
      </a:lvl3pPr>
      <a:lvl4pPr algn="l" rtl="0" eaLnBrk="1" fontAlgn="base" hangingPunct="1">
        <a:spcBef>
          <a:spcPct val="0"/>
        </a:spcBef>
        <a:spcAft>
          <a:spcPct val="0"/>
        </a:spcAft>
        <a:defRPr sz="2800" b="1">
          <a:solidFill>
            <a:schemeClr val="tx2"/>
          </a:solidFill>
          <a:latin typeface="Arial" charset="0"/>
        </a:defRPr>
      </a:lvl4pPr>
      <a:lvl5pPr algn="l" rtl="0" eaLnBrk="1" fontAlgn="base" hangingPunct="1">
        <a:spcBef>
          <a:spcPct val="0"/>
        </a:spcBef>
        <a:spcAft>
          <a:spcPct val="0"/>
        </a:spcAft>
        <a:defRPr sz="2800" b="1">
          <a:solidFill>
            <a:schemeClr val="tx2"/>
          </a:solidFill>
          <a:latin typeface="Arial" charset="0"/>
        </a:defRPr>
      </a:lvl5pPr>
      <a:lvl6pPr marL="457200" algn="l" rtl="0" eaLnBrk="1" fontAlgn="base" hangingPunct="1">
        <a:spcBef>
          <a:spcPct val="0"/>
        </a:spcBef>
        <a:spcAft>
          <a:spcPct val="0"/>
        </a:spcAft>
        <a:defRPr sz="2800" b="1">
          <a:solidFill>
            <a:schemeClr val="tx2"/>
          </a:solidFill>
          <a:latin typeface="Arial" charset="0"/>
        </a:defRPr>
      </a:lvl6pPr>
      <a:lvl7pPr marL="914400" algn="l" rtl="0" eaLnBrk="1" fontAlgn="base" hangingPunct="1">
        <a:spcBef>
          <a:spcPct val="0"/>
        </a:spcBef>
        <a:spcAft>
          <a:spcPct val="0"/>
        </a:spcAft>
        <a:defRPr sz="2800" b="1">
          <a:solidFill>
            <a:schemeClr val="tx2"/>
          </a:solidFill>
          <a:latin typeface="Arial" charset="0"/>
        </a:defRPr>
      </a:lvl7pPr>
      <a:lvl8pPr marL="1371600" algn="l" rtl="0" eaLnBrk="1" fontAlgn="base" hangingPunct="1">
        <a:spcBef>
          <a:spcPct val="0"/>
        </a:spcBef>
        <a:spcAft>
          <a:spcPct val="0"/>
        </a:spcAft>
        <a:defRPr sz="2800" b="1">
          <a:solidFill>
            <a:schemeClr val="tx2"/>
          </a:solidFill>
          <a:latin typeface="Arial" charset="0"/>
        </a:defRPr>
      </a:lvl8pPr>
      <a:lvl9pPr marL="1828800" algn="l" rtl="0" eaLnBrk="1" fontAlgn="base" hangingPunct="1">
        <a:spcBef>
          <a:spcPct val="0"/>
        </a:spcBef>
        <a:spcAft>
          <a:spcPct val="0"/>
        </a:spcAft>
        <a:defRPr sz="2800" b="1">
          <a:solidFill>
            <a:schemeClr val="tx2"/>
          </a:solidFill>
          <a:latin typeface="Arial" charset="0"/>
        </a:defRPr>
      </a:lvl9pPr>
    </p:titleStyle>
    <p:bodyStyle>
      <a:lvl1pPr marL="268288" indent="-268288" algn="l" rtl="0" eaLnBrk="1" fontAlgn="base" hangingPunct="1">
        <a:spcBef>
          <a:spcPct val="20000"/>
        </a:spcBef>
        <a:spcAft>
          <a:spcPct val="0"/>
        </a:spcAft>
        <a:buClr>
          <a:schemeClr val="accent1"/>
        </a:buClr>
        <a:buChar char="•"/>
        <a:defRPr sz="2400" b="1">
          <a:solidFill>
            <a:schemeClr val="tx1"/>
          </a:solidFill>
          <a:latin typeface="+mn-lt"/>
          <a:ea typeface="+mn-ea"/>
          <a:cs typeface="+mn-cs"/>
        </a:defRPr>
      </a:lvl1pPr>
      <a:lvl2pPr marL="534988" indent="-265113" algn="l" rtl="0" eaLnBrk="1" fontAlgn="base" hangingPunct="1">
        <a:spcBef>
          <a:spcPct val="20000"/>
        </a:spcBef>
        <a:spcAft>
          <a:spcPct val="0"/>
        </a:spcAft>
        <a:buClr>
          <a:schemeClr val="tx1"/>
        </a:buClr>
        <a:buChar char="•"/>
        <a:defRPr sz="2200" b="1">
          <a:solidFill>
            <a:schemeClr val="tx1"/>
          </a:solidFill>
          <a:latin typeface="+mn-lt"/>
        </a:defRPr>
      </a:lvl2pPr>
      <a:lvl3pPr marL="814388"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3pPr>
      <a:lvl4pPr marL="1069975" indent="-254000" algn="l" rtl="0" eaLnBrk="1" fontAlgn="base" hangingPunct="1">
        <a:spcBef>
          <a:spcPct val="20000"/>
        </a:spcBef>
        <a:spcAft>
          <a:spcPct val="0"/>
        </a:spcAft>
        <a:buClr>
          <a:schemeClr val="tx1"/>
        </a:buClr>
        <a:buFont typeface="Arial" charset="0"/>
        <a:buChar char="−"/>
        <a:defRPr sz="2200" b="1">
          <a:solidFill>
            <a:schemeClr val="tx1"/>
          </a:solidFill>
          <a:latin typeface="+mn-lt"/>
        </a:defRPr>
      </a:lvl4pPr>
      <a:lvl5pPr marL="13493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5pPr>
      <a:lvl6pPr marL="18065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6pPr>
      <a:lvl7pPr marL="22637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7pPr>
      <a:lvl8pPr marL="27209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8pPr>
      <a:lvl9pPr marL="3178175" indent="-277813" algn="l" rtl="0" eaLnBrk="1" fontAlgn="base" hangingPunct="1">
        <a:spcBef>
          <a:spcPct val="20000"/>
        </a:spcBef>
        <a:spcAft>
          <a:spcPct val="0"/>
        </a:spcAft>
        <a:buClr>
          <a:schemeClr val="tx1"/>
        </a:buClr>
        <a:buFont typeface="Arial" charset="0"/>
        <a:buChar char="−"/>
        <a:defRPr sz="2200" b="1">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r>
              <a:rPr lang="en-US" altLang="nl-NL" smtClean="0"/>
              <a:t>LINEAR EQUATIONS</a:t>
            </a:r>
          </a:p>
        </p:txBody>
      </p:sp>
      <p:sp>
        <p:nvSpPr>
          <p:cNvPr id="2051" name="Rectangle 3"/>
          <p:cNvSpPr>
            <a:spLocks noGrp="1" noChangeArrowheads="1"/>
          </p:cNvSpPr>
          <p:nvPr>
            <p:ph type="subTitle" idx="1"/>
          </p:nvPr>
        </p:nvSpPr>
        <p:spPr/>
        <p:txBody>
          <a:bodyPr/>
          <a:lstStyle/>
          <a:p>
            <a:pPr eaLnBrk="1" hangingPunct="1"/>
            <a:endParaRPr lang="en-US" altLang="nl-NL" sz="2800" dirty="0" smtClean="0"/>
          </a:p>
          <a:p>
            <a:pPr eaLnBrk="1" hangingPunct="1"/>
            <a:r>
              <a:rPr lang="en-US" altLang="nl-NL" sz="2800" dirty="0" smtClean="0"/>
              <a:t>Numerical methods in chemical engineering </a:t>
            </a:r>
          </a:p>
          <a:p>
            <a:pPr eaLnBrk="1" hangingPunct="1"/>
            <a:r>
              <a:rPr lang="en-US" altLang="nl-NL" sz="2800" dirty="0" smtClean="0"/>
              <a:t>Ivo Roghair</a:t>
            </a:r>
            <a:endParaRPr lang="en-US" altLang="nl-NL" sz="2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nl-NL" smtClean="0"/>
              <a:t>CO-FACTORS</a:t>
            </a:r>
          </a:p>
        </p:txBody>
      </p:sp>
      <p:sp>
        <p:nvSpPr>
          <p:cNvPr id="12291" name="Rectangle 3"/>
          <p:cNvSpPr>
            <a:spLocks noGrp="1" noChangeArrowheads="1"/>
          </p:cNvSpPr>
          <p:nvPr>
            <p:ph idx="1"/>
          </p:nvPr>
        </p:nvSpPr>
        <p:spPr/>
        <p:txBody>
          <a:bodyPr/>
          <a:lstStyle/>
          <a:p>
            <a:pPr eaLnBrk="1" hangingPunct="1"/>
            <a:r>
              <a:rPr lang="en-US" altLang="nl-NL" smtClean="0"/>
              <a:t>A co-factor is defined to be the determinant of the </a:t>
            </a:r>
            <a:r>
              <a:rPr lang="en-US" altLang="nl-NL" smtClean="0">
                <a:solidFill>
                  <a:schemeClr val="hlink"/>
                </a:solidFill>
              </a:rPr>
              <a:t>stuff left over when you cover up the row and column of the </a:t>
            </a:r>
            <a:r>
              <a:rPr lang="en-US" altLang="nl-NL" smtClean="0">
                <a:solidFill>
                  <a:schemeClr val="folHlink"/>
                </a:solidFill>
              </a:rPr>
              <a:t>element in question</a:t>
            </a:r>
            <a:r>
              <a:rPr lang="en-US" altLang="nl-NL" smtClean="0"/>
              <a:t>:</a:t>
            </a:r>
          </a:p>
          <a:p>
            <a:pPr eaLnBrk="1" hangingPunct="1"/>
            <a:endParaRPr lang="en-US" altLang="nl-NL" smtClean="0"/>
          </a:p>
        </p:txBody>
      </p:sp>
      <p:sp>
        <p:nvSpPr>
          <p:cNvPr id="12292" name="Rectangle 5"/>
          <p:cNvSpPr>
            <a:spLocks noChangeArrowheads="1"/>
          </p:cNvSpPr>
          <p:nvPr/>
        </p:nvSpPr>
        <p:spPr bwMode="auto">
          <a:xfrm>
            <a:off x="4284663" y="4302125"/>
            <a:ext cx="1292225" cy="1414463"/>
          </a:xfrm>
          <a:prstGeom prst="rect">
            <a:avLst/>
          </a:prstGeom>
          <a:solidFill>
            <a:schemeClr val="hlink">
              <a:alpha val="50195"/>
            </a:schemeClr>
          </a:solidFill>
          <a:ln w="1905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2293" name="Rectangle 6"/>
          <p:cNvSpPr>
            <a:spLocks noChangeArrowheads="1"/>
          </p:cNvSpPr>
          <p:nvPr/>
        </p:nvSpPr>
        <p:spPr bwMode="auto">
          <a:xfrm>
            <a:off x="3759200" y="3765550"/>
            <a:ext cx="517525" cy="501650"/>
          </a:xfrm>
          <a:prstGeom prst="rect">
            <a:avLst/>
          </a:prstGeom>
          <a:solidFill>
            <a:schemeClr val="accent1">
              <a:alpha val="50195"/>
            </a:schemeClr>
          </a:solidFill>
          <a:ln w="19050">
            <a:solidFill>
              <a:schemeClr val="tx1"/>
            </a:solidFill>
            <a:miter lim="800000"/>
            <a:headEnd/>
            <a:tailEnd/>
          </a:ln>
        </p:spPr>
        <p:txBody>
          <a:bodyPr wrap="none"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grpSp>
        <p:nvGrpSpPr>
          <p:cNvPr id="12294" name="Group 8"/>
          <p:cNvGrpSpPr>
            <a:grpSpLocks noChangeAspect="1"/>
          </p:cNvGrpSpPr>
          <p:nvPr/>
        </p:nvGrpSpPr>
        <p:grpSpPr bwMode="auto">
          <a:xfrm>
            <a:off x="3657600" y="3657600"/>
            <a:ext cx="2025650" cy="2182813"/>
            <a:chOff x="2092" y="1837"/>
            <a:chExt cx="1276" cy="1375"/>
          </a:xfrm>
        </p:grpSpPr>
        <p:sp>
          <p:nvSpPr>
            <p:cNvPr id="12296" name="AutoShape 7"/>
            <p:cNvSpPr>
              <a:spLocks noChangeAspect="1" noChangeArrowheads="1" noTextEdit="1"/>
            </p:cNvSpPr>
            <p:nvPr/>
          </p:nvSpPr>
          <p:spPr bwMode="auto">
            <a:xfrm>
              <a:off x="2092" y="1837"/>
              <a:ext cx="1276" cy="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2297" name="Rectangle 9"/>
            <p:cNvSpPr>
              <a:spLocks noChangeArrowheads="1"/>
            </p:cNvSpPr>
            <p:nvPr/>
          </p:nvSpPr>
          <p:spPr bwMode="auto">
            <a:xfrm>
              <a:off x="3190" y="2729"/>
              <a:ext cx="11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Symbol" panose="05050102010706020507" pitchFamily="18" charset="2"/>
                </a:rPr>
                <a:t>ú</a:t>
              </a:r>
              <a:endParaRPr lang="en-US" altLang="nl-NL"/>
            </a:p>
          </p:txBody>
        </p:sp>
        <p:sp>
          <p:nvSpPr>
            <p:cNvPr id="12298" name="Rectangle 10"/>
            <p:cNvSpPr>
              <a:spLocks noChangeArrowheads="1"/>
            </p:cNvSpPr>
            <p:nvPr/>
          </p:nvSpPr>
          <p:spPr bwMode="auto">
            <a:xfrm>
              <a:off x="3190" y="2446"/>
              <a:ext cx="11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Symbol" panose="05050102010706020507" pitchFamily="18" charset="2"/>
                </a:rPr>
                <a:t>ú</a:t>
              </a:r>
              <a:endParaRPr lang="en-US" altLang="nl-NL"/>
            </a:p>
          </p:txBody>
        </p:sp>
        <p:sp>
          <p:nvSpPr>
            <p:cNvPr id="12299" name="Rectangle 11"/>
            <p:cNvSpPr>
              <a:spLocks noChangeArrowheads="1"/>
            </p:cNvSpPr>
            <p:nvPr/>
          </p:nvSpPr>
          <p:spPr bwMode="auto">
            <a:xfrm>
              <a:off x="3190" y="2164"/>
              <a:ext cx="11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Symbol" panose="05050102010706020507" pitchFamily="18" charset="2"/>
                </a:rPr>
                <a:t>ú</a:t>
              </a:r>
              <a:endParaRPr lang="en-US" altLang="nl-NL"/>
            </a:p>
          </p:txBody>
        </p:sp>
        <p:sp>
          <p:nvSpPr>
            <p:cNvPr id="12300" name="Rectangle 12"/>
            <p:cNvSpPr>
              <a:spLocks noChangeArrowheads="1"/>
            </p:cNvSpPr>
            <p:nvPr/>
          </p:nvSpPr>
          <p:spPr bwMode="auto">
            <a:xfrm>
              <a:off x="3190" y="2824"/>
              <a:ext cx="11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Symbol" panose="05050102010706020507" pitchFamily="18" charset="2"/>
                </a:rPr>
                <a:t>û</a:t>
              </a:r>
              <a:endParaRPr lang="en-US" altLang="nl-NL"/>
            </a:p>
          </p:txBody>
        </p:sp>
        <p:sp>
          <p:nvSpPr>
            <p:cNvPr id="12301" name="Rectangle 13"/>
            <p:cNvSpPr>
              <a:spLocks noChangeArrowheads="1"/>
            </p:cNvSpPr>
            <p:nvPr/>
          </p:nvSpPr>
          <p:spPr bwMode="auto">
            <a:xfrm>
              <a:off x="3190" y="1882"/>
              <a:ext cx="11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Symbol" panose="05050102010706020507" pitchFamily="18" charset="2"/>
                </a:rPr>
                <a:t>ù</a:t>
              </a:r>
              <a:endParaRPr lang="en-US" altLang="nl-NL"/>
            </a:p>
          </p:txBody>
        </p:sp>
        <p:sp>
          <p:nvSpPr>
            <p:cNvPr id="12302" name="Rectangle 14"/>
            <p:cNvSpPr>
              <a:spLocks noChangeArrowheads="1"/>
            </p:cNvSpPr>
            <p:nvPr/>
          </p:nvSpPr>
          <p:spPr bwMode="auto">
            <a:xfrm>
              <a:off x="2141" y="2729"/>
              <a:ext cx="11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Symbol" panose="05050102010706020507" pitchFamily="18" charset="2"/>
                </a:rPr>
                <a:t>ê</a:t>
              </a:r>
              <a:endParaRPr lang="en-US" altLang="nl-NL"/>
            </a:p>
          </p:txBody>
        </p:sp>
        <p:sp>
          <p:nvSpPr>
            <p:cNvPr id="12303" name="Rectangle 15"/>
            <p:cNvSpPr>
              <a:spLocks noChangeArrowheads="1"/>
            </p:cNvSpPr>
            <p:nvPr/>
          </p:nvSpPr>
          <p:spPr bwMode="auto">
            <a:xfrm>
              <a:off x="2141" y="2446"/>
              <a:ext cx="11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Symbol" panose="05050102010706020507" pitchFamily="18" charset="2"/>
                </a:rPr>
                <a:t>ê</a:t>
              </a:r>
              <a:endParaRPr lang="en-US" altLang="nl-NL"/>
            </a:p>
          </p:txBody>
        </p:sp>
        <p:sp>
          <p:nvSpPr>
            <p:cNvPr id="12304" name="Rectangle 16"/>
            <p:cNvSpPr>
              <a:spLocks noChangeArrowheads="1"/>
            </p:cNvSpPr>
            <p:nvPr/>
          </p:nvSpPr>
          <p:spPr bwMode="auto">
            <a:xfrm>
              <a:off x="2141" y="2164"/>
              <a:ext cx="11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Symbol" panose="05050102010706020507" pitchFamily="18" charset="2"/>
                </a:rPr>
                <a:t>ê</a:t>
              </a:r>
              <a:endParaRPr lang="en-US" altLang="nl-NL"/>
            </a:p>
          </p:txBody>
        </p:sp>
        <p:sp>
          <p:nvSpPr>
            <p:cNvPr id="12305" name="Rectangle 17"/>
            <p:cNvSpPr>
              <a:spLocks noChangeArrowheads="1"/>
            </p:cNvSpPr>
            <p:nvPr/>
          </p:nvSpPr>
          <p:spPr bwMode="auto">
            <a:xfrm>
              <a:off x="2141" y="2824"/>
              <a:ext cx="11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Symbol" panose="05050102010706020507" pitchFamily="18" charset="2"/>
                </a:rPr>
                <a:t>ë</a:t>
              </a:r>
              <a:endParaRPr lang="en-US" altLang="nl-NL"/>
            </a:p>
          </p:txBody>
        </p:sp>
        <p:sp>
          <p:nvSpPr>
            <p:cNvPr id="12306" name="Rectangle 18"/>
            <p:cNvSpPr>
              <a:spLocks noChangeArrowheads="1"/>
            </p:cNvSpPr>
            <p:nvPr/>
          </p:nvSpPr>
          <p:spPr bwMode="auto">
            <a:xfrm>
              <a:off x="2141" y="1882"/>
              <a:ext cx="114"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Symbol" panose="05050102010706020507" pitchFamily="18" charset="2"/>
                </a:rPr>
                <a:t>é</a:t>
              </a:r>
              <a:endParaRPr lang="en-US" altLang="nl-NL"/>
            </a:p>
          </p:txBody>
        </p:sp>
        <p:sp>
          <p:nvSpPr>
            <p:cNvPr id="12307" name="Rectangle 19"/>
            <p:cNvSpPr>
              <a:spLocks noChangeArrowheads="1"/>
            </p:cNvSpPr>
            <p:nvPr/>
          </p:nvSpPr>
          <p:spPr bwMode="auto">
            <a:xfrm>
              <a:off x="3038" y="2778"/>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Times New Roman" panose="02020603050405020304" pitchFamily="18" charset="0"/>
                </a:rPr>
                <a:t>6</a:t>
              </a:r>
              <a:endParaRPr lang="en-US" altLang="nl-NL"/>
            </a:p>
          </p:txBody>
        </p:sp>
        <p:sp>
          <p:nvSpPr>
            <p:cNvPr id="12308" name="Rectangle 20"/>
            <p:cNvSpPr>
              <a:spLocks noChangeArrowheads="1"/>
            </p:cNvSpPr>
            <p:nvPr/>
          </p:nvSpPr>
          <p:spPr bwMode="auto">
            <a:xfrm>
              <a:off x="2631" y="2778"/>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Times New Roman" panose="02020603050405020304" pitchFamily="18" charset="0"/>
                </a:rPr>
                <a:t>1</a:t>
              </a:r>
              <a:endParaRPr lang="en-US" altLang="nl-NL"/>
            </a:p>
          </p:txBody>
        </p:sp>
        <p:sp>
          <p:nvSpPr>
            <p:cNvPr id="12309" name="Rectangle 21"/>
            <p:cNvSpPr>
              <a:spLocks noChangeArrowheads="1"/>
            </p:cNvSpPr>
            <p:nvPr/>
          </p:nvSpPr>
          <p:spPr bwMode="auto">
            <a:xfrm>
              <a:off x="2242" y="2778"/>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Times New Roman" panose="02020603050405020304" pitchFamily="18" charset="0"/>
                </a:rPr>
                <a:t>*</a:t>
              </a:r>
              <a:endParaRPr lang="en-US" altLang="nl-NL"/>
            </a:p>
          </p:txBody>
        </p:sp>
        <p:sp>
          <p:nvSpPr>
            <p:cNvPr id="12310" name="Rectangle 22"/>
            <p:cNvSpPr>
              <a:spLocks noChangeArrowheads="1"/>
            </p:cNvSpPr>
            <p:nvPr/>
          </p:nvSpPr>
          <p:spPr bwMode="auto">
            <a:xfrm>
              <a:off x="3041" y="2336"/>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Times New Roman" panose="02020603050405020304" pitchFamily="18" charset="0"/>
                </a:rPr>
                <a:t>3</a:t>
              </a:r>
              <a:endParaRPr lang="en-US" altLang="nl-NL"/>
            </a:p>
          </p:txBody>
        </p:sp>
        <p:sp>
          <p:nvSpPr>
            <p:cNvPr id="12311" name="Rectangle 23"/>
            <p:cNvSpPr>
              <a:spLocks noChangeArrowheads="1"/>
            </p:cNvSpPr>
            <p:nvPr/>
          </p:nvSpPr>
          <p:spPr bwMode="auto">
            <a:xfrm>
              <a:off x="2631" y="2336"/>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Times New Roman" panose="02020603050405020304" pitchFamily="18" charset="0"/>
                </a:rPr>
                <a:t>1</a:t>
              </a:r>
              <a:endParaRPr lang="en-US" altLang="nl-NL"/>
            </a:p>
          </p:txBody>
        </p:sp>
        <p:sp>
          <p:nvSpPr>
            <p:cNvPr id="12312" name="Rectangle 24"/>
            <p:cNvSpPr>
              <a:spLocks noChangeArrowheads="1"/>
            </p:cNvSpPr>
            <p:nvPr/>
          </p:nvSpPr>
          <p:spPr bwMode="auto">
            <a:xfrm>
              <a:off x="2242" y="2336"/>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Times New Roman" panose="02020603050405020304" pitchFamily="18" charset="0"/>
                </a:rPr>
                <a:t>*</a:t>
              </a:r>
              <a:endParaRPr lang="en-US" altLang="nl-NL"/>
            </a:p>
          </p:txBody>
        </p:sp>
        <p:sp>
          <p:nvSpPr>
            <p:cNvPr id="12313" name="Rectangle 25"/>
            <p:cNvSpPr>
              <a:spLocks noChangeArrowheads="1"/>
            </p:cNvSpPr>
            <p:nvPr/>
          </p:nvSpPr>
          <p:spPr bwMode="auto">
            <a:xfrm>
              <a:off x="3038" y="1894"/>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Times New Roman" panose="02020603050405020304" pitchFamily="18" charset="0"/>
                </a:rPr>
                <a:t>*</a:t>
              </a:r>
              <a:endParaRPr lang="en-US" altLang="nl-NL"/>
            </a:p>
          </p:txBody>
        </p:sp>
        <p:sp>
          <p:nvSpPr>
            <p:cNvPr id="12314" name="Rectangle 26"/>
            <p:cNvSpPr>
              <a:spLocks noChangeArrowheads="1"/>
            </p:cNvSpPr>
            <p:nvPr/>
          </p:nvSpPr>
          <p:spPr bwMode="auto">
            <a:xfrm>
              <a:off x="2633" y="1894"/>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Times New Roman" panose="02020603050405020304" pitchFamily="18" charset="0"/>
                </a:rPr>
                <a:t>*</a:t>
              </a:r>
              <a:endParaRPr lang="en-US" altLang="nl-NL"/>
            </a:p>
          </p:txBody>
        </p:sp>
        <p:sp>
          <p:nvSpPr>
            <p:cNvPr id="12315" name="Rectangle 27"/>
            <p:cNvSpPr>
              <a:spLocks noChangeArrowheads="1"/>
            </p:cNvSpPr>
            <p:nvPr/>
          </p:nvSpPr>
          <p:spPr bwMode="auto">
            <a:xfrm>
              <a:off x="2240" y="1894"/>
              <a:ext cx="14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700">
                  <a:latin typeface="Times New Roman" panose="02020603050405020304" pitchFamily="18" charset="0"/>
                </a:rPr>
                <a:t>1</a:t>
              </a:r>
              <a:endParaRPr lang="en-US" altLang="nl-NL"/>
            </a:p>
          </p:txBody>
        </p:sp>
      </p:grpSp>
      <p:sp>
        <p:nvSpPr>
          <p:cNvPr id="12295" name="Text Box 28"/>
          <p:cNvSpPr txBox="1">
            <a:spLocks noChangeArrowheads="1"/>
          </p:cNvSpPr>
          <p:nvPr/>
        </p:nvSpPr>
        <p:spPr bwMode="auto">
          <a:xfrm>
            <a:off x="7010400" y="39624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(2-11)</a:t>
            </a:r>
            <a:endParaRPr lang="en-GB" altLang="nl-NL"/>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nl-NL" smtClean="0"/>
              <a:t>THE NEXT STEP</a:t>
            </a:r>
          </a:p>
        </p:txBody>
      </p:sp>
      <p:sp>
        <p:nvSpPr>
          <p:cNvPr id="13315" name="Rectangle 3"/>
          <p:cNvSpPr>
            <a:spLocks noGrp="1" noChangeArrowheads="1"/>
          </p:cNvSpPr>
          <p:nvPr>
            <p:ph idx="1"/>
          </p:nvPr>
        </p:nvSpPr>
        <p:spPr/>
        <p:txBody>
          <a:bodyPr/>
          <a:lstStyle/>
          <a:p>
            <a:pPr eaLnBrk="1" hangingPunct="1"/>
            <a:r>
              <a:rPr lang="en-US" altLang="nl-NL" smtClean="0"/>
              <a:t>Also multiply by +/-1, depending of the </a:t>
            </a:r>
            <a:r>
              <a:rPr lang="en-US" altLang="nl-NL" smtClean="0">
                <a:solidFill>
                  <a:schemeClr val="folHlink"/>
                </a:solidFill>
              </a:rPr>
              <a:t>position of the element</a:t>
            </a:r>
            <a:r>
              <a:rPr lang="en-US" altLang="nl-NL" smtClean="0"/>
              <a:t>, for the 3x3 matrix, the following table holds:</a:t>
            </a:r>
          </a:p>
        </p:txBody>
      </p:sp>
      <p:sp>
        <p:nvSpPr>
          <p:cNvPr id="13316" name="Rectangle 5"/>
          <p:cNvSpPr>
            <a:spLocks noChangeArrowheads="1"/>
          </p:cNvSpPr>
          <p:nvPr/>
        </p:nvSpPr>
        <p:spPr bwMode="auto">
          <a:xfrm>
            <a:off x="3725863" y="3321050"/>
            <a:ext cx="517525" cy="501650"/>
          </a:xfrm>
          <a:prstGeom prst="rect">
            <a:avLst/>
          </a:prstGeom>
          <a:solidFill>
            <a:schemeClr val="accent1">
              <a:alpha val="50195"/>
            </a:schemeClr>
          </a:solidFill>
          <a:ln w="19050">
            <a:solidFill>
              <a:schemeClr val="tx1"/>
            </a:solidFill>
            <a:miter lim="800000"/>
            <a:headEnd/>
            <a:tailEnd/>
          </a:ln>
        </p:spPr>
        <p:txBody>
          <a:bodyPr wrap="none"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grpSp>
        <p:nvGrpSpPr>
          <p:cNvPr id="13317" name="Group 7"/>
          <p:cNvGrpSpPr>
            <a:grpSpLocks noChangeAspect="1"/>
          </p:cNvGrpSpPr>
          <p:nvPr/>
        </p:nvGrpSpPr>
        <p:grpSpPr bwMode="auto">
          <a:xfrm>
            <a:off x="3644900" y="3222625"/>
            <a:ext cx="1993900" cy="1958975"/>
            <a:chOff x="2200" y="1742"/>
            <a:chExt cx="1256" cy="1234"/>
          </a:xfrm>
        </p:grpSpPr>
        <p:sp>
          <p:nvSpPr>
            <p:cNvPr id="13319" name="AutoShape 6"/>
            <p:cNvSpPr>
              <a:spLocks noChangeAspect="1" noChangeArrowheads="1" noTextEdit="1"/>
            </p:cNvSpPr>
            <p:nvPr/>
          </p:nvSpPr>
          <p:spPr bwMode="auto">
            <a:xfrm>
              <a:off x="2200" y="1742"/>
              <a:ext cx="1256" cy="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3320" name="Rectangle 8"/>
            <p:cNvSpPr>
              <a:spLocks noChangeArrowheads="1"/>
            </p:cNvSpPr>
            <p:nvPr/>
          </p:nvSpPr>
          <p:spPr bwMode="auto">
            <a:xfrm>
              <a:off x="3310" y="2542"/>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ú</a:t>
              </a:r>
              <a:endParaRPr lang="en-US" altLang="nl-NL"/>
            </a:p>
          </p:txBody>
        </p:sp>
        <p:sp>
          <p:nvSpPr>
            <p:cNvPr id="13321" name="Rectangle 9"/>
            <p:cNvSpPr>
              <a:spLocks noChangeArrowheads="1"/>
            </p:cNvSpPr>
            <p:nvPr/>
          </p:nvSpPr>
          <p:spPr bwMode="auto">
            <a:xfrm>
              <a:off x="3310" y="2289"/>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ú</a:t>
              </a:r>
              <a:endParaRPr lang="en-US" altLang="nl-NL"/>
            </a:p>
          </p:txBody>
        </p:sp>
        <p:sp>
          <p:nvSpPr>
            <p:cNvPr id="13322" name="Rectangle 10"/>
            <p:cNvSpPr>
              <a:spLocks noChangeArrowheads="1"/>
            </p:cNvSpPr>
            <p:nvPr/>
          </p:nvSpPr>
          <p:spPr bwMode="auto">
            <a:xfrm>
              <a:off x="3310" y="2035"/>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ú</a:t>
              </a:r>
              <a:endParaRPr lang="en-US" altLang="nl-NL"/>
            </a:p>
          </p:txBody>
        </p:sp>
        <p:sp>
          <p:nvSpPr>
            <p:cNvPr id="13323" name="Rectangle 11"/>
            <p:cNvSpPr>
              <a:spLocks noChangeArrowheads="1"/>
            </p:cNvSpPr>
            <p:nvPr/>
          </p:nvSpPr>
          <p:spPr bwMode="auto">
            <a:xfrm>
              <a:off x="3310" y="2627"/>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û</a:t>
              </a:r>
              <a:endParaRPr lang="en-US" altLang="nl-NL"/>
            </a:p>
          </p:txBody>
        </p:sp>
        <p:sp>
          <p:nvSpPr>
            <p:cNvPr id="13324" name="Rectangle 12"/>
            <p:cNvSpPr>
              <a:spLocks noChangeArrowheads="1"/>
            </p:cNvSpPr>
            <p:nvPr/>
          </p:nvSpPr>
          <p:spPr bwMode="auto">
            <a:xfrm>
              <a:off x="3310" y="1782"/>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ù</a:t>
              </a:r>
              <a:endParaRPr lang="en-US" altLang="nl-NL"/>
            </a:p>
          </p:txBody>
        </p:sp>
        <p:sp>
          <p:nvSpPr>
            <p:cNvPr id="13325" name="Rectangle 13"/>
            <p:cNvSpPr>
              <a:spLocks noChangeArrowheads="1"/>
            </p:cNvSpPr>
            <p:nvPr/>
          </p:nvSpPr>
          <p:spPr bwMode="auto">
            <a:xfrm>
              <a:off x="2244" y="2542"/>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ê</a:t>
              </a:r>
              <a:endParaRPr lang="en-US" altLang="nl-NL"/>
            </a:p>
          </p:txBody>
        </p:sp>
        <p:sp>
          <p:nvSpPr>
            <p:cNvPr id="13326" name="Rectangle 14"/>
            <p:cNvSpPr>
              <a:spLocks noChangeArrowheads="1"/>
            </p:cNvSpPr>
            <p:nvPr/>
          </p:nvSpPr>
          <p:spPr bwMode="auto">
            <a:xfrm>
              <a:off x="2244" y="2289"/>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ê</a:t>
              </a:r>
              <a:endParaRPr lang="en-US" altLang="nl-NL"/>
            </a:p>
          </p:txBody>
        </p:sp>
        <p:sp>
          <p:nvSpPr>
            <p:cNvPr id="13327" name="Rectangle 15"/>
            <p:cNvSpPr>
              <a:spLocks noChangeArrowheads="1"/>
            </p:cNvSpPr>
            <p:nvPr/>
          </p:nvSpPr>
          <p:spPr bwMode="auto">
            <a:xfrm>
              <a:off x="2244" y="2035"/>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ê</a:t>
              </a:r>
              <a:endParaRPr lang="en-US" altLang="nl-NL"/>
            </a:p>
          </p:txBody>
        </p:sp>
        <p:sp>
          <p:nvSpPr>
            <p:cNvPr id="13328" name="Rectangle 16"/>
            <p:cNvSpPr>
              <a:spLocks noChangeArrowheads="1"/>
            </p:cNvSpPr>
            <p:nvPr/>
          </p:nvSpPr>
          <p:spPr bwMode="auto">
            <a:xfrm>
              <a:off x="2244" y="2627"/>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ë</a:t>
              </a:r>
              <a:endParaRPr lang="en-US" altLang="nl-NL"/>
            </a:p>
          </p:txBody>
        </p:sp>
        <p:sp>
          <p:nvSpPr>
            <p:cNvPr id="13329" name="Rectangle 17"/>
            <p:cNvSpPr>
              <a:spLocks noChangeArrowheads="1"/>
            </p:cNvSpPr>
            <p:nvPr/>
          </p:nvSpPr>
          <p:spPr bwMode="auto">
            <a:xfrm>
              <a:off x="2244" y="1782"/>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é</a:t>
              </a:r>
              <a:endParaRPr lang="en-US" altLang="nl-NL"/>
            </a:p>
          </p:txBody>
        </p:sp>
        <p:sp>
          <p:nvSpPr>
            <p:cNvPr id="13330" name="Rectangle 18"/>
            <p:cNvSpPr>
              <a:spLocks noChangeArrowheads="1"/>
            </p:cNvSpPr>
            <p:nvPr/>
          </p:nvSpPr>
          <p:spPr bwMode="auto">
            <a:xfrm>
              <a:off x="3153" y="2556"/>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3331" name="Rectangle 19"/>
            <p:cNvSpPr>
              <a:spLocks noChangeArrowheads="1"/>
            </p:cNvSpPr>
            <p:nvPr/>
          </p:nvSpPr>
          <p:spPr bwMode="auto">
            <a:xfrm>
              <a:off x="2754" y="2556"/>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3332" name="Rectangle 20"/>
            <p:cNvSpPr>
              <a:spLocks noChangeArrowheads="1"/>
            </p:cNvSpPr>
            <p:nvPr/>
          </p:nvSpPr>
          <p:spPr bwMode="auto">
            <a:xfrm>
              <a:off x="2351" y="2556"/>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3333" name="Rectangle 21"/>
            <p:cNvSpPr>
              <a:spLocks noChangeArrowheads="1"/>
            </p:cNvSpPr>
            <p:nvPr/>
          </p:nvSpPr>
          <p:spPr bwMode="auto">
            <a:xfrm>
              <a:off x="3155" y="215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3334" name="Rectangle 22"/>
            <p:cNvSpPr>
              <a:spLocks noChangeArrowheads="1"/>
            </p:cNvSpPr>
            <p:nvPr/>
          </p:nvSpPr>
          <p:spPr bwMode="auto">
            <a:xfrm>
              <a:off x="2752" y="215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3335" name="Rectangle 23"/>
            <p:cNvSpPr>
              <a:spLocks noChangeArrowheads="1"/>
            </p:cNvSpPr>
            <p:nvPr/>
          </p:nvSpPr>
          <p:spPr bwMode="auto">
            <a:xfrm>
              <a:off x="2354" y="215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3336" name="Rectangle 24"/>
            <p:cNvSpPr>
              <a:spLocks noChangeArrowheads="1"/>
            </p:cNvSpPr>
            <p:nvPr/>
          </p:nvSpPr>
          <p:spPr bwMode="auto">
            <a:xfrm>
              <a:off x="3153" y="1762"/>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3337" name="Rectangle 25"/>
            <p:cNvSpPr>
              <a:spLocks noChangeArrowheads="1"/>
            </p:cNvSpPr>
            <p:nvPr/>
          </p:nvSpPr>
          <p:spPr bwMode="auto">
            <a:xfrm>
              <a:off x="2754" y="1762"/>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3338" name="Rectangle 26"/>
            <p:cNvSpPr>
              <a:spLocks noChangeArrowheads="1"/>
            </p:cNvSpPr>
            <p:nvPr/>
          </p:nvSpPr>
          <p:spPr bwMode="auto">
            <a:xfrm>
              <a:off x="2351" y="1762"/>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grpSp>
      <p:sp>
        <p:nvSpPr>
          <p:cNvPr id="13318" name="Text Box 27"/>
          <p:cNvSpPr txBox="1">
            <a:spLocks noChangeArrowheads="1"/>
          </p:cNvSpPr>
          <p:nvPr/>
        </p:nvSpPr>
        <p:spPr bwMode="auto">
          <a:xfrm>
            <a:off x="6553200" y="38862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(2-12)</a:t>
            </a:r>
            <a:endParaRPr lang="en-GB" altLang="nl-NL"/>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nl-NL" smtClean="0"/>
              <a:t>CALCULATING THE INVERSE</a:t>
            </a:r>
          </a:p>
        </p:txBody>
      </p:sp>
      <p:sp>
        <p:nvSpPr>
          <p:cNvPr id="14339" name="Rectangle 3"/>
          <p:cNvSpPr>
            <a:spLocks noGrp="1" noChangeArrowheads="1"/>
          </p:cNvSpPr>
          <p:nvPr>
            <p:ph idx="1"/>
          </p:nvPr>
        </p:nvSpPr>
        <p:spPr>
          <a:xfrm>
            <a:off x="457200" y="1447800"/>
            <a:ext cx="8229600" cy="4525963"/>
          </a:xfrm>
        </p:spPr>
        <p:txBody>
          <a:bodyPr/>
          <a:lstStyle/>
          <a:p>
            <a:pPr eaLnBrk="1" hangingPunct="1"/>
            <a:r>
              <a:rPr lang="en-US" altLang="nl-NL" smtClean="0"/>
              <a:t>So, the co-factor C</a:t>
            </a:r>
            <a:r>
              <a:rPr lang="en-US" altLang="nl-NL" baseline="-25000" smtClean="0"/>
              <a:t>11</a:t>
            </a:r>
            <a:r>
              <a:rPr lang="en-US" altLang="nl-NL" smtClean="0"/>
              <a:t> can be calculated as:</a:t>
            </a:r>
          </a:p>
          <a:p>
            <a:pPr eaLnBrk="1" hangingPunct="1">
              <a:buFontTx/>
              <a:buNone/>
            </a:pPr>
            <a:endParaRPr lang="en-US" altLang="nl-NL" smtClean="0"/>
          </a:p>
        </p:txBody>
      </p:sp>
      <p:sp>
        <p:nvSpPr>
          <p:cNvPr id="14340" name="Rectangle 6"/>
          <p:cNvSpPr>
            <a:spLocks noChangeArrowheads="1"/>
          </p:cNvSpPr>
          <p:nvPr/>
        </p:nvSpPr>
        <p:spPr bwMode="auto">
          <a:xfrm>
            <a:off x="4217988" y="4264025"/>
            <a:ext cx="517525" cy="501650"/>
          </a:xfrm>
          <a:prstGeom prst="rect">
            <a:avLst/>
          </a:prstGeom>
          <a:solidFill>
            <a:schemeClr val="accent1">
              <a:alpha val="50195"/>
            </a:schemeClr>
          </a:solidFill>
          <a:ln w="19050">
            <a:solidFill>
              <a:schemeClr val="tx1"/>
            </a:solidFill>
            <a:miter lim="800000"/>
            <a:headEnd/>
            <a:tailEnd/>
          </a:ln>
        </p:spPr>
        <p:txBody>
          <a:bodyPr wrap="none"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4341" name="Rectangle 8"/>
          <p:cNvSpPr>
            <a:spLocks noChangeArrowheads="1"/>
          </p:cNvSpPr>
          <p:nvPr/>
        </p:nvSpPr>
        <p:spPr bwMode="auto">
          <a:xfrm>
            <a:off x="7480300" y="4770438"/>
            <a:ext cx="1265238" cy="1387475"/>
          </a:xfrm>
          <a:prstGeom prst="rect">
            <a:avLst/>
          </a:prstGeom>
          <a:solidFill>
            <a:schemeClr val="hlink">
              <a:alpha val="50195"/>
            </a:schemeClr>
          </a:solidFill>
          <a:ln w="1905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4342" name="Rectangle 9"/>
          <p:cNvSpPr>
            <a:spLocks noChangeArrowheads="1"/>
          </p:cNvSpPr>
          <p:nvPr/>
        </p:nvSpPr>
        <p:spPr bwMode="auto">
          <a:xfrm>
            <a:off x="6954838" y="4216400"/>
            <a:ext cx="506412" cy="492125"/>
          </a:xfrm>
          <a:prstGeom prst="rect">
            <a:avLst/>
          </a:prstGeom>
          <a:solidFill>
            <a:schemeClr val="accent1">
              <a:alpha val="50195"/>
            </a:schemeClr>
          </a:solidFill>
          <a:ln w="19050">
            <a:solidFill>
              <a:schemeClr val="tx1"/>
            </a:solidFill>
            <a:miter lim="800000"/>
            <a:headEnd/>
            <a:tailEnd/>
          </a:ln>
        </p:spPr>
        <p:txBody>
          <a:bodyPr wrap="none"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4343" name="Line 11"/>
          <p:cNvSpPr>
            <a:spLocks noChangeShapeType="1"/>
          </p:cNvSpPr>
          <p:nvPr/>
        </p:nvSpPr>
        <p:spPr bwMode="auto">
          <a:xfrm flipH="1" flipV="1">
            <a:off x="3276600" y="2895600"/>
            <a:ext cx="1066800" cy="1354138"/>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lIns="90000" tIns="46800" rIns="90000" bIns="46800">
            <a:spAutoFit/>
          </a:bodyPr>
          <a:lstStyle/>
          <a:p>
            <a:pPr>
              <a:defRPr/>
            </a:pPr>
            <a:endParaRPr lang="en-US"/>
          </a:p>
        </p:txBody>
      </p:sp>
      <p:sp>
        <p:nvSpPr>
          <p:cNvPr id="14344" name="Line 12"/>
          <p:cNvSpPr>
            <a:spLocks noChangeShapeType="1"/>
          </p:cNvSpPr>
          <p:nvPr/>
        </p:nvSpPr>
        <p:spPr bwMode="auto">
          <a:xfrm flipH="1" flipV="1">
            <a:off x="4849813" y="3130550"/>
            <a:ext cx="3054350" cy="1731963"/>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lIns="90000" tIns="46800" rIns="90000" bIns="46800">
            <a:spAutoFit/>
          </a:bodyPr>
          <a:lstStyle/>
          <a:p>
            <a:pPr>
              <a:defRPr/>
            </a:pPr>
            <a:endParaRPr lang="en-US"/>
          </a:p>
        </p:txBody>
      </p:sp>
      <p:grpSp>
        <p:nvGrpSpPr>
          <p:cNvPr id="14345" name="Group 14"/>
          <p:cNvGrpSpPr>
            <a:grpSpLocks noChangeAspect="1"/>
          </p:cNvGrpSpPr>
          <p:nvPr/>
        </p:nvGrpSpPr>
        <p:grpSpPr bwMode="auto">
          <a:xfrm>
            <a:off x="633413" y="4075113"/>
            <a:ext cx="2776537" cy="2046287"/>
            <a:chOff x="399" y="2567"/>
            <a:chExt cx="1749" cy="1289"/>
          </a:xfrm>
        </p:grpSpPr>
        <p:sp>
          <p:nvSpPr>
            <p:cNvPr id="14415" name="AutoShape 13"/>
            <p:cNvSpPr>
              <a:spLocks noChangeAspect="1" noChangeArrowheads="1" noTextEdit="1"/>
            </p:cNvSpPr>
            <p:nvPr/>
          </p:nvSpPr>
          <p:spPr bwMode="auto">
            <a:xfrm>
              <a:off x="399" y="2567"/>
              <a:ext cx="1749" cy="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4416" name="Rectangle 15"/>
            <p:cNvSpPr>
              <a:spLocks noChangeArrowheads="1"/>
            </p:cNvSpPr>
            <p:nvPr/>
          </p:nvSpPr>
          <p:spPr bwMode="auto">
            <a:xfrm>
              <a:off x="1994" y="3402"/>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ú</a:t>
              </a:r>
              <a:endParaRPr lang="en-US" altLang="nl-NL"/>
            </a:p>
          </p:txBody>
        </p:sp>
        <p:sp>
          <p:nvSpPr>
            <p:cNvPr id="14417" name="Rectangle 16"/>
            <p:cNvSpPr>
              <a:spLocks noChangeArrowheads="1"/>
            </p:cNvSpPr>
            <p:nvPr/>
          </p:nvSpPr>
          <p:spPr bwMode="auto">
            <a:xfrm>
              <a:off x="1994" y="3138"/>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ú</a:t>
              </a:r>
              <a:endParaRPr lang="en-US" altLang="nl-NL"/>
            </a:p>
          </p:txBody>
        </p:sp>
        <p:sp>
          <p:nvSpPr>
            <p:cNvPr id="14418" name="Rectangle 17"/>
            <p:cNvSpPr>
              <a:spLocks noChangeArrowheads="1"/>
            </p:cNvSpPr>
            <p:nvPr/>
          </p:nvSpPr>
          <p:spPr bwMode="auto">
            <a:xfrm>
              <a:off x="1994" y="2873"/>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ú</a:t>
              </a:r>
              <a:endParaRPr lang="en-US" altLang="nl-NL"/>
            </a:p>
          </p:txBody>
        </p:sp>
        <p:sp>
          <p:nvSpPr>
            <p:cNvPr id="14419" name="Rectangle 18"/>
            <p:cNvSpPr>
              <a:spLocks noChangeArrowheads="1"/>
            </p:cNvSpPr>
            <p:nvPr/>
          </p:nvSpPr>
          <p:spPr bwMode="auto">
            <a:xfrm>
              <a:off x="1994" y="3492"/>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û</a:t>
              </a:r>
              <a:endParaRPr lang="en-US" altLang="nl-NL"/>
            </a:p>
          </p:txBody>
        </p:sp>
        <p:sp>
          <p:nvSpPr>
            <p:cNvPr id="14420" name="Rectangle 19"/>
            <p:cNvSpPr>
              <a:spLocks noChangeArrowheads="1"/>
            </p:cNvSpPr>
            <p:nvPr/>
          </p:nvSpPr>
          <p:spPr bwMode="auto">
            <a:xfrm>
              <a:off x="1994" y="2608"/>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ù</a:t>
              </a:r>
              <a:endParaRPr lang="en-US" altLang="nl-NL"/>
            </a:p>
          </p:txBody>
        </p:sp>
        <p:sp>
          <p:nvSpPr>
            <p:cNvPr id="14421" name="Rectangle 20"/>
            <p:cNvSpPr>
              <a:spLocks noChangeArrowheads="1"/>
            </p:cNvSpPr>
            <p:nvPr/>
          </p:nvSpPr>
          <p:spPr bwMode="auto">
            <a:xfrm>
              <a:off x="1002" y="3402"/>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ê</a:t>
              </a:r>
              <a:endParaRPr lang="en-US" altLang="nl-NL"/>
            </a:p>
          </p:txBody>
        </p:sp>
        <p:sp>
          <p:nvSpPr>
            <p:cNvPr id="14422" name="Rectangle 21"/>
            <p:cNvSpPr>
              <a:spLocks noChangeArrowheads="1"/>
            </p:cNvSpPr>
            <p:nvPr/>
          </p:nvSpPr>
          <p:spPr bwMode="auto">
            <a:xfrm>
              <a:off x="1002" y="3138"/>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ê</a:t>
              </a:r>
              <a:endParaRPr lang="en-US" altLang="nl-NL"/>
            </a:p>
          </p:txBody>
        </p:sp>
        <p:sp>
          <p:nvSpPr>
            <p:cNvPr id="14423" name="Rectangle 22"/>
            <p:cNvSpPr>
              <a:spLocks noChangeArrowheads="1"/>
            </p:cNvSpPr>
            <p:nvPr/>
          </p:nvSpPr>
          <p:spPr bwMode="auto">
            <a:xfrm>
              <a:off x="1002" y="2873"/>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ê</a:t>
              </a:r>
              <a:endParaRPr lang="en-US" altLang="nl-NL"/>
            </a:p>
          </p:txBody>
        </p:sp>
        <p:sp>
          <p:nvSpPr>
            <p:cNvPr id="14424" name="Rectangle 23"/>
            <p:cNvSpPr>
              <a:spLocks noChangeArrowheads="1"/>
            </p:cNvSpPr>
            <p:nvPr/>
          </p:nvSpPr>
          <p:spPr bwMode="auto">
            <a:xfrm>
              <a:off x="1002" y="3492"/>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ë</a:t>
              </a:r>
              <a:endParaRPr lang="en-US" altLang="nl-NL"/>
            </a:p>
          </p:txBody>
        </p:sp>
        <p:sp>
          <p:nvSpPr>
            <p:cNvPr id="14425" name="Rectangle 24"/>
            <p:cNvSpPr>
              <a:spLocks noChangeArrowheads="1"/>
            </p:cNvSpPr>
            <p:nvPr/>
          </p:nvSpPr>
          <p:spPr bwMode="auto">
            <a:xfrm>
              <a:off x="1002" y="2608"/>
              <a:ext cx="10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é</a:t>
              </a:r>
              <a:endParaRPr lang="en-US" altLang="nl-NL"/>
            </a:p>
          </p:txBody>
        </p:sp>
        <p:sp>
          <p:nvSpPr>
            <p:cNvPr id="14426" name="Rectangle 25"/>
            <p:cNvSpPr>
              <a:spLocks noChangeArrowheads="1"/>
            </p:cNvSpPr>
            <p:nvPr/>
          </p:nvSpPr>
          <p:spPr bwMode="auto">
            <a:xfrm>
              <a:off x="782" y="3003"/>
              <a:ext cx="15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a:t>
              </a:r>
              <a:endParaRPr lang="en-US" altLang="nl-NL"/>
            </a:p>
          </p:txBody>
        </p:sp>
        <p:sp>
          <p:nvSpPr>
            <p:cNvPr id="14427" name="Rectangle 26"/>
            <p:cNvSpPr>
              <a:spLocks noChangeArrowheads="1"/>
            </p:cNvSpPr>
            <p:nvPr/>
          </p:nvSpPr>
          <p:spPr bwMode="auto">
            <a:xfrm>
              <a:off x="1852" y="3449"/>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6</a:t>
              </a:r>
              <a:endParaRPr lang="en-US" altLang="nl-NL"/>
            </a:p>
          </p:txBody>
        </p:sp>
        <p:sp>
          <p:nvSpPr>
            <p:cNvPr id="14428" name="Rectangle 27"/>
            <p:cNvSpPr>
              <a:spLocks noChangeArrowheads="1"/>
            </p:cNvSpPr>
            <p:nvPr/>
          </p:nvSpPr>
          <p:spPr bwMode="auto">
            <a:xfrm>
              <a:off x="1481" y="3449"/>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1</a:t>
              </a:r>
              <a:endParaRPr lang="en-US" altLang="nl-NL"/>
            </a:p>
          </p:txBody>
        </p:sp>
        <p:sp>
          <p:nvSpPr>
            <p:cNvPr id="14429" name="Rectangle 28"/>
            <p:cNvSpPr>
              <a:spLocks noChangeArrowheads="1"/>
            </p:cNvSpPr>
            <p:nvPr/>
          </p:nvSpPr>
          <p:spPr bwMode="auto">
            <a:xfrm>
              <a:off x="1114" y="3449"/>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3</a:t>
              </a:r>
              <a:endParaRPr lang="en-US" altLang="nl-NL"/>
            </a:p>
          </p:txBody>
        </p:sp>
        <p:sp>
          <p:nvSpPr>
            <p:cNvPr id="14430" name="Rectangle 29"/>
            <p:cNvSpPr>
              <a:spLocks noChangeArrowheads="1"/>
            </p:cNvSpPr>
            <p:nvPr/>
          </p:nvSpPr>
          <p:spPr bwMode="auto">
            <a:xfrm>
              <a:off x="1854" y="3035"/>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3</a:t>
              </a:r>
              <a:endParaRPr lang="en-US" altLang="nl-NL"/>
            </a:p>
          </p:txBody>
        </p:sp>
        <p:sp>
          <p:nvSpPr>
            <p:cNvPr id="14431" name="Rectangle 30"/>
            <p:cNvSpPr>
              <a:spLocks noChangeArrowheads="1"/>
            </p:cNvSpPr>
            <p:nvPr/>
          </p:nvSpPr>
          <p:spPr bwMode="auto">
            <a:xfrm>
              <a:off x="1481" y="3035"/>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1</a:t>
              </a:r>
              <a:endParaRPr lang="en-US" altLang="nl-NL"/>
            </a:p>
          </p:txBody>
        </p:sp>
        <p:sp>
          <p:nvSpPr>
            <p:cNvPr id="14432" name="Rectangle 31"/>
            <p:cNvSpPr>
              <a:spLocks noChangeArrowheads="1"/>
            </p:cNvSpPr>
            <p:nvPr/>
          </p:nvSpPr>
          <p:spPr bwMode="auto">
            <a:xfrm>
              <a:off x="1114" y="3035"/>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2</a:t>
              </a:r>
              <a:endParaRPr lang="en-US" altLang="nl-NL"/>
            </a:p>
          </p:txBody>
        </p:sp>
        <p:sp>
          <p:nvSpPr>
            <p:cNvPr id="14433" name="Rectangle 32"/>
            <p:cNvSpPr>
              <a:spLocks noChangeArrowheads="1"/>
            </p:cNvSpPr>
            <p:nvPr/>
          </p:nvSpPr>
          <p:spPr bwMode="auto">
            <a:xfrm>
              <a:off x="1850" y="2620"/>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1</a:t>
              </a:r>
              <a:endParaRPr lang="en-US" altLang="nl-NL"/>
            </a:p>
          </p:txBody>
        </p:sp>
        <p:sp>
          <p:nvSpPr>
            <p:cNvPr id="14434" name="Rectangle 33"/>
            <p:cNvSpPr>
              <a:spLocks noChangeArrowheads="1"/>
            </p:cNvSpPr>
            <p:nvPr/>
          </p:nvSpPr>
          <p:spPr bwMode="auto">
            <a:xfrm>
              <a:off x="1481" y="2620"/>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1</a:t>
              </a:r>
              <a:endParaRPr lang="en-US" altLang="nl-NL"/>
            </a:p>
          </p:txBody>
        </p:sp>
        <p:sp>
          <p:nvSpPr>
            <p:cNvPr id="14435" name="Rectangle 34"/>
            <p:cNvSpPr>
              <a:spLocks noChangeArrowheads="1"/>
            </p:cNvSpPr>
            <p:nvPr/>
          </p:nvSpPr>
          <p:spPr bwMode="auto">
            <a:xfrm>
              <a:off x="1110" y="2620"/>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Times New Roman" panose="02020603050405020304" pitchFamily="18" charset="0"/>
                </a:rPr>
                <a:t>1</a:t>
              </a:r>
              <a:endParaRPr lang="en-US" altLang="nl-NL"/>
            </a:p>
          </p:txBody>
        </p:sp>
        <p:sp>
          <p:nvSpPr>
            <p:cNvPr id="14436" name="Rectangle 35"/>
            <p:cNvSpPr>
              <a:spLocks noChangeArrowheads="1"/>
            </p:cNvSpPr>
            <p:nvPr/>
          </p:nvSpPr>
          <p:spPr bwMode="auto">
            <a:xfrm>
              <a:off x="445" y="3035"/>
              <a:ext cx="23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i="1">
                  <a:latin typeface="Times New Roman" panose="02020603050405020304" pitchFamily="18" charset="0"/>
                </a:rPr>
                <a:t>M</a:t>
              </a:r>
              <a:endParaRPr lang="en-US" altLang="nl-NL"/>
            </a:p>
          </p:txBody>
        </p:sp>
      </p:grpSp>
      <p:grpSp>
        <p:nvGrpSpPr>
          <p:cNvPr id="14346" name="Group 37"/>
          <p:cNvGrpSpPr>
            <a:grpSpLocks noChangeAspect="1"/>
          </p:cNvGrpSpPr>
          <p:nvPr/>
        </p:nvGrpSpPr>
        <p:grpSpPr bwMode="auto">
          <a:xfrm>
            <a:off x="4137025" y="4165600"/>
            <a:ext cx="1993900" cy="1958975"/>
            <a:chOff x="2606" y="2624"/>
            <a:chExt cx="1256" cy="1234"/>
          </a:xfrm>
        </p:grpSpPr>
        <p:sp>
          <p:nvSpPr>
            <p:cNvPr id="14395" name="AutoShape 36"/>
            <p:cNvSpPr>
              <a:spLocks noChangeAspect="1" noChangeArrowheads="1" noTextEdit="1"/>
            </p:cNvSpPr>
            <p:nvPr/>
          </p:nvSpPr>
          <p:spPr bwMode="auto">
            <a:xfrm>
              <a:off x="2606" y="2624"/>
              <a:ext cx="1256" cy="1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4396" name="Rectangle 38"/>
            <p:cNvSpPr>
              <a:spLocks noChangeArrowheads="1"/>
            </p:cNvSpPr>
            <p:nvPr/>
          </p:nvSpPr>
          <p:spPr bwMode="auto">
            <a:xfrm>
              <a:off x="3716" y="3424"/>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ú</a:t>
              </a:r>
              <a:endParaRPr lang="en-US" altLang="nl-NL"/>
            </a:p>
          </p:txBody>
        </p:sp>
        <p:sp>
          <p:nvSpPr>
            <p:cNvPr id="14397" name="Rectangle 39"/>
            <p:cNvSpPr>
              <a:spLocks noChangeArrowheads="1"/>
            </p:cNvSpPr>
            <p:nvPr/>
          </p:nvSpPr>
          <p:spPr bwMode="auto">
            <a:xfrm>
              <a:off x="3716" y="3171"/>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ú</a:t>
              </a:r>
              <a:endParaRPr lang="en-US" altLang="nl-NL"/>
            </a:p>
          </p:txBody>
        </p:sp>
        <p:sp>
          <p:nvSpPr>
            <p:cNvPr id="14398" name="Rectangle 40"/>
            <p:cNvSpPr>
              <a:spLocks noChangeArrowheads="1"/>
            </p:cNvSpPr>
            <p:nvPr/>
          </p:nvSpPr>
          <p:spPr bwMode="auto">
            <a:xfrm>
              <a:off x="3716" y="2917"/>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ú</a:t>
              </a:r>
              <a:endParaRPr lang="en-US" altLang="nl-NL"/>
            </a:p>
          </p:txBody>
        </p:sp>
        <p:sp>
          <p:nvSpPr>
            <p:cNvPr id="14399" name="Rectangle 41"/>
            <p:cNvSpPr>
              <a:spLocks noChangeArrowheads="1"/>
            </p:cNvSpPr>
            <p:nvPr/>
          </p:nvSpPr>
          <p:spPr bwMode="auto">
            <a:xfrm>
              <a:off x="3716" y="3509"/>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û</a:t>
              </a:r>
              <a:endParaRPr lang="en-US" altLang="nl-NL"/>
            </a:p>
          </p:txBody>
        </p:sp>
        <p:sp>
          <p:nvSpPr>
            <p:cNvPr id="14400" name="Rectangle 42"/>
            <p:cNvSpPr>
              <a:spLocks noChangeArrowheads="1"/>
            </p:cNvSpPr>
            <p:nvPr/>
          </p:nvSpPr>
          <p:spPr bwMode="auto">
            <a:xfrm>
              <a:off x="3716" y="2664"/>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ù</a:t>
              </a:r>
              <a:endParaRPr lang="en-US" altLang="nl-NL"/>
            </a:p>
          </p:txBody>
        </p:sp>
        <p:sp>
          <p:nvSpPr>
            <p:cNvPr id="14401" name="Rectangle 43"/>
            <p:cNvSpPr>
              <a:spLocks noChangeArrowheads="1"/>
            </p:cNvSpPr>
            <p:nvPr/>
          </p:nvSpPr>
          <p:spPr bwMode="auto">
            <a:xfrm>
              <a:off x="2650" y="3424"/>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ê</a:t>
              </a:r>
              <a:endParaRPr lang="en-US" altLang="nl-NL"/>
            </a:p>
          </p:txBody>
        </p:sp>
        <p:sp>
          <p:nvSpPr>
            <p:cNvPr id="14402" name="Rectangle 44"/>
            <p:cNvSpPr>
              <a:spLocks noChangeArrowheads="1"/>
            </p:cNvSpPr>
            <p:nvPr/>
          </p:nvSpPr>
          <p:spPr bwMode="auto">
            <a:xfrm>
              <a:off x="2650" y="3171"/>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ê</a:t>
              </a:r>
              <a:endParaRPr lang="en-US" altLang="nl-NL"/>
            </a:p>
          </p:txBody>
        </p:sp>
        <p:sp>
          <p:nvSpPr>
            <p:cNvPr id="14403" name="Rectangle 45"/>
            <p:cNvSpPr>
              <a:spLocks noChangeArrowheads="1"/>
            </p:cNvSpPr>
            <p:nvPr/>
          </p:nvSpPr>
          <p:spPr bwMode="auto">
            <a:xfrm>
              <a:off x="2650" y="2917"/>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ê</a:t>
              </a:r>
              <a:endParaRPr lang="en-US" altLang="nl-NL"/>
            </a:p>
          </p:txBody>
        </p:sp>
        <p:sp>
          <p:nvSpPr>
            <p:cNvPr id="14404" name="Rectangle 46"/>
            <p:cNvSpPr>
              <a:spLocks noChangeArrowheads="1"/>
            </p:cNvSpPr>
            <p:nvPr/>
          </p:nvSpPr>
          <p:spPr bwMode="auto">
            <a:xfrm>
              <a:off x="2650" y="3509"/>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ë</a:t>
              </a:r>
              <a:endParaRPr lang="en-US" altLang="nl-NL"/>
            </a:p>
          </p:txBody>
        </p:sp>
        <p:sp>
          <p:nvSpPr>
            <p:cNvPr id="14405" name="Rectangle 47"/>
            <p:cNvSpPr>
              <a:spLocks noChangeArrowheads="1"/>
            </p:cNvSpPr>
            <p:nvPr/>
          </p:nvSpPr>
          <p:spPr bwMode="auto">
            <a:xfrm>
              <a:off x="2650" y="2664"/>
              <a:ext cx="10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é</a:t>
              </a:r>
              <a:endParaRPr lang="en-US" altLang="nl-NL"/>
            </a:p>
          </p:txBody>
        </p:sp>
        <p:sp>
          <p:nvSpPr>
            <p:cNvPr id="14406" name="Rectangle 48"/>
            <p:cNvSpPr>
              <a:spLocks noChangeArrowheads="1"/>
            </p:cNvSpPr>
            <p:nvPr/>
          </p:nvSpPr>
          <p:spPr bwMode="auto">
            <a:xfrm>
              <a:off x="3559" y="3438"/>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4407" name="Rectangle 49"/>
            <p:cNvSpPr>
              <a:spLocks noChangeArrowheads="1"/>
            </p:cNvSpPr>
            <p:nvPr/>
          </p:nvSpPr>
          <p:spPr bwMode="auto">
            <a:xfrm>
              <a:off x="3160" y="3438"/>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4408" name="Rectangle 50"/>
            <p:cNvSpPr>
              <a:spLocks noChangeArrowheads="1"/>
            </p:cNvSpPr>
            <p:nvPr/>
          </p:nvSpPr>
          <p:spPr bwMode="auto">
            <a:xfrm>
              <a:off x="2757" y="3438"/>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4409" name="Rectangle 51"/>
            <p:cNvSpPr>
              <a:spLocks noChangeArrowheads="1"/>
            </p:cNvSpPr>
            <p:nvPr/>
          </p:nvSpPr>
          <p:spPr bwMode="auto">
            <a:xfrm>
              <a:off x="3561" y="3041"/>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4410" name="Rectangle 52"/>
            <p:cNvSpPr>
              <a:spLocks noChangeArrowheads="1"/>
            </p:cNvSpPr>
            <p:nvPr/>
          </p:nvSpPr>
          <p:spPr bwMode="auto">
            <a:xfrm>
              <a:off x="3158" y="3041"/>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4411" name="Rectangle 53"/>
            <p:cNvSpPr>
              <a:spLocks noChangeArrowheads="1"/>
            </p:cNvSpPr>
            <p:nvPr/>
          </p:nvSpPr>
          <p:spPr bwMode="auto">
            <a:xfrm>
              <a:off x="2760" y="3041"/>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4412" name="Rectangle 54"/>
            <p:cNvSpPr>
              <a:spLocks noChangeArrowheads="1"/>
            </p:cNvSpPr>
            <p:nvPr/>
          </p:nvSpPr>
          <p:spPr bwMode="auto">
            <a:xfrm>
              <a:off x="3559" y="2644"/>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4413" name="Rectangle 55"/>
            <p:cNvSpPr>
              <a:spLocks noChangeArrowheads="1"/>
            </p:cNvSpPr>
            <p:nvPr/>
          </p:nvSpPr>
          <p:spPr bwMode="auto">
            <a:xfrm>
              <a:off x="3160" y="2644"/>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4414" name="Rectangle 56"/>
            <p:cNvSpPr>
              <a:spLocks noChangeArrowheads="1"/>
            </p:cNvSpPr>
            <p:nvPr/>
          </p:nvSpPr>
          <p:spPr bwMode="auto">
            <a:xfrm>
              <a:off x="2757" y="2644"/>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grpSp>
      <p:grpSp>
        <p:nvGrpSpPr>
          <p:cNvPr id="14347" name="Group 58"/>
          <p:cNvGrpSpPr>
            <a:grpSpLocks noChangeAspect="1"/>
          </p:cNvGrpSpPr>
          <p:nvPr/>
        </p:nvGrpSpPr>
        <p:grpSpPr bwMode="auto">
          <a:xfrm>
            <a:off x="6853238" y="4141788"/>
            <a:ext cx="1985962" cy="2139950"/>
            <a:chOff x="4317" y="2609"/>
            <a:chExt cx="1251" cy="1348"/>
          </a:xfrm>
        </p:grpSpPr>
        <p:sp>
          <p:nvSpPr>
            <p:cNvPr id="14375" name="AutoShape 57"/>
            <p:cNvSpPr>
              <a:spLocks noChangeAspect="1" noChangeArrowheads="1" noTextEdit="1"/>
            </p:cNvSpPr>
            <p:nvPr/>
          </p:nvSpPr>
          <p:spPr bwMode="auto">
            <a:xfrm>
              <a:off x="4317" y="2609"/>
              <a:ext cx="1251" cy="1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4376" name="Rectangle 59"/>
            <p:cNvSpPr>
              <a:spLocks noChangeArrowheads="1"/>
            </p:cNvSpPr>
            <p:nvPr/>
          </p:nvSpPr>
          <p:spPr bwMode="auto">
            <a:xfrm>
              <a:off x="5394" y="3483"/>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ú</a:t>
              </a:r>
              <a:endParaRPr lang="en-US" altLang="nl-NL"/>
            </a:p>
          </p:txBody>
        </p:sp>
        <p:sp>
          <p:nvSpPr>
            <p:cNvPr id="14377" name="Rectangle 60"/>
            <p:cNvSpPr>
              <a:spLocks noChangeArrowheads="1"/>
            </p:cNvSpPr>
            <p:nvPr/>
          </p:nvSpPr>
          <p:spPr bwMode="auto">
            <a:xfrm>
              <a:off x="5394" y="3207"/>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ú</a:t>
              </a:r>
              <a:endParaRPr lang="en-US" altLang="nl-NL"/>
            </a:p>
          </p:txBody>
        </p:sp>
        <p:sp>
          <p:nvSpPr>
            <p:cNvPr id="14378" name="Rectangle 61"/>
            <p:cNvSpPr>
              <a:spLocks noChangeArrowheads="1"/>
            </p:cNvSpPr>
            <p:nvPr/>
          </p:nvSpPr>
          <p:spPr bwMode="auto">
            <a:xfrm>
              <a:off x="5394" y="2930"/>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ú</a:t>
              </a:r>
              <a:endParaRPr lang="en-US" altLang="nl-NL"/>
            </a:p>
          </p:txBody>
        </p:sp>
        <p:sp>
          <p:nvSpPr>
            <p:cNvPr id="14379" name="Rectangle 62"/>
            <p:cNvSpPr>
              <a:spLocks noChangeArrowheads="1"/>
            </p:cNvSpPr>
            <p:nvPr/>
          </p:nvSpPr>
          <p:spPr bwMode="auto">
            <a:xfrm>
              <a:off x="5394" y="3577"/>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û</a:t>
              </a:r>
              <a:endParaRPr lang="en-US" altLang="nl-NL"/>
            </a:p>
          </p:txBody>
        </p:sp>
        <p:sp>
          <p:nvSpPr>
            <p:cNvPr id="14380" name="Rectangle 63"/>
            <p:cNvSpPr>
              <a:spLocks noChangeArrowheads="1"/>
            </p:cNvSpPr>
            <p:nvPr/>
          </p:nvSpPr>
          <p:spPr bwMode="auto">
            <a:xfrm>
              <a:off x="5394" y="2653"/>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ù</a:t>
              </a:r>
              <a:endParaRPr lang="en-US" altLang="nl-NL"/>
            </a:p>
          </p:txBody>
        </p:sp>
        <p:sp>
          <p:nvSpPr>
            <p:cNvPr id="14381" name="Rectangle 64"/>
            <p:cNvSpPr>
              <a:spLocks noChangeArrowheads="1"/>
            </p:cNvSpPr>
            <p:nvPr/>
          </p:nvSpPr>
          <p:spPr bwMode="auto">
            <a:xfrm>
              <a:off x="4365" y="3483"/>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ê</a:t>
              </a:r>
              <a:endParaRPr lang="en-US" altLang="nl-NL"/>
            </a:p>
          </p:txBody>
        </p:sp>
        <p:sp>
          <p:nvSpPr>
            <p:cNvPr id="14382" name="Rectangle 65"/>
            <p:cNvSpPr>
              <a:spLocks noChangeArrowheads="1"/>
            </p:cNvSpPr>
            <p:nvPr/>
          </p:nvSpPr>
          <p:spPr bwMode="auto">
            <a:xfrm>
              <a:off x="4365" y="3207"/>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ê</a:t>
              </a:r>
              <a:endParaRPr lang="en-US" altLang="nl-NL"/>
            </a:p>
          </p:txBody>
        </p:sp>
        <p:sp>
          <p:nvSpPr>
            <p:cNvPr id="14383" name="Rectangle 66"/>
            <p:cNvSpPr>
              <a:spLocks noChangeArrowheads="1"/>
            </p:cNvSpPr>
            <p:nvPr/>
          </p:nvSpPr>
          <p:spPr bwMode="auto">
            <a:xfrm>
              <a:off x="4365" y="2930"/>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ê</a:t>
              </a:r>
              <a:endParaRPr lang="en-US" altLang="nl-NL"/>
            </a:p>
          </p:txBody>
        </p:sp>
        <p:sp>
          <p:nvSpPr>
            <p:cNvPr id="14384" name="Rectangle 67"/>
            <p:cNvSpPr>
              <a:spLocks noChangeArrowheads="1"/>
            </p:cNvSpPr>
            <p:nvPr/>
          </p:nvSpPr>
          <p:spPr bwMode="auto">
            <a:xfrm>
              <a:off x="4365" y="3577"/>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ë</a:t>
              </a:r>
              <a:endParaRPr lang="en-US" altLang="nl-NL"/>
            </a:p>
          </p:txBody>
        </p:sp>
        <p:sp>
          <p:nvSpPr>
            <p:cNvPr id="14385" name="Rectangle 68"/>
            <p:cNvSpPr>
              <a:spLocks noChangeArrowheads="1"/>
            </p:cNvSpPr>
            <p:nvPr/>
          </p:nvSpPr>
          <p:spPr bwMode="auto">
            <a:xfrm>
              <a:off x="4365" y="2653"/>
              <a:ext cx="11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Symbol" panose="05050102010706020507" pitchFamily="18" charset="2"/>
                </a:rPr>
                <a:t>é</a:t>
              </a:r>
              <a:endParaRPr lang="en-US" altLang="nl-NL"/>
            </a:p>
          </p:txBody>
        </p:sp>
        <p:sp>
          <p:nvSpPr>
            <p:cNvPr id="14386" name="Rectangle 69"/>
            <p:cNvSpPr>
              <a:spLocks noChangeArrowheads="1"/>
            </p:cNvSpPr>
            <p:nvPr/>
          </p:nvSpPr>
          <p:spPr bwMode="auto">
            <a:xfrm>
              <a:off x="5245" y="3532"/>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6</a:t>
              </a:r>
              <a:endParaRPr lang="en-US" altLang="nl-NL"/>
            </a:p>
          </p:txBody>
        </p:sp>
        <p:sp>
          <p:nvSpPr>
            <p:cNvPr id="14387" name="Rectangle 70"/>
            <p:cNvSpPr>
              <a:spLocks noChangeArrowheads="1"/>
            </p:cNvSpPr>
            <p:nvPr/>
          </p:nvSpPr>
          <p:spPr bwMode="auto">
            <a:xfrm>
              <a:off x="4846" y="3532"/>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1</a:t>
              </a:r>
              <a:endParaRPr lang="en-US" altLang="nl-NL"/>
            </a:p>
          </p:txBody>
        </p:sp>
        <p:sp>
          <p:nvSpPr>
            <p:cNvPr id="14388" name="Rectangle 71"/>
            <p:cNvSpPr>
              <a:spLocks noChangeArrowheads="1"/>
            </p:cNvSpPr>
            <p:nvPr/>
          </p:nvSpPr>
          <p:spPr bwMode="auto">
            <a:xfrm>
              <a:off x="4464" y="3532"/>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a:t>
              </a:r>
              <a:endParaRPr lang="en-US" altLang="nl-NL"/>
            </a:p>
          </p:txBody>
        </p:sp>
        <p:sp>
          <p:nvSpPr>
            <p:cNvPr id="14389" name="Rectangle 72"/>
            <p:cNvSpPr>
              <a:spLocks noChangeArrowheads="1"/>
            </p:cNvSpPr>
            <p:nvPr/>
          </p:nvSpPr>
          <p:spPr bwMode="auto">
            <a:xfrm>
              <a:off x="5247" y="3098"/>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3</a:t>
              </a:r>
              <a:endParaRPr lang="en-US" altLang="nl-NL"/>
            </a:p>
          </p:txBody>
        </p:sp>
        <p:sp>
          <p:nvSpPr>
            <p:cNvPr id="14390" name="Rectangle 73"/>
            <p:cNvSpPr>
              <a:spLocks noChangeArrowheads="1"/>
            </p:cNvSpPr>
            <p:nvPr/>
          </p:nvSpPr>
          <p:spPr bwMode="auto">
            <a:xfrm>
              <a:off x="4846" y="3098"/>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1</a:t>
              </a:r>
              <a:endParaRPr lang="en-US" altLang="nl-NL"/>
            </a:p>
          </p:txBody>
        </p:sp>
        <p:sp>
          <p:nvSpPr>
            <p:cNvPr id="14391" name="Rectangle 74"/>
            <p:cNvSpPr>
              <a:spLocks noChangeArrowheads="1"/>
            </p:cNvSpPr>
            <p:nvPr/>
          </p:nvSpPr>
          <p:spPr bwMode="auto">
            <a:xfrm>
              <a:off x="4464" y="3098"/>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a:t>
              </a:r>
              <a:endParaRPr lang="en-US" altLang="nl-NL"/>
            </a:p>
          </p:txBody>
        </p:sp>
        <p:sp>
          <p:nvSpPr>
            <p:cNvPr id="14392" name="Rectangle 75"/>
            <p:cNvSpPr>
              <a:spLocks noChangeArrowheads="1"/>
            </p:cNvSpPr>
            <p:nvPr/>
          </p:nvSpPr>
          <p:spPr bwMode="auto">
            <a:xfrm>
              <a:off x="5245" y="2665"/>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a:t>
              </a:r>
              <a:endParaRPr lang="en-US" altLang="nl-NL"/>
            </a:p>
          </p:txBody>
        </p:sp>
        <p:sp>
          <p:nvSpPr>
            <p:cNvPr id="14393" name="Rectangle 76"/>
            <p:cNvSpPr>
              <a:spLocks noChangeArrowheads="1"/>
            </p:cNvSpPr>
            <p:nvPr/>
          </p:nvSpPr>
          <p:spPr bwMode="auto">
            <a:xfrm>
              <a:off x="4848" y="2665"/>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a:t>
              </a:r>
              <a:endParaRPr lang="en-US" altLang="nl-NL"/>
            </a:p>
          </p:txBody>
        </p:sp>
        <p:sp>
          <p:nvSpPr>
            <p:cNvPr id="14394" name="Rectangle 77"/>
            <p:cNvSpPr>
              <a:spLocks noChangeArrowheads="1"/>
            </p:cNvSpPr>
            <p:nvPr/>
          </p:nvSpPr>
          <p:spPr bwMode="auto">
            <a:xfrm>
              <a:off x="4462" y="2665"/>
              <a:ext cx="144"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600">
                  <a:latin typeface="Times New Roman" panose="02020603050405020304" pitchFamily="18" charset="0"/>
                </a:rPr>
                <a:t>1</a:t>
              </a:r>
              <a:endParaRPr lang="en-US" altLang="nl-NL"/>
            </a:p>
          </p:txBody>
        </p:sp>
      </p:grpSp>
      <p:grpSp>
        <p:nvGrpSpPr>
          <p:cNvPr id="14348" name="Group 79"/>
          <p:cNvGrpSpPr>
            <a:grpSpLocks noChangeAspect="1"/>
          </p:cNvGrpSpPr>
          <p:nvPr/>
        </p:nvGrpSpPr>
        <p:grpSpPr bwMode="auto">
          <a:xfrm>
            <a:off x="2133600" y="2133600"/>
            <a:ext cx="5294313" cy="1176338"/>
            <a:chOff x="1477" y="1237"/>
            <a:chExt cx="3335" cy="741"/>
          </a:xfrm>
        </p:grpSpPr>
        <p:sp>
          <p:nvSpPr>
            <p:cNvPr id="14349" name="AutoShape 78"/>
            <p:cNvSpPr>
              <a:spLocks noChangeAspect="1" noChangeArrowheads="1" noTextEdit="1"/>
            </p:cNvSpPr>
            <p:nvPr/>
          </p:nvSpPr>
          <p:spPr bwMode="auto">
            <a:xfrm>
              <a:off x="1477" y="1237"/>
              <a:ext cx="3335"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4350" name="Rectangle 80"/>
            <p:cNvSpPr>
              <a:spLocks noChangeArrowheads="1"/>
            </p:cNvSpPr>
            <p:nvPr/>
          </p:nvSpPr>
          <p:spPr bwMode="auto">
            <a:xfrm>
              <a:off x="4666" y="1449"/>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Times New Roman" panose="02020603050405020304" pitchFamily="18" charset="0"/>
                </a:rPr>
                <a:t>3</a:t>
              </a:r>
              <a:endParaRPr lang="en-US" altLang="nl-NL"/>
            </a:p>
          </p:txBody>
        </p:sp>
        <p:sp>
          <p:nvSpPr>
            <p:cNvPr id="14351" name="Rectangle 81"/>
            <p:cNvSpPr>
              <a:spLocks noChangeArrowheads="1"/>
            </p:cNvSpPr>
            <p:nvPr/>
          </p:nvSpPr>
          <p:spPr bwMode="auto">
            <a:xfrm>
              <a:off x="4322" y="1449"/>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Times New Roman" panose="02020603050405020304" pitchFamily="18" charset="0"/>
                </a:rPr>
                <a:t>1</a:t>
              </a:r>
              <a:endParaRPr lang="en-US" altLang="nl-NL"/>
            </a:p>
          </p:txBody>
        </p:sp>
        <p:sp>
          <p:nvSpPr>
            <p:cNvPr id="14352" name="Rectangle 82"/>
            <p:cNvSpPr>
              <a:spLocks noChangeArrowheads="1"/>
            </p:cNvSpPr>
            <p:nvPr/>
          </p:nvSpPr>
          <p:spPr bwMode="auto">
            <a:xfrm>
              <a:off x="4041" y="1449"/>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Times New Roman" panose="02020603050405020304" pitchFamily="18" charset="0"/>
                </a:rPr>
                <a:t>3</a:t>
              </a:r>
              <a:endParaRPr lang="en-US" altLang="nl-NL"/>
            </a:p>
          </p:txBody>
        </p:sp>
        <p:sp>
          <p:nvSpPr>
            <p:cNvPr id="14353" name="Rectangle 83"/>
            <p:cNvSpPr>
              <a:spLocks noChangeArrowheads="1"/>
            </p:cNvSpPr>
            <p:nvPr/>
          </p:nvSpPr>
          <p:spPr bwMode="auto">
            <a:xfrm>
              <a:off x="3728" y="1449"/>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Times New Roman" panose="02020603050405020304" pitchFamily="18" charset="0"/>
                </a:rPr>
                <a:t>1</a:t>
              </a:r>
              <a:endParaRPr lang="en-US" altLang="nl-NL"/>
            </a:p>
          </p:txBody>
        </p:sp>
        <p:sp>
          <p:nvSpPr>
            <p:cNvPr id="14354" name="Rectangle 84"/>
            <p:cNvSpPr>
              <a:spLocks noChangeArrowheads="1"/>
            </p:cNvSpPr>
            <p:nvPr/>
          </p:nvSpPr>
          <p:spPr bwMode="auto">
            <a:xfrm>
              <a:off x="3438" y="1449"/>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Times New Roman" panose="02020603050405020304" pitchFamily="18" charset="0"/>
                </a:rPr>
                <a:t>6</a:t>
              </a:r>
              <a:endParaRPr lang="en-US" altLang="nl-NL"/>
            </a:p>
          </p:txBody>
        </p:sp>
        <p:sp>
          <p:nvSpPr>
            <p:cNvPr id="14355" name="Rectangle 85"/>
            <p:cNvSpPr>
              <a:spLocks noChangeArrowheads="1"/>
            </p:cNvSpPr>
            <p:nvPr/>
          </p:nvSpPr>
          <p:spPr bwMode="auto">
            <a:xfrm>
              <a:off x="2964" y="1638"/>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Times New Roman" panose="02020603050405020304" pitchFamily="18" charset="0"/>
                </a:rPr>
                <a:t>6</a:t>
              </a:r>
              <a:endParaRPr lang="en-US" altLang="nl-NL"/>
            </a:p>
          </p:txBody>
        </p:sp>
        <p:sp>
          <p:nvSpPr>
            <p:cNvPr id="14356" name="Rectangle 86"/>
            <p:cNvSpPr>
              <a:spLocks noChangeArrowheads="1"/>
            </p:cNvSpPr>
            <p:nvPr/>
          </p:nvSpPr>
          <p:spPr bwMode="auto">
            <a:xfrm>
              <a:off x="2632" y="1638"/>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Times New Roman" panose="02020603050405020304" pitchFamily="18" charset="0"/>
                </a:rPr>
                <a:t>1</a:t>
              </a:r>
              <a:endParaRPr lang="en-US" altLang="nl-NL"/>
            </a:p>
          </p:txBody>
        </p:sp>
        <p:sp>
          <p:nvSpPr>
            <p:cNvPr id="14357" name="Rectangle 87"/>
            <p:cNvSpPr>
              <a:spLocks noChangeArrowheads="1"/>
            </p:cNvSpPr>
            <p:nvPr/>
          </p:nvSpPr>
          <p:spPr bwMode="auto">
            <a:xfrm>
              <a:off x="2966" y="1268"/>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Times New Roman" panose="02020603050405020304" pitchFamily="18" charset="0"/>
                </a:rPr>
                <a:t>3</a:t>
              </a:r>
              <a:endParaRPr lang="en-US" altLang="nl-NL"/>
            </a:p>
          </p:txBody>
        </p:sp>
        <p:sp>
          <p:nvSpPr>
            <p:cNvPr id="14358" name="Rectangle 88"/>
            <p:cNvSpPr>
              <a:spLocks noChangeArrowheads="1"/>
            </p:cNvSpPr>
            <p:nvPr/>
          </p:nvSpPr>
          <p:spPr bwMode="auto">
            <a:xfrm>
              <a:off x="2632" y="1268"/>
              <a:ext cx="124"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Times New Roman" panose="02020603050405020304" pitchFamily="18" charset="0"/>
                </a:rPr>
                <a:t>1</a:t>
              </a:r>
              <a:endParaRPr lang="en-US" altLang="nl-NL"/>
            </a:p>
          </p:txBody>
        </p:sp>
        <p:sp>
          <p:nvSpPr>
            <p:cNvPr id="14359" name="Rectangle 89"/>
            <p:cNvSpPr>
              <a:spLocks noChangeArrowheads="1"/>
            </p:cNvSpPr>
            <p:nvPr/>
          </p:nvSpPr>
          <p:spPr bwMode="auto">
            <a:xfrm>
              <a:off x="2238" y="1449"/>
              <a:ext cx="30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Times New Roman" panose="02020603050405020304" pitchFamily="18" charset="0"/>
                </a:rPr>
                <a:t>det</a:t>
              </a:r>
              <a:endParaRPr lang="en-US" altLang="nl-NL"/>
            </a:p>
          </p:txBody>
        </p:sp>
        <p:sp>
          <p:nvSpPr>
            <p:cNvPr id="14360" name="Rectangle 90"/>
            <p:cNvSpPr>
              <a:spLocks noChangeArrowheads="1"/>
            </p:cNvSpPr>
            <p:nvPr/>
          </p:nvSpPr>
          <p:spPr bwMode="auto">
            <a:xfrm>
              <a:off x="1660" y="1602"/>
              <a:ext cx="1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a:latin typeface="Times New Roman" panose="02020603050405020304" pitchFamily="18" charset="0"/>
                </a:rPr>
                <a:t>11</a:t>
              </a:r>
              <a:endParaRPr lang="en-US" altLang="nl-NL"/>
            </a:p>
          </p:txBody>
        </p:sp>
        <p:sp>
          <p:nvSpPr>
            <p:cNvPr id="14361" name="Rectangle 91"/>
            <p:cNvSpPr>
              <a:spLocks noChangeArrowheads="1"/>
            </p:cNvSpPr>
            <p:nvPr/>
          </p:nvSpPr>
          <p:spPr bwMode="auto">
            <a:xfrm>
              <a:off x="4481" y="1421"/>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a:t>
              </a:r>
              <a:endParaRPr lang="en-US" altLang="nl-NL"/>
            </a:p>
          </p:txBody>
        </p:sp>
        <p:sp>
          <p:nvSpPr>
            <p:cNvPr id="14362" name="Rectangle 92"/>
            <p:cNvSpPr>
              <a:spLocks noChangeArrowheads="1"/>
            </p:cNvSpPr>
            <p:nvPr/>
          </p:nvSpPr>
          <p:spPr bwMode="auto">
            <a:xfrm>
              <a:off x="4180" y="1421"/>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a:t>
              </a:r>
              <a:endParaRPr lang="en-US" altLang="nl-NL"/>
            </a:p>
          </p:txBody>
        </p:sp>
        <p:sp>
          <p:nvSpPr>
            <p:cNvPr id="14363" name="Rectangle 93"/>
            <p:cNvSpPr>
              <a:spLocks noChangeArrowheads="1"/>
            </p:cNvSpPr>
            <p:nvPr/>
          </p:nvSpPr>
          <p:spPr bwMode="auto">
            <a:xfrm>
              <a:off x="3871" y="1421"/>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a:t>
              </a:r>
              <a:endParaRPr lang="en-US" altLang="nl-NL"/>
            </a:p>
          </p:txBody>
        </p:sp>
        <p:sp>
          <p:nvSpPr>
            <p:cNvPr id="14364" name="Rectangle 94"/>
            <p:cNvSpPr>
              <a:spLocks noChangeArrowheads="1"/>
            </p:cNvSpPr>
            <p:nvPr/>
          </p:nvSpPr>
          <p:spPr bwMode="auto">
            <a:xfrm>
              <a:off x="3585" y="1421"/>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a:t>
              </a:r>
              <a:endParaRPr lang="en-US" altLang="nl-NL"/>
            </a:p>
          </p:txBody>
        </p:sp>
        <p:sp>
          <p:nvSpPr>
            <p:cNvPr id="14365" name="Rectangle 95"/>
            <p:cNvSpPr>
              <a:spLocks noChangeArrowheads="1"/>
            </p:cNvSpPr>
            <p:nvPr/>
          </p:nvSpPr>
          <p:spPr bwMode="auto">
            <a:xfrm>
              <a:off x="3249" y="1421"/>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a:t>
              </a:r>
              <a:endParaRPr lang="en-US" altLang="nl-NL"/>
            </a:p>
          </p:txBody>
        </p:sp>
        <p:sp>
          <p:nvSpPr>
            <p:cNvPr id="14366" name="Rectangle 96"/>
            <p:cNvSpPr>
              <a:spLocks noChangeArrowheads="1"/>
            </p:cNvSpPr>
            <p:nvPr/>
          </p:nvSpPr>
          <p:spPr bwMode="auto">
            <a:xfrm>
              <a:off x="3091" y="1495"/>
              <a:ext cx="9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ú</a:t>
              </a:r>
              <a:endParaRPr lang="en-US" altLang="nl-NL"/>
            </a:p>
          </p:txBody>
        </p:sp>
        <p:sp>
          <p:nvSpPr>
            <p:cNvPr id="14367" name="Rectangle 97"/>
            <p:cNvSpPr>
              <a:spLocks noChangeArrowheads="1"/>
            </p:cNvSpPr>
            <p:nvPr/>
          </p:nvSpPr>
          <p:spPr bwMode="auto">
            <a:xfrm>
              <a:off x="3091" y="1670"/>
              <a:ext cx="9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û</a:t>
              </a:r>
              <a:endParaRPr lang="en-US" altLang="nl-NL"/>
            </a:p>
          </p:txBody>
        </p:sp>
        <p:sp>
          <p:nvSpPr>
            <p:cNvPr id="14368" name="Rectangle 98"/>
            <p:cNvSpPr>
              <a:spLocks noChangeArrowheads="1"/>
            </p:cNvSpPr>
            <p:nvPr/>
          </p:nvSpPr>
          <p:spPr bwMode="auto">
            <a:xfrm>
              <a:off x="3091" y="1258"/>
              <a:ext cx="9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ù</a:t>
              </a:r>
              <a:endParaRPr lang="en-US" altLang="nl-NL"/>
            </a:p>
          </p:txBody>
        </p:sp>
        <p:sp>
          <p:nvSpPr>
            <p:cNvPr id="14369" name="Rectangle 99"/>
            <p:cNvSpPr>
              <a:spLocks noChangeArrowheads="1"/>
            </p:cNvSpPr>
            <p:nvPr/>
          </p:nvSpPr>
          <p:spPr bwMode="auto">
            <a:xfrm>
              <a:off x="2558" y="1495"/>
              <a:ext cx="9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ê</a:t>
              </a:r>
              <a:endParaRPr lang="en-US" altLang="nl-NL"/>
            </a:p>
          </p:txBody>
        </p:sp>
        <p:sp>
          <p:nvSpPr>
            <p:cNvPr id="14370" name="Rectangle 100"/>
            <p:cNvSpPr>
              <a:spLocks noChangeArrowheads="1"/>
            </p:cNvSpPr>
            <p:nvPr/>
          </p:nvSpPr>
          <p:spPr bwMode="auto">
            <a:xfrm>
              <a:off x="2558" y="1670"/>
              <a:ext cx="9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ë</a:t>
              </a:r>
              <a:endParaRPr lang="en-US" altLang="nl-NL"/>
            </a:p>
          </p:txBody>
        </p:sp>
        <p:sp>
          <p:nvSpPr>
            <p:cNvPr id="14371" name="Rectangle 101"/>
            <p:cNvSpPr>
              <a:spLocks noChangeArrowheads="1"/>
            </p:cNvSpPr>
            <p:nvPr/>
          </p:nvSpPr>
          <p:spPr bwMode="auto">
            <a:xfrm>
              <a:off x="2558" y="1258"/>
              <a:ext cx="9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é</a:t>
              </a:r>
              <a:endParaRPr lang="en-US" altLang="nl-NL"/>
            </a:p>
          </p:txBody>
        </p:sp>
        <p:sp>
          <p:nvSpPr>
            <p:cNvPr id="14372" name="Rectangle 102"/>
            <p:cNvSpPr>
              <a:spLocks noChangeArrowheads="1"/>
            </p:cNvSpPr>
            <p:nvPr/>
          </p:nvSpPr>
          <p:spPr bwMode="auto">
            <a:xfrm>
              <a:off x="2068" y="1421"/>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a:t>
              </a:r>
              <a:endParaRPr lang="en-US" altLang="nl-NL"/>
            </a:p>
          </p:txBody>
        </p:sp>
        <p:sp>
          <p:nvSpPr>
            <p:cNvPr id="14373" name="Rectangle 103"/>
            <p:cNvSpPr>
              <a:spLocks noChangeArrowheads="1"/>
            </p:cNvSpPr>
            <p:nvPr/>
          </p:nvSpPr>
          <p:spPr bwMode="auto">
            <a:xfrm>
              <a:off x="1875" y="1421"/>
              <a:ext cx="13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a:latin typeface="Symbol" panose="05050102010706020507" pitchFamily="18" charset="2"/>
                </a:rPr>
                <a:t>=</a:t>
              </a:r>
              <a:endParaRPr lang="en-US" altLang="nl-NL"/>
            </a:p>
          </p:txBody>
        </p:sp>
        <p:sp>
          <p:nvSpPr>
            <p:cNvPr id="14374" name="Rectangle 104"/>
            <p:cNvSpPr>
              <a:spLocks noChangeArrowheads="1"/>
            </p:cNvSpPr>
            <p:nvPr/>
          </p:nvSpPr>
          <p:spPr bwMode="auto">
            <a:xfrm>
              <a:off x="1507" y="1449"/>
              <a:ext cx="16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100" i="1">
                  <a:latin typeface="Times New Roman" panose="02020603050405020304" pitchFamily="18" charset="0"/>
                </a:rPr>
                <a:t>C</a:t>
              </a:r>
              <a:endParaRPr lang="en-US" altLang="nl-NL"/>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nl-NL" smtClean="0"/>
              <a:t>BACK TO THE EXAMPLE</a:t>
            </a:r>
          </a:p>
        </p:txBody>
      </p:sp>
      <p:sp>
        <p:nvSpPr>
          <p:cNvPr id="15363" name="Rectangle 3"/>
          <p:cNvSpPr>
            <a:spLocks noGrp="1" noChangeArrowheads="1"/>
          </p:cNvSpPr>
          <p:nvPr>
            <p:ph idx="1"/>
          </p:nvPr>
        </p:nvSpPr>
        <p:spPr>
          <a:xfrm>
            <a:off x="611188" y="1196975"/>
            <a:ext cx="7993062" cy="527051"/>
          </a:xfrm>
        </p:spPr>
        <p:txBody>
          <a:bodyPr/>
          <a:lstStyle/>
          <a:p>
            <a:pPr eaLnBrk="1" hangingPunct="1"/>
            <a:r>
              <a:rPr lang="en-US" altLang="nl-NL" smtClean="0"/>
              <a:t>You’ll find:</a:t>
            </a:r>
          </a:p>
          <a:p>
            <a:pPr eaLnBrk="1" hangingPunct="1">
              <a:buFontTx/>
              <a:buNone/>
            </a:pPr>
            <a:endParaRPr lang="en-US" altLang="nl-NL" smtClean="0"/>
          </a:p>
        </p:txBody>
      </p:sp>
      <p:grpSp>
        <p:nvGrpSpPr>
          <p:cNvPr id="15364" name="Group 7"/>
          <p:cNvGrpSpPr>
            <a:grpSpLocks noChangeAspect="1"/>
          </p:cNvGrpSpPr>
          <p:nvPr/>
        </p:nvGrpSpPr>
        <p:grpSpPr bwMode="auto">
          <a:xfrm>
            <a:off x="1981200" y="2285999"/>
            <a:ext cx="5029200" cy="1585913"/>
            <a:chOff x="960" y="1440"/>
            <a:chExt cx="3168" cy="999"/>
          </a:xfrm>
        </p:grpSpPr>
        <p:sp>
          <p:nvSpPr>
            <p:cNvPr id="15367" name="AutoShape 6"/>
            <p:cNvSpPr>
              <a:spLocks noChangeAspect="1" noChangeArrowheads="1" noTextEdit="1"/>
            </p:cNvSpPr>
            <p:nvPr/>
          </p:nvSpPr>
          <p:spPr bwMode="auto">
            <a:xfrm>
              <a:off x="960" y="1440"/>
              <a:ext cx="3168" cy="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5368" name="Line 8"/>
            <p:cNvSpPr>
              <a:spLocks noChangeShapeType="1"/>
            </p:cNvSpPr>
            <p:nvPr/>
          </p:nvSpPr>
          <p:spPr bwMode="auto">
            <a:xfrm>
              <a:off x="2182" y="1957"/>
              <a:ext cx="625" cy="0"/>
            </a:xfrm>
            <a:prstGeom prst="line">
              <a:avLst/>
            </a:prstGeom>
            <a:noFill/>
            <a:ln w="14288">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5369" name="Rectangle 9"/>
            <p:cNvSpPr>
              <a:spLocks noChangeArrowheads="1"/>
            </p:cNvSpPr>
            <p:nvPr/>
          </p:nvSpPr>
          <p:spPr bwMode="auto">
            <a:xfrm>
              <a:off x="4014" y="2100"/>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5370" name="Rectangle 10"/>
            <p:cNvSpPr>
              <a:spLocks noChangeArrowheads="1"/>
            </p:cNvSpPr>
            <p:nvPr/>
          </p:nvSpPr>
          <p:spPr bwMode="auto">
            <a:xfrm>
              <a:off x="4014" y="190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5371" name="Rectangle 11"/>
            <p:cNvSpPr>
              <a:spLocks noChangeArrowheads="1"/>
            </p:cNvSpPr>
            <p:nvPr/>
          </p:nvSpPr>
          <p:spPr bwMode="auto">
            <a:xfrm>
              <a:off x="4014" y="1704"/>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5372" name="Rectangle 12"/>
            <p:cNvSpPr>
              <a:spLocks noChangeArrowheads="1"/>
            </p:cNvSpPr>
            <p:nvPr/>
          </p:nvSpPr>
          <p:spPr bwMode="auto">
            <a:xfrm>
              <a:off x="4014" y="2166"/>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15373" name="Rectangle 13"/>
            <p:cNvSpPr>
              <a:spLocks noChangeArrowheads="1"/>
            </p:cNvSpPr>
            <p:nvPr/>
          </p:nvSpPr>
          <p:spPr bwMode="auto">
            <a:xfrm>
              <a:off x="4014" y="150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15374" name="Rectangle 14"/>
            <p:cNvSpPr>
              <a:spLocks noChangeArrowheads="1"/>
            </p:cNvSpPr>
            <p:nvPr/>
          </p:nvSpPr>
          <p:spPr bwMode="auto">
            <a:xfrm>
              <a:off x="2846" y="2100"/>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5375" name="Rectangle 15"/>
            <p:cNvSpPr>
              <a:spLocks noChangeArrowheads="1"/>
            </p:cNvSpPr>
            <p:nvPr/>
          </p:nvSpPr>
          <p:spPr bwMode="auto">
            <a:xfrm>
              <a:off x="2846" y="190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5376" name="Rectangle 16"/>
            <p:cNvSpPr>
              <a:spLocks noChangeArrowheads="1"/>
            </p:cNvSpPr>
            <p:nvPr/>
          </p:nvSpPr>
          <p:spPr bwMode="auto">
            <a:xfrm>
              <a:off x="2846" y="1704"/>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5377" name="Rectangle 17"/>
            <p:cNvSpPr>
              <a:spLocks noChangeArrowheads="1"/>
            </p:cNvSpPr>
            <p:nvPr/>
          </p:nvSpPr>
          <p:spPr bwMode="auto">
            <a:xfrm>
              <a:off x="2846" y="2166"/>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15378" name="Rectangle 18"/>
            <p:cNvSpPr>
              <a:spLocks noChangeArrowheads="1"/>
            </p:cNvSpPr>
            <p:nvPr/>
          </p:nvSpPr>
          <p:spPr bwMode="auto">
            <a:xfrm>
              <a:off x="2846" y="150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15379" name="Rectangle 19"/>
            <p:cNvSpPr>
              <a:spLocks noChangeArrowheads="1"/>
            </p:cNvSpPr>
            <p:nvPr/>
          </p:nvSpPr>
          <p:spPr bwMode="auto">
            <a:xfrm>
              <a:off x="3798" y="2110"/>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5380" name="Rectangle 20"/>
            <p:cNvSpPr>
              <a:spLocks noChangeArrowheads="1"/>
            </p:cNvSpPr>
            <p:nvPr/>
          </p:nvSpPr>
          <p:spPr bwMode="auto">
            <a:xfrm>
              <a:off x="3418" y="2110"/>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dirty="0">
                  <a:latin typeface="Symbol" panose="05050102010706020507" pitchFamily="18" charset="2"/>
                </a:rPr>
                <a:t>-</a:t>
              </a:r>
              <a:endParaRPr lang="en-US" altLang="nl-NL" dirty="0"/>
            </a:p>
          </p:txBody>
        </p:sp>
        <p:sp>
          <p:nvSpPr>
            <p:cNvPr id="15382" name="Rectangle 22"/>
            <p:cNvSpPr>
              <a:spLocks noChangeArrowheads="1"/>
            </p:cNvSpPr>
            <p:nvPr/>
          </p:nvSpPr>
          <p:spPr bwMode="auto">
            <a:xfrm>
              <a:off x="2930" y="1800"/>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5383" name="Rectangle 23"/>
            <p:cNvSpPr>
              <a:spLocks noChangeArrowheads="1"/>
            </p:cNvSpPr>
            <p:nvPr/>
          </p:nvSpPr>
          <p:spPr bwMode="auto">
            <a:xfrm>
              <a:off x="3362" y="1490"/>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5384" name="Rectangle 24"/>
            <p:cNvSpPr>
              <a:spLocks noChangeArrowheads="1"/>
            </p:cNvSpPr>
            <p:nvPr/>
          </p:nvSpPr>
          <p:spPr bwMode="auto">
            <a:xfrm>
              <a:off x="2017" y="1800"/>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5385" name="Rectangle 25"/>
            <p:cNvSpPr>
              <a:spLocks noChangeArrowheads="1"/>
            </p:cNvSpPr>
            <p:nvPr/>
          </p:nvSpPr>
          <p:spPr bwMode="auto">
            <a:xfrm>
              <a:off x="1737" y="2100"/>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5386" name="Rectangle 26"/>
            <p:cNvSpPr>
              <a:spLocks noChangeArrowheads="1"/>
            </p:cNvSpPr>
            <p:nvPr/>
          </p:nvSpPr>
          <p:spPr bwMode="auto">
            <a:xfrm>
              <a:off x="1737" y="190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5387" name="Rectangle 27"/>
            <p:cNvSpPr>
              <a:spLocks noChangeArrowheads="1"/>
            </p:cNvSpPr>
            <p:nvPr/>
          </p:nvSpPr>
          <p:spPr bwMode="auto">
            <a:xfrm>
              <a:off x="1737" y="1704"/>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5388" name="Rectangle 28"/>
            <p:cNvSpPr>
              <a:spLocks noChangeArrowheads="1"/>
            </p:cNvSpPr>
            <p:nvPr/>
          </p:nvSpPr>
          <p:spPr bwMode="auto">
            <a:xfrm>
              <a:off x="1737" y="2166"/>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15389" name="Rectangle 29"/>
            <p:cNvSpPr>
              <a:spLocks noChangeArrowheads="1"/>
            </p:cNvSpPr>
            <p:nvPr/>
          </p:nvSpPr>
          <p:spPr bwMode="auto">
            <a:xfrm>
              <a:off x="1737" y="150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15390" name="Rectangle 30"/>
            <p:cNvSpPr>
              <a:spLocks noChangeArrowheads="1"/>
            </p:cNvSpPr>
            <p:nvPr/>
          </p:nvSpPr>
          <p:spPr bwMode="auto">
            <a:xfrm>
              <a:off x="994" y="2100"/>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5391" name="Rectangle 31"/>
            <p:cNvSpPr>
              <a:spLocks noChangeArrowheads="1"/>
            </p:cNvSpPr>
            <p:nvPr/>
          </p:nvSpPr>
          <p:spPr bwMode="auto">
            <a:xfrm>
              <a:off x="994" y="190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5392" name="Rectangle 32"/>
            <p:cNvSpPr>
              <a:spLocks noChangeArrowheads="1"/>
            </p:cNvSpPr>
            <p:nvPr/>
          </p:nvSpPr>
          <p:spPr bwMode="auto">
            <a:xfrm>
              <a:off x="994" y="1704"/>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5393" name="Rectangle 33"/>
            <p:cNvSpPr>
              <a:spLocks noChangeArrowheads="1"/>
            </p:cNvSpPr>
            <p:nvPr/>
          </p:nvSpPr>
          <p:spPr bwMode="auto">
            <a:xfrm>
              <a:off x="994" y="2166"/>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15394" name="Rectangle 34"/>
            <p:cNvSpPr>
              <a:spLocks noChangeArrowheads="1"/>
            </p:cNvSpPr>
            <p:nvPr/>
          </p:nvSpPr>
          <p:spPr bwMode="auto">
            <a:xfrm>
              <a:off x="994" y="150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15395" name="Rectangle 35"/>
            <p:cNvSpPr>
              <a:spLocks noChangeArrowheads="1"/>
            </p:cNvSpPr>
            <p:nvPr/>
          </p:nvSpPr>
          <p:spPr bwMode="auto">
            <a:xfrm>
              <a:off x="1832" y="1452"/>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Symbol" panose="05050102010706020507" pitchFamily="18" charset="2"/>
                </a:rPr>
                <a:t>-</a:t>
              </a:r>
              <a:endParaRPr lang="en-US" altLang="nl-NL"/>
            </a:p>
          </p:txBody>
        </p:sp>
        <p:sp>
          <p:nvSpPr>
            <p:cNvPr id="15396" name="Rectangle 36"/>
            <p:cNvSpPr>
              <a:spLocks noChangeArrowheads="1"/>
            </p:cNvSpPr>
            <p:nvPr/>
          </p:nvSpPr>
          <p:spPr bwMode="auto">
            <a:xfrm>
              <a:off x="3924" y="213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5397" name="Rectangle 37"/>
            <p:cNvSpPr>
              <a:spLocks noChangeArrowheads="1"/>
            </p:cNvSpPr>
            <p:nvPr/>
          </p:nvSpPr>
          <p:spPr bwMode="auto">
            <a:xfrm>
              <a:off x="3064" y="2121"/>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dirty="0">
                  <a:latin typeface="Times New Roman" panose="02020603050405020304" pitchFamily="18" charset="0"/>
                </a:rPr>
                <a:t>2</a:t>
              </a:r>
              <a:endParaRPr lang="en-US" altLang="nl-NL" dirty="0"/>
            </a:p>
          </p:txBody>
        </p:sp>
        <p:sp>
          <p:nvSpPr>
            <p:cNvPr id="15398" name="Rectangle 38"/>
            <p:cNvSpPr>
              <a:spLocks noChangeArrowheads="1"/>
            </p:cNvSpPr>
            <p:nvPr/>
          </p:nvSpPr>
          <p:spPr bwMode="auto">
            <a:xfrm>
              <a:off x="3544" y="213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5399" name="Rectangle 39"/>
            <p:cNvSpPr>
              <a:spLocks noChangeArrowheads="1"/>
            </p:cNvSpPr>
            <p:nvPr/>
          </p:nvSpPr>
          <p:spPr bwMode="auto">
            <a:xfrm>
              <a:off x="3880" y="182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dirty="0" smtClean="0">
                  <a:latin typeface="Times New Roman" panose="02020603050405020304" pitchFamily="18" charset="0"/>
                </a:rPr>
                <a:t>2</a:t>
              </a:r>
              <a:endParaRPr lang="en-US" altLang="nl-NL" dirty="0"/>
            </a:p>
          </p:txBody>
        </p:sp>
        <p:sp>
          <p:nvSpPr>
            <p:cNvPr id="15400" name="Rectangle 40"/>
            <p:cNvSpPr>
              <a:spLocks noChangeArrowheads="1"/>
            </p:cNvSpPr>
            <p:nvPr/>
          </p:nvSpPr>
          <p:spPr bwMode="auto">
            <a:xfrm>
              <a:off x="3432" y="182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dirty="0">
                  <a:latin typeface="Times New Roman" panose="02020603050405020304" pitchFamily="18" charset="0"/>
                </a:rPr>
                <a:t>3</a:t>
              </a:r>
              <a:endParaRPr lang="en-US" altLang="nl-NL" dirty="0"/>
            </a:p>
          </p:txBody>
        </p:sp>
        <p:sp>
          <p:nvSpPr>
            <p:cNvPr id="15401" name="Rectangle 41"/>
            <p:cNvSpPr>
              <a:spLocks noChangeArrowheads="1"/>
            </p:cNvSpPr>
            <p:nvPr/>
          </p:nvSpPr>
          <p:spPr bwMode="auto">
            <a:xfrm>
              <a:off x="3072" y="182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dirty="0" smtClean="0">
                  <a:latin typeface="Times New Roman" panose="02020603050405020304" pitchFamily="18" charset="0"/>
                </a:rPr>
                <a:t>5</a:t>
              </a:r>
              <a:endParaRPr lang="en-US" altLang="nl-NL" dirty="0"/>
            </a:p>
          </p:txBody>
        </p:sp>
        <p:sp>
          <p:nvSpPr>
            <p:cNvPr id="15402" name="Rectangle 42"/>
            <p:cNvSpPr>
              <a:spLocks noChangeArrowheads="1"/>
            </p:cNvSpPr>
            <p:nvPr/>
          </p:nvSpPr>
          <p:spPr bwMode="auto">
            <a:xfrm>
              <a:off x="3853" y="1514"/>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nl-NL" dirty="0"/>
            </a:p>
          </p:txBody>
        </p:sp>
        <p:sp>
          <p:nvSpPr>
            <p:cNvPr id="15403" name="Rectangle 43"/>
            <p:cNvSpPr>
              <a:spLocks noChangeArrowheads="1"/>
            </p:cNvSpPr>
            <p:nvPr/>
          </p:nvSpPr>
          <p:spPr bwMode="auto">
            <a:xfrm>
              <a:off x="3504" y="151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dirty="0" smtClean="0">
                  <a:latin typeface="Times New Roman" panose="02020603050405020304" pitchFamily="18" charset="0"/>
                </a:rPr>
                <a:t>3</a:t>
              </a:r>
              <a:endParaRPr lang="en-US" altLang="nl-NL" dirty="0"/>
            </a:p>
          </p:txBody>
        </p:sp>
        <p:sp>
          <p:nvSpPr>
            <p:cNvPr id="15404" name="Rectangle 44"/>
            <p:cNvSpPr>
              <a:spLocks noChangeArrowheads="1"/>
            </p:cNvSpPr>
            <p:nvPr/>
          </p:nvSpPr>
          <p:spPr bwMode="auto">
            <a:xfrm>
              <a:off x="2998" y="151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3</a:t>
              </a:r>
              <a:endParaRPr lang="en-US" altLang="nl-NL"/>
            </a:p>
          </p:txBody>
        </p:sp>
        <p:sp>
          <p:nvSpPr>
            <p:cNvPr id="15405" name="Rectangle 45"/>
            <p:cNvSpPr>
              <a:spLocks noChangeArrowheads="1"/>
            </p:cNvSpPr>
            <p:nvPr/>
          </p:nvSpPr>
          <p:spPr bwMode="auto">
            <a:xfrm>
              <a:off x="2729" y="1986"/>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15406" name="Rectangle 46"/>
            <p:cNvSpPr>
              <a:spLocks noChangeArrowheads="1"/>
            </p:cNvSpPr>
            <p:nvPr/>
          </p:nvSpPr>
          <p:spPr bwMode="auto">
            <a:xfrm>
              <a:off x="2193" y="1986"/>
              <a:ext cx="3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det(</a:t>
              </a:r>
              <a:endParaRPr lang="en-US" altLang="nl-NL"/>
            </a:p>
          </p:txBody>
        </p:sp>
        <p:sp>
          <p:nvSpPr>
            <p:cNvPr id="15407" name="Rectangle 47"/>
            <p:cNvSpPr>
              <a:spLocks noChangeArrowheads="1"/>
            </p:cNvSpPr>
            <p:nvPr/>
          </p:nvSpPr>
          <p:spPr bwMode="auto">
            <a:xfrm>
              <a:off x="2443" y="169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5408" name="Rectangle 48"/>
            <p:cNvSpPr>
              <a:spLocks noChangeArrowheads="1"/>
            </p:cNvSpPr>
            <p:nvPr/>
          </p:nvSpPr>
          <p:spPr bwMode="auto">
            <a:xfrm>
              <a:off x="1630" y="213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6</a:t>
              </a:r>
              <a:endParaRPr lang="en-US" altLang="nl-NL"/>
            </a:p>
          </p:txBody>
        </p:sp>
        <p:sp>
          <p:nvSpPr>
            <p:cNvPr id="15409" name="Rectangle 49"/>
            <p:cNvSpPr>
              <a:spLocks noChangeArrowheads="1"/>
            </p:cNvSpPr>
            <p:nvPr/>
          </p:nvSpPr>
          <p:spPr bwMode="auto">
            <a:xfrm>
              <a:off x="1353" y="213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5410" name="Rectangle 50"/>
            <p:cNvSpPr>
              <a:spLocks noChangeArrowheads="1"/>
            </p:cNvSpPr>
            <p:nvPr/>
          </p:nvSpPr>
          <p:spPr bwMode="auto">
            <a:xfrm>
              <a:off x="1078" y="213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3</a:t>
              </a:r>
              <a:endParaRPr lang="en-US" altLang="nl-NL"/>
            </a:p>
          </p:txBody>
        </p:sp>
        <p:sp>
          <p:nvSpPr>
            <p:cNvPr id="15411" name="Rectangle 51"/>
            <p:cNvSpPr>
              <a:spLocks noChangeArrowheads="1"/>
            </p:cNvSpPr>
            <p:nvPr/>
          </p:nvSpPr>
          <p:spPr bwMode="auto">
            <a:xfrm>
              <a:off x="1632" y="182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3</a:t>
              </a:r>
              <a:endParaRPr lang="en-US" altLang="nl-NL"/>
            </a:p>
          </p:txBody>
        </p:sp>
        <p:sp>
          <p:nvSpPr>
            <p:cNvPr id="15412" name="Rectangle 52"/>
            <p:cNvSpPr>
              <a:spLocks noChangeArrowheads="1"/>
            </p:cNvSpPr>
            <p:nvPr/>
          </p:nvSpPr>
          <p:spPr bwMode="auto">
            <a:xfrm>
              <a:off x="1353" y="182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5413" name="Rectangle 53"/>
            <p:cNvSpPr>
              <a:spLocks noChangeArrowheads="1"/>
            </p:cNvSpPr>
            <p:nvPr/>
          </p:nvSpPr>
          <p:spPr bwMode="auto">
            <a:xfrm>
              <a:off x="1078" y="182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2</a:t>
              </a:r>
              <a:endParaRPr lang="en-US" altLang="nl-NL"/>
            </a:p>
          </p:txBody>
        </p:sp>
        <p:sp>
          <p:nvSpPr>
            <p:cNvPr id="15414" name="Rectangle 54"/>
            <p:cNvSpPr>
              <a:spLocks noChangeArrowheads="1"/>
            </p:cNvSpPr>
            <p:nvPr/>
          </p:nvSpPr>
          <p:spPr bwMode="auto">
            <a:xfrm>
              <a:off x="1629" y="151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5415" name="Rectangle 55"/>
            <p:cNvSpPr>
              <a:spLocks noChangeArrowheads="1"/>
            </p:cNvSpPr>
            <p:nvPr/>
          </p:nvSpPr>
          <p:spPr bwMode="auto">
            <a:xfrm>
              <a:off x="1353" y="151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5416" name="Rectangle 56"/>
            <p:cNvSpPr>
              <a:spLocks noChangeArrowheads="1"/>
            </p:cNvSpPr>
            <p:nvPr/>
          </p:nvSpPr>
          <p:spPr bwMode="auto">
            <a:xfrm>
              <a:off x="1075" y="151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5417" name="Rectangle 57"/>
            <p:cNvSpPr>
              <a:spLocks noChangeArrowheads="1"/>
            </p:cNvSpPr>
            <p:nvPr/>
          </p:nvSpPr>
          <p:spPr bwMode="auto">
            <a:xfrm>
              <a:off x="1898" y="1465"/>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a:t>
              </a:r>
              <a:endParaRPr lang="en-US" altLang="nl-NL"/>
            </a:p>
          </p:txBody>
        </p:sp>
        <p:sp>
          <p:nvSpPr>
            <p:cNvPr id="15418" name="Rectangle 58"/>
            <p:cNvSpPr>
              <a:spLocks noChangeArrowheads="1"/>
            </p:cNvSpPr>
            <p:nvPr/>
          </p:nvSpPr>
          <p:spPr bwMode="auto">
            <a:xfrm>
              <a:off x="2522" y="1986"/>
              <a:ext cx="1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M</a:t>
              </a:r>
              <a:endParaRPr lang="en-US" altLang="nl-NL"/>
            </a:p>
          </p:txBody>
        </p:sp>
      </p:grpSp>
      <p:sp>
        <p:nvSpPr>
          <p:cNvPr id="15365" name="Text Box 59"/>
          <p:cNvSpPr txBox="1">
            <a:spLocks noChangeArrowheads="1"/>
          </p:cNvSpPr>
          <p:nvPr/>
        </p:nvSpPr>
        <p:spPr bwMode="auto">
          <a:xfrm>
            <a:off x="592138" y="4119563"/>
            <a:ext cx="7486650"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nl-NL" sz="2400" dirty="0"/>
              <a:t>Determinant is very important. </a:t>
            </a:r>
          </a:p>
          <a:p>
            <a:pPr>
              <a:spcBef>
                <a:spcPct val="50000"/>
              </a:spcBef>
            </a:pPr>
            <a:r>
              <a:rPr lang="en-US" altLang="nl-NL" sz="2400" dirty="0"/>
              <a:t>Determinant = 0 </a:t>
            </a:r>
            <a:r>
              <a:rPr lang="en-US" altLang="nl-NL" sz="2400" dirty="0">
                <a:sym typeface="Wingdings" panose="05000000000000000000" pitchFamily="2" charset="2"/>
              </a:rPr>
              <a:t>The inverse does not exist!! (The matrix is singular)</a:t>
            </a:r>
            <a:endParaRPr lang="en-US" altLang="nl-NL" sz="2400" dirty="0"/>
          </a:p>
        </p:txBody>
      </p:sp>
      <p:sp>
        <p:nvSpPr>
          <p:cNvPr id="15366" name="Text Box 60"/>
          <p:cNvSpPr txBox="1">
            <a:spLocks noChangeArrowheads="1"/>
          </p:cNvSpPr>
          <p:nvPr/>
        </p:nvSpPr>
        <p:spPr bwMode="auto">
          <a:xfrm>
            <a:off x="6934200" y="2209800"/>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nl-NL" i="1">
                <a:latin typeface="Times New Roman" panose="02020603050405020304" pitchFamily="18" charset="0"/>
              </a:rPr>
              <a:t>T</a:t>
            </a:r>
          </a:p>
        </p:txBody>
      </p:sp>
      <p:sp>
        <p:nvSpPr>
          <p:cNvPr id="59" name="Rectangle 21"/>
          <p:cNvSpPr>
            <a:spLocks noChangeArrowheads="1"/>
          </p:cNvSpPr>
          <p:nvPr/>
        </p:nvSpPr>
        <p:spPr bwMode="auto">
          <a:xfrm>
            <a:off x="6477000" y="2355850"/>
            <a:ext cx="180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dirty="0">
                <a:latin typeface="Symbol" panose="05050102010706020507" pitchFamily="18" charset="2"/>
              </a:rPr>
              <a:t>-</a:t>
            </a:r>
            <a:endParaRPr lang="en-US" altLang="nl-NL" dirty="0"/>
          </a:p>
        </p:txBody>
      </p:sp>
      <p:sp>
        <p:nvSpPr>
          <p:cNvPr id="60" name="Rectangle 39"/>
          <p:cNvSpPr>
            <a:spLocks noChangeArrowheads="1"/>
          </p:cNvSpPr>
          <p:nvPr/>
        </p:nvSpPr>
        <p:spPr bwMode="auto">
          <a:xfrm>
            <a:off x="6677025" y="2393950"/>
            <a:ext cx="165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nl-NL" smtClean="0"/>
              <a:t>CALCULATING THE INVERSE</a:t>
            </a:r>
          </a:p>
        </p:txBody>
      </p:sp>
      <p:sp>
        <p:nvSpPr>
          <p:cNvPr id="16387" name="Rectangle 3"/>
          <p:cNvSpPr>
            <a:spLocks noGrp="1" noChangeArrowheads="1"/>
          </p:cNvSpPr>
          <p:nvPr>
            <p:ph idx="1"/>
          </p:nvPr>
        </p:nvSpPr>
        <p:spPr>
          <a:xfrm>
            <a:off x="457200" y="1295400"/>
            <a:ext cx="8229600" cy="4525963"/>
          </a:xfrm>
        </p:spPr>
        <p:txBody>
          <a:bodyPr/>
          <a:lstStyle/>
          <a:p>
            <a:pPr eaLnBrk="1" hangingPunct="1"/>
            <a:r>
              <a:rPr lang="en-US" altLang="nl-NL" smtClean="0"/>
              <a:t>Compute the determinant by multiplication of each element on a row (or column) by its cofactor and adding the results:</a:t>
            </a:r>
          </a:p>
          <a:p>
            <a:pPr eaLnBrk="1" hangingPunct="1"/>
            <a:endParaRPr lang="en-US" altLang="nl-NL" smtClean="0"/>
          </a:p>
        </p:txBody>
      </p:sp>
      <p:sp>
        <p:nvSpPr>
          <p:cNvPr id="16388" name="Rectangle 5"/>
          <p:cNvSpPr>
            <a:spLocks noChangeArrowheads="1"/>
          </p:cNvSpPr>
          <p:nvPr/>
        </p:nvSpPr>
        <p:spPr bwMode="auto">
          <a:xfrm>
            <a:off x="1241425" y="2890838"/>
            <a:ext cx="1335088" cy="473075"/>
          </a:xfrm>
          <a:prstGeom prst="rect">
            <a:avLst/>
          </a:prstGeom>
          <a:solidFill>
            <a:schemeClr val="accent1">
              <a:alpha val="50195"/>
            </a:schemeClr>
          </a:solidFill>
          <a:ln w="19050">
            <a:solidFill>
              <a:schemeClr val="tx1"/>
            </a:solidFill>
            <a:miter lim="800000"/>
            <a:headEnd/>
            <a:tailEnd/>
          </a:ln>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16389" name="Rectangle 7"/>
          <p:cNvSpPr>
            <a:spLocks noChangeArrowheads="1"/>
          </p:cNvSpPr>
          <p:nvPr/>
        </p:nvSpPr>
        <p:spPr bwMode="auto">
          <a:xfrm>
            <a:off x="2111375" y="4875213"/>
            <a:ext cx="409575" cy="1333500"/>
          </a:xfrm>
          <a:prstGeom prst="rect">
            <a:avLst/>
          </a:prstGeom>
          <a:solidFill>
            <a:schemeClr val="hlink">
              <a:alpha val="50195"/>
            </a:schemeClr>
          </a:solidFill>
          <a:ln w="19050">
            <a:solidFill>
              <a:schemeClr val="tx1"/>
            </a:solidFill>
            <a:miter lim="800000"/>
            <a:headEnd/>
            <a:tailEnd/>
          </a:ln>
        </p:spPr>
        <p:txBody>
          <a:bodyPr wrap="none"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grpSp>
        <p:nvGrpSpPr>
          <p:cNvPr id="16390" name="Group 9"/>
          <p:cNvGrpSpPr>
            <a:grpSpLocks noChangeAspect="1"/>
          </p:cNvGrpSpPr>
          <p:nvPr/>
        </p:nvGrpSpPr>
        <p:grpSpPr bwMode="auto">
          <a:xfrm>
            <a:off x="608013" y="4743450"/>
            <a:ext cx="8094662" cy="1581150"/>
            <a:chOff x="252" y="2831"/>
            <a:chExt cx="5099" cy="996"/>
          </a:xfrm>
        </p:grpSpPr>
        <p:sp>
          <p:nvSpPr>
            <p:cNvPr id="16463" name="AutoShape 8"/>
            <p:cNvSpPr>
              <a:spLocks noChangeAspect="1" noChangeArrowheads="1" noTextEdit="1"/>
            </p:cNvSpPr>
            <p:nvPr/>
          </p:nvSpPr>
          <p:spPr bwMode="auto">
            <a:xfrm>
              <a:off x="252" y="2831"/>
              <a:ext cx="5099" cy="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6464" name="Rectangle 10"/>
            <p:cNvSpPr>
              <a:spLocks noChangeArrowheads="1"/>
            </p:cNvSpPr>
            <p:nvPr/>
          </p:nvSpPr>
          <p:spPr bwMode="auto">
            <a:xfrm>
              <a:off x="5224" y="319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65" name="Rectangle 11"/>
            <p:cNvSpPr>
              <a:spLocks noChangeArrowheads="1"/>
            </p:cNvSpPr>
            <p:nvPr/>
          </p:nvSpPr>
          <p:spPr bwMode="auto">
            <a:xfrm>
              <a:off x="4729" y="335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66" name="Rectangle 12"/>
            <p:cNvSpPr>
              <a:spLocks noChangeArrowheads="1"/>
            </p:cNvSpPr>
            <p:nvPr/>
          </p:nvSpPr>
          <p:spPr bwMode="auto">
            <a:xfrm>
              <a:off x="4455" y="335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2</a:t>
              </a:r>
              <a:endParaRPr lang="en-US" altLang="nl-NL"/>
            </a:p>
          </p:txBody>
        </p:sp>
        <p:sp>
          <p:nvSpPr>
            <p:cNvPr id="16467" name="Rectangle 13"/>
            <p:cNvSpPr>
              <a:spLocks noChangeArrowheads="1"/>
            </p:cNvSpPr>
            <p:nvPr/>
          </p:nvSpPr>
          <p:spPr bwMode="auto">
            <a:xfrm>
              <a:off x="4729" y="304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68" name="Rectangle 14"/>
            <p:cNvSpPr>
              <a:spLocks noChangeArrowheads="1"/>
            </p:cNvSpPr>
            <p:nvPr/>
          </p:nvSpPr>
          <p:spPr bwMode="auto">
            <a:xfrm>
              <a:off x="4452" y="304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69" name="Rectangle 15"/>
            <p:cNvSpPr>
              <a:spLocks noChangeArrowheads="1"/>
            </p:cNvSpPr>
            <p:nvPr/>
          </p:nvSpPr>
          <p:spPr bwMode="auto">
            <a:xfrm>
              <a:off x="4104" y="3197"/>
              <a:ext cx="2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det</a:t>
              </a:r>
              <a:endParaRPr lang="en-US" altLang="nl-NL"/>
            </a:p>
          </p:txBody>
        </p:sp>
        <p:sp>
          <p:nvSpPr>
            <p:cNvPr id="16470" name="Rectangle 16"/>
            <p:cNvSpPr>
              <a:spLocks noChangeArrowheads="1"/>
            </p:cNvSpPr>
            <p:nvPr/>
          </p:nvSpPr>
          <p:spPr bwMode="auto">
            <a:xfrm>
              <a:off x="3979" y="319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6</a:t>
              </a:r>
              <a:endParaRPr lang="en-US" altLang="nl-NL"/>
            </a:p>
          </p:txBody>
        </p:sp>
        <p:sp>
          <p:nvSpPr>
            <p:cNvPr id="16471" name="Rectangle 17"/>
            <p:cNvSpPr>
              <a:spLocks noChangeArrowheads="1"/>
            </p:cNvSpPr>
            <p:nvPr/>
          </p:nvSpPr>
          <p:spPr bwMode="auto">
            <a:xfrm>
              <a:off x="3621" y="335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72" name="Rectangle 18"/>
            <p:cNvSpPr>
              <a:spLocks noChangeArrowheads="1"/>
            </p:cNvSpPr>
            <p:nvPr/>
          </p:nvSpPr>
          <p:spPr bwMode="auto">
            <a:xfrm>
              <a:off x="3354" y="335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3</a:t>
              </a:r>
              <a:endParaRPr lang="en-US" altLang="nl-NL"/>
            </a:p>
          </p:txBody>
        </p:sp>
        <p:sp>
          <p:nvSpPr>
            <p:cNvPr id="16473" name="Rectangle 19"/>
            <p:cNvSpPr>
              <a:spLocks noChangeArrowheads="1"/>
            </p:cNvSpPr>
            <p:nvPr/>
          </p:nvSpPr>
          <p:spPr bwMode="auto">
            <a:xfrm>
              <a:off x="3621" y="304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74" name="Rectangle 20"/>
            <p:cNvSpPr>
              <a:spLocks noChangeArrowheads="1"/>
            </p:cNvSpPr>
            <p:nvPr/>
          </p:nvSpPr>
          <p:spPr bwMode="auto">
            <a:xfrm>
              <a:off x="3351" y="304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75" name="Rectangle 21"/>
            <p:cNvSpPr>
              <a:spLocks noChangeArrowheads="1"/>
            </p:cNvSpPr>
            <p:nvPr/>
          </p:nvSpPr>
          <p:spPr bwMode="auto">
            <a:xfrm>
              <a:off x="3010" y="3197"/>
              <a:ext cx="2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det</a:t>
              </a:r>
              <a:endParaRPr lang="en-US" altLang="nl-NL"/>
            </a:p>
          </p:txBody>
        </p:sp>
        <p:sp>
          <p:nvSpPr>
            <p:cNvPr id="16476" name="Rectangle 22"/>
            <p:cNvSpPr>
              <a:spLocks noChangeArrowheads="1"/>
            </p:cNvSpPr>
            <p:nvPr/>
          </p:nvSpPr>
          <p:spPr bwMode="auto">
            <a:xfrm>
              <a:off x="2891" y="319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3</a:t>
              </a:r>
              <a:endParaRPr lang="en-US" altLang="nl-NL"/>
            </a:p>
          </p:txBody>
        </p:sp>
        <p:sp>
          <p:nvSpPr>
            <p:cNvPr id="16477" name="Rectangle 23"/>
            <p:cNvSpPr>
              <a:spLocks noChangeArrowheads="1"/>
            </p:cNvSpPr>
            <p:nvPr/>
          </p:nvSpPr>
          <p:spPr bwMode="auto">
            <a:xfrm>
              <a:off x="2540" y="335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78" name="Rectangle 24"/>
            <p:cNvSpPr>
              <a:spLocks noChangeArrowheads="1"/>
            </p:cNvSpPr>
            <p:nvPr/>
          </p:nvSpPr>
          <p:spPr bwMode="auto">
            <a:xfrm>
              <a:off x="2266" y="3354"/>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3</a:t>
              </a:r>
              <a:endParaRPr lang="en-US" altLang="nl-NL"/>
            </a:p>
          </p:txBody>
        </p:sp>
        <p:sp>
          <p:nvSpPr>
            <p:cNvPr id="16479" name="Rectangle 25"/>
            <p:cNvSpPr>
              <a:spLocks noChangeArrowheads="1"/>
            </p:cNvSpPr>
            <p:nvPr/>
          </p:nvSpPr>
          <p:spPr bwMode="auto">
            <a:xfrm>
              <a:off x="2540" y="304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80" name="Rectangle 26"/>
            <p:cNvSpPr>
              <a:spLocks noChangeArrowheads="1"/>
            </p:cNvSpPr>
            <p:nvPr/>
          </p:nvSpPr>
          <p:spPr bwMode="auto">
            <a:xfrm>
              <a:off x="2266" y="304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2</a:t>
              </a:r>
              <a:endParaRPr lang="en-US" altLang="nl-NL"/>
            </a:p>
          </p:txBody>
        </p:sp>
        <p:sp>
          <p:nvSpPr>
            <p:cNvPr id="16481" name="Rectangle 27"/>
            <p:cNvSpPr>
              <a:spLocks noChangeArrowheads="1"/>
            </p:cNvSpPr>
            <p:nvPr/>
          </p:nvSpPr>
          <p:spPr bwMode="auto">
            <a:xfrm>
              <a:off x="1915" y="3197"/>
              <a:ext cx="2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det</a:t>
              </a:r>
              <a:endParaRPr lang="en-US" altLang="nl-NL"/>
            </a:p>
          </p:txBody>
        </p:sp>
        <p:sp>
          <p:nvSpPr>
            <p:cNvPr id="16482" name="Rectangle 28"/>
            <p:cNvSpPr>
              <a:spLocks noChangeArrowheads="1"/>
            </p:cNvSpPr>
            <p:nvPr/>
          </p:nvSpPr>
          <p:spPr bwMode="auto">
            <a:xfrm>
              <a:off x="1278" y="350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6</a:t>
              </a:r>
              <a:endParaRPr lang="en-US" altLang="nl-NL"/>
            </a:p>
          </p:txBody>
        </p:sp>
        <p:sp>
          <p:nvSpPr>
            <p:cNvPr id="16483" name="Rectangle 29"/>
            <p:cNvSpPr>
              <a:spLocks noChangeArrowheads="1"/>
            </p:cNvSpPr>
            <p:nvPr/>
          </p:nvSpPr>
          <p:spPr bwMode="auto">
            <a:xfrm>
              <a:off x="1001" y="350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84" name="Rectangle 30"/>
            <p:cNvSpPr>
              <a:spLocks noChangeArrowheads="1"/>
            </p:cNvSpPr>
            <p:nvPr/>
          </p:nvSpPr>
          <p:spPr bwMode="auto">
            <a:xfrm>
              <a:off x="727" y="350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3</a:t>
              </a:r>
              <a:endParaRPr lang="en-US" altLang="nl-NL"/>
            </a:p>
          </p:txBody>
        </p:sp>
        <p:sp>
          <p:nvSpPr>
            <p:cNvPr id="16485" name="Rectangle 31"/>
            <p:cNvSpPr>
              <a:spLocks noChangeArrowheads="1"/>
            </p:cNvSpPr>
            <p:nvPr/>
          </p:nvSpPr>
          <p:spPr bwMode="auto">
            <a:xfrm>
              <a:off x="1279" y="319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3</a:t>
              </a:r>
              <a:endParaRPr lang="en-US" altLang="nl-NL"/>
            </a:p>
          </p:txBody>
        </p:sp>
        <p:sp>
          <p:nvSpPr>
            <p:cNvPr id="16486" name="Rectangle 32"/>
            <p:cNvSpPr>
              <a:spLocks noChangeArrowheads="1"/>
            </p:cNvSpPr>
            <p:nvPr/>
          </p:nvSpPr>
          <p:spPr bwMode="auto">
            <a:xfrm>
              <a:off x="1001" y="319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87" name="Rectangle 33"/>
            <p:cNvSpPr>
              <a:spLocks noChangeArrowheads="1"/>
            </p:cNvSpPr>
            <p:nvPr/>
          </p:nvSpPr>
          <p:spPr bwMode="auto">
            <a:xfrm>
              <a:off x="727" y="319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2</a:t>
              </a:r>
              <a:endParaRPr lang="en-US" altLang="nl-NL"/>
            </a:p>
          </p:txBody>
        </p:sp>
        <p:sp>
          <p:nvSpPr>
            <p:cNvPr id="16488" name="Rectangle 34"/>
            <p:cNvSpPr>
              <a:spLocks noChangeArrowheads="1"/>
            </p:cNvSpPr>
            <p:nvPr/>
          </p:nvSpPr>
          <p:spPr bwMode="auto">
            <a:xfrm>
              <a:off x="1276" y="288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89" name="Rectangle 35"/>
            <p:cNvSpPr>
              <a:spLocks noChangeArrowheads="1"/>
            </p:cNvSpPr>
            <p:nvPr/>
          </p:nvSpPr>
          <p:spPr bwMode="auto">
            <a:xfrm>
              <a:off x="1001" y="288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90" name="Rectangle 36"/>
            <p:cNvSpPr>
              <a:spLocks noChangeArrowheads="1"/>
            </p:cNvSpPr>
            <p:nvPr/>
          </p:nvSpPr>
          <p:spPr bwMode="auto">
            <a:xfrm>
              <a:off x="724" y="2887"/>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16491" name="Rectangle 37"/>
            <p:cNvSpPr>
              <a:spLocks noChangeArrowheads="1"/>
            </p:cNvSpPr>
            <p:nvPr/>
          </p:nvSpPr>
          <p:spPr bwMode="auto">
            <a:xfrm>
              <a:off x="280" y="3197"/>
              <a:ext cx="2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det</a:t>
              </a:r>
              <a:endParaRPr lang="en-US" altLang="nl-NL"/>
            </a:p>
          </p:txBody>
        </p:sp>
        <p:sp>
          <p:nvSpPr>
            <p:cNvPr id="16492" name="Rectangle 38"/>
            <p:cNvSpPr>
              <a:spLocks noChangeArrowheads="1"/>
            </p:cNvSpPr>
            <p:nvPr/>
          </p:nvSpPr>
          <p:spPr bwMode="auto">
            <a:xfrm>
              <a:off x="5112" y="3174"/>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6493" name="Rectangle 39"/>
            <p:cNvSpPr>
              <a:spLocks noChangeArrowheads="1"/>
            </p:cNvSpPr>
            <p:nvPr/>
          </p:nvSpPr>
          <p:spPr bwMode="auto">
            <a:xfrm>
              <a:off x="4951" y="3174"/>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6494" name="Rectangle 40"/>
            <p:cNvSpPr>
              <a:spLocks noChangeArrowheads="1"/>
            </p:cNvSpPr>
            <p:nvPr/>
          </p:nvSpPr>
          <p:spPr bwMode="auto">
            <a:xfrm>
              <a:off x="4819" y="323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6495" name="Rectangle 41"/>
            <p:cNvSpPr>
              <a:spLocks noChangeArrowheads="1"/>
            </p:cNvSpPr>
            <p:nvPr/>
          </p:nvSpPr>
          <p:spPr bwMode="auto">
            <a:xfrm>
              <a:off x="4819" y="338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16496" name="Rectangle 42"/>
            <p:cNvSpPr>
              <a:spLocks noChangeArrowheads="1"/>
            </p:cNvSpPr>
            <p:nvPr/>
          </p:nvSpPr>
          <p:spPr bwMode="auto">
            <a:xfrm>
              <a:off x="4819" y="30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16497" name="Rectangle 43"/>
            <p:cNvSpPr>
              <a:spLocks noChangeArrowheads="1"/>
            </p:cNvSpPr>
            <p:nvPr/>
          </p:nvSpPr>
          <p:spPr bwMode="auto">
            <a:xfrm>
              <a:off x="4371" y="323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6498" name="Rectangle 44"/>
            <p:cNvSpPr>
              <a:spLocks noChangeArrowheads="1"/>
            </p:cNvSpPr>
            <p:nvPr/>
          </p:nvSpPr>
          <p:spPr bwMode="auto">
            <a:xfrm>
              <a:off x="4371" y="338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16499" name="Rectangle 45"/>
            <p:cNvSpPr>
              <a:spLocks noChangeArrowheads="1"/>
            </p:cNvSpPr>
            <p:nvPr/>
          </p:nvSpPr>
          <p:spPr bwMode="auto">
            <a:xfrm>
              <a:off x="4371" y="30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16500" name="Rectangle 46"/>
            <p:cNvSpPr>
              <a:spLocks noChangeArrowheads="1"/>
            </p:cNvSpPr>
            <p:nvPr/>
          </p:nvSpPr>
          <p:spPr bwMode="auto">
            <a:xfrm>
              <a:off x="3831" y="3174"/>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6501" name="Rectangle 47"/>
            <p:cNvSpPr>
              <a:spLocks noChangeArrowheads="1"/>
            </p:cNvSpPr>
            <p:nvPr/>
          </p:nvSpPr>
          <p:spPr bwMode="auto">
            <a:xfrm>
              <a:off x="3711" y="323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6502" name="Rectangle 48"/>
            <p:cNvSpPr>
              <a:spLocks noChangeArrowheads="1"/>
            </p:cNvSpPr>
            <p:nvPr/>
          </p:nvSpPr>
          <p:spPr bwMode="auto">
            <a:xfrm>
              <a:off x="3711" y="338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16503" name="Rectangle 49"/>
            <p:cNvSpPr>
              <a:spLocks noChangeArrowheads="1"/>
            </p:cNvSpPr>
            <p:nvPr/>
          </p:nvSpPr>
          <p:spPr bwMode="auto">
            <a:xfrm>
              <a:off x="3711" y="30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16504" name="Rectangle 50"/>
            <p:cNvSpPr>
              <a:spLocks noChangeArrowheads="1"/>
            </p:cNvSpPr>
            <p:nvPr/>
          </p:nvSpPr>
          <p:spPr bwMode="auto">
            <a:xfrm>
              <a:off x="3277" y="323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6505" name="Rectangle 51"/>
            <p:cNvSpPr>
              <a:spLocks noChangeArrowheads="1"/>
            </p:cNvSpPr>
            <p:nvPr/>
          </p:nvSpPr>
          <p:spPr bwMode="auto">
            <a:xfrm>
              <a:off x="3277" y="338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16506" name="Rectangle 52"/>
            <p:cNvSpPr>
              <a:spLocks noChangeArrowheads="1"/>
            </p:cNvSpPr>
            <p:nvPr/>
          </p:nvSpPr>
          <p:spPr bwMode="auto">
            <a:xfrm>
              <a:off x="3277" y="30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16507" name="Rectangle 53"/>
            <p:cNvSpPr>
              <a:spLocks noChangeArrowheads="1"/>
            </p:cNvSpPr>
            <p:nvPr/>
          </p:nvSpPr>
          <p:spPr bwMode="auto">
            <a:xfrm>
              <a:off x="2749" y="3174"/>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6508" name="Rectangle 54"/>
            <p:cNvSpPr>
              <a:spLocks noChangeArrowheads="1"/>
            </p:cNvSpPr>
            <p:nvPr/>
          </p:nvSpPr>
          <p:spPr bwMode="auto">
            <a:xfrm>
              <a:off x="2630" y="323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6509" name="Rectangle 55"/>
            <p:cNvSpPr>
              <a:spLocks noChangeArrowheads="1"/>
            </p:cNvSpPr>
            <p:nvPr/>
          </p:nvSpPr>
          <p:spPr bwMode="auto">
            <a:xfrm>
              <a:off x="2630" y="338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16510" name="Rectangle 56"/>
            <p:cNvSpPr>
              <a:spLocks noChangeArrowheads="1"/>
            </p:cNvSpPr>
            <p:nvPr/>
          </p:nvSpPr>
          <p:spPr bwMode="auto">
            <a:xfrm>
              <a:off x="2630" y="30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16511" name="Rectangle 57"/>
            <p:cNvSpPr>
              <a:spLocks noChangeArrowheads="1"/>
            </p:cNvSpPr>
            <p:nvPr/>
          </p:nvSpPr>
          <p:spPr bwMode="auto">
            <a:xfrm>
              <a:off x="2182" y="323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6512" name="Rectangle 58"/>
            <p:cNvSpPr>
              <a:spLocks noChangeArrowheads="1"/>
            </p:cNvSpPr>
            <p:nvPr/>
          </p:nvSpPr>
          <p:spPr bwMode="auto">
            <a:xfrm>
              <a:off x="2182" y="338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16513" name="Rectangle 59"/>
            <p:cNvSpPr>
              <a:spLocks noChangeArrowheads="1"/>
            </p:cNvSpPr>
            <p:nvPr/>
          </p:nvSpPr>
          <p:spPr bwMode="auto">
            <a:xfrm>
              <a:off x="2182" y="30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16514" name="Rectangle 60"/>
            <p:cNvSpPr>
              <a:spLocks noChangeArrowheads="1"/>
            </p:cNvSpPr>
            <p:nvPr/>
          </p:nvSpPr>
          <p:spPr bwMode="auto">
            <a:xfrm>
              <a:off x="1774" y="3174"/>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6515" name="Rectangle 61"/>
            <p:cNvSpPr>
              <a:spLocks noChangeArrowheads="1"/>
            </p:cNvSpPr>
            <p:nvPr/>
          </p:nvSpPr>
          <p:spPr bwMode="auto">
            <a:xfrm>
              <a:off x="1613" y="3174"/>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6516" name="Rectangle 62"/>
            <p:cNvSpPr>
              <a:spLocks noChangeArrowheads="1"/>
            </p:cNvSpPr>
            <p:nvPr/>
          </p:nvSpPr>
          <p:spPr bwMode="auto">
            <a:xfrm>
              <a:off x="1487" y="3389"/>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6517" name="Rectangle 63"/>
            <p:cNvSpPr>
              <a:spLocks noChangeArrowheads="1"/>
            </p:cNvSpPr>
            <p:nvPr/>
          </p:nvSpPr>
          <p:spPr bwMode="auto">
            <a:xfrm>
              <a:off x="1487" y="319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6518" name="Rectangle 64"/>
            <p:cNvSpPr>
              <a:spLocks noChangeArrowheads="1"/>
            </p:cNvSpPr>
            <p:nvPr/>
          </p:nvSpPr>
          <p:spPr bwMode="auto">
            <a:xfrm>
              <a:off x="1487" y="2994"/>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6519" name="Rectangle 65"/>
            <p:cNvSpPr>
              <a:spLocks noChangeArrowheads="1"/>
            </p:cNvSpPr>
            <p:nvPr/>
          </p:nvSpPr>
          <p:spPr bwMode="auto">
            <a:xfrm>
              <a:off x="1487" y="3556"/>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ø</a:t>
              </a:r>
              <a:endParaRPr lang="en-US" altLang="nl-NL"/>
            </a:p>
          </p:txBody>
        </p:sp>
        <p:sp>
          <p:nvSpPr>
            <p:cNvPr id="16520" name="Rectangle 66"/>
            <p:cNvSpPr>
              <a:spLocks noChangeArrowheads="1"/>
            </p:cNvSpPr>
            <p:nvPr/>
          </p:nvSpPr>
          <p:spPr bwMode="auto">
            <a:xfrm>
              <a:off x="1487" y="286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ö</a:t>
              </a:r>
              <a:endParaRPr lang="en-US" altLang="nl-NL"/>
            </a:p>
          </p:txBody>
        </p:sp>
        <p:sp>
          <p:nvSpPr>
            <p:cNvPr id="16521" name="Rectangle 67"/>
            <p:cNvSpPr>
              <a:spLocks noChangeArrowheads="1"/>
            </p:cNvSpPr>
            <p:nvPr/>
          </p:nvSpPr>
          <p:spPr bwMode="auto">
            <a:xfrm>
              <a:off x="537" y="3389"/>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ç</a:t>
              </a:r>
              <a:endParaRPr lang="en-US" altLang="nl-NL"/>
            </a:p>
          </p:txBody>
        </p:sp>
        <p:sp>
          <p:nvSpPr>
            <p:cNvPr id="16522" name="Rectangle 68"/>
            <p:cNvSpPr>
              <a:spLocks noChangeArrowheads="1"/>
            </p:cNvSpPr>
            <p:nvPr/>
          </p:nvSpPr>
          <p:spPr bwMode="auto">
            <a:xfrm>
              <a:off x="537" y="319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ç</a:t>
              </a:r>
              <a:endParaRPr lang="en-US" altLang="nl-NL"/>
            </a:p>
          </p:txBody>
        </p:sp>
        <p:sp>
          <p:nvSpPr>
            <p:cNvPr id="16523" name="Rectangle 69"/>
            <p:cNvSpPr>
              <a:spLocks noChangeArrowheads="1"/>
            </p:cNvSpPr>
            <p:nvPr/>
          </p:nvSpPr>
          <p:spPr bwMode="auto">
            <a:xfrm>
              <a:off x="537" y="2994"/>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ç</a:t>
              </a:r>
              <a:endParaRPr lang="en-US" altLang="nl-NL"/>
            </a:p>
          </p:txBody>
        </p:sp>
        <p:sp>
          <p:nvSpPr>
            <p:cNvPr id="16524" name="Rectangle 70"/>
            <p:cNvSpPr>
              <a:spLocks noChangeArrowheads="1"/>
            </p:cNvSpPr>
            <p:nvPr/>
          </p:nvSpPr>
          <p:spPr bwMode="auto">
            <a:xfrm>
              <a:off x="537" y="3556"/>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è</a:t>
              </a:r>
              <a:endParaRPr lang="en-US" altLang="nl-NL"/>
            </a:p>
          </p:txBody>
        </p:sp>
        <p:sp>
          <p:nvSpPr>
            <p:cNvPr id="16525" name="Rectangle 71"/>
            <p:cNvSpPr>
              <a:spLocks noChangeArrowheads="1"/>
            </p:cNvSpPr>
            <p:nvPr/>
          </p:nvSpPr>
          <p:spPr bwMode="auto">
            <a:xfrm>
              <a:off x="537" y="286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æ</a:t>
              </a:r>
              <a:endParaRPr lang="en-US" altLang="nl-NL"/>
            </a:p>
          </p:txBody>
        </p:sp>
        <p:sp>
          <p:nvSpPr>
            <p:cNvPr id="16526" name="Rectangle 72"/>
            <p:cNvSpPr>
              <a:spLocks noChangeArrowheads="1"/>
            </p:cNvSpPr>
            <p:nvPr/>
          </p:nvSpPr>
          <p:spPr bwMode="auto">
            <a:xfrm>
              <a:off x="1384" y="347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6527" name="Rectangle 73"/>
            <p:cNvSpPr>
              <a:spLocks noChangeArrowheads="1"/>
            </p:cNvSpPr>
            <p:nvPr/>
          </p:nvSpPr>
          <p:spPr bwMode="auto">
            <a:xfrm>
              <a:off x="1384" y="3274"/>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6528" name="Rectangle 74"/>
            <p:cNvSpPr>
              <a:spLocks noChangeArrowheads="1"/>
            </p:cNvSpPr>
            <p:nvPr/>
          </p:nvSpPr>
          <p:spPr bwMode="auto">
            <a:xfrm>
              <a:off x="1384" y="307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16529" name="Rectangle 75"/>
            <p:cNvSpPr>
              <a:spLocks noChangeArrowheads="1"/>
            </p:cNvSpPr>
            <p:nvPr/>
          </p:nvSpPr>
          <p:spPr bwMode="auto">
            <a:xfrm>
              <a:off x="1384" y="3538"/>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16530" name="Rectangle 76"/>
            <p:cNvSpPr>
              <a:spLocks noChangeArrowheads="1"/>
            </p:cNvSpPr>
            <p:nvPr/>
          </p:nvSpPr>
          <p:spPr bwMode="auto">
            <a:xfrm>
              <a:off x="1384" y="2879"/>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16531" name="Rectangle 77"/>
            <p:cNvSpPr>
              <a:spLocks noChangeArrowheads="1"/>
            </p:cNvSpPr>
            <p:nvPr/>
          </p:nvSpPr>
          <p:spPr bwMode="auto">
            <a:xfrm>
              <a:off x="644" y="3472"/>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6532" name="Rectangle 78"/>
            <p:cNvSpPr>
              <a:spLocks noChangeArrowheads="1"/>
            </p:cNvSpPr>
            <p:nvPr/>
          </p:nvSpPr>
          <p:spPr bwMode="auto">
            <a:xfrm>
              <a:off x="644" y="3274"/>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6533" name="Rectangle 79"/>
            <p:cNvSpPr>
              <a:spLocks noChangeArrowheads="1"/>
            </p:cNvSpPr>
            <p:nvPr/>
          </p:nvSpPr>
          <p:spPr bwMode="auto">
            <a:xfrm>
              <a:off x="644" y="307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16534" name="Rectangle 80"/>
            <p:cNvSpPr>
              <a:spLocks noChangeArrowheads="1"/>
            </p:cNvSpPr>
            <p:nvPr/>
          </p:nvSpPr>
          <p:spPr bwMode="auto">
            <a:xfrm>
              <a:off x="644" y="3538"/>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16535" name="Rectangle 81"/>
            <p:cNvSpPr>
              <a:spLocks noChangeArrowheads="1"/>
            </p:cNvSpPr>
            <p:nvPr/>
          </p:nvSpPr>
          <p:spPr bwMode="auto">
            <a:xfrm>
              <a:off x="644" y="2879"/>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grpSp>
      <p:grpSp>
        <p:nvGrpSpPr>
          <p:cNvPr id="16391" name="Group 83"/>
          <p:cNvGrpSpPr>
            <a:grpSpLocks noChangeAspect="1"/>
          </p:cNvGrpSpPr>
          <p:nvPr/>
        </p:nvGrpSpPr>
        <p:grpSpPr bwMode="auto">
          <a:xfrm>
            <a:off x="573088" y="2773363"/>
            <a:ext cx="8266112" cy="1681162"/>
            <a:chOff x="230" y="1590"/>
            <a:chExt cx="5207" cy="1059"/>
          </a:xfrm>
        </p:grpSpPr>
        <p:sp>
          <p:nvSpPr>
            <p:cNvPr id="16392" name="AutoShape 82"/>
            <p:cNvSpPr>
              <a:spLocks noChangeAspect="1" noChangeArrowheads="1" noTextEdit="1"/>
            </p:cNvSpPr>
            <p:nvPr/>
          </p:nvSpPr>
          <p:spPr bwMode="auto">
            <a:xfrm>
              <a:off x="230" y="1590"/>
              <a:ext cx="5207" cy="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6393" name="Rectangle 84"/>
            <p:cNvSpPr>
              <a:spLocks noChangeArrowheads="1"/>
            </p:cNvSpPr>
            <p:nvPr/>
          </p:nvSpPr>
          <p:spPr bwMode="auto">
            <a:xfrm>
              <a:off x="5313" y="1979"/>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16394" name="Rectangle 85"/>
            <p:cNvSpPr>
              <a:spLocks noChangeArrowheads="1"/>
            </p:cNvSpPr>
            <p:nvPr/>
          </p:nvSpPr>
          <p:spPr bwMode="auto">
            <a:xfrm>
              <a:off x="4785" y="2147"/>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16395" name="Rectangle 86"/>
            <p:cNvSpPr>
              <a:spLocks noChangeArrowheads="1"/>
            </p:cNvSpPr>
            <p:nvPr/>
          </p:nvSpPr>
          <p:spPr bwMode="auto">
            <a:xfrm>
              <a:off x="4494" y="2147"/>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3</a:t>
              </a:r>
              <a:endParaRPr lang="en-US" altLang="nl-NL"/>
            </a:p>
          </p:txBody>
        </p:sp>
        <p:sp>
          <p:nvSpPr>
            <p:cNvPr id="16396" name="Rectangle 87"/>
            <p:cNvSpPr>
              <a:spLocks noChangeArrowheads="1"/>
            </p:cNvSpPr>
            <p:nvPr/>
          </p:nvSpPr>
          <p:spPr bwMode="auto">
            <a:xfrm>
              <a:off x="4785" y="181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16397" name="Rectangle 88"/>
            <p:cNvSpPr>
              <a:spLocks noChangeArrowheads="1"/>
            </p:cNvSpPr>
            <p:nvPr/>
          </p:nvSpPr>
          <p:spPr bwMode="auto">
            <a:xfrm>
              <a:off x="4494" y="181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2</a:t>
              </a:r>
              <a:endParaRPr lang="en-US" altLang="nl-NL"/>
            </a:p>
          </p:txBody>
        </p:sp>
        <p:sp>
          <p:nvSpPr>
            <p:cNvPr id="16398" name="Rectangle 89"/>
            <p:cNvSpPr>
              <a:spLocks noChangeArrowheads="1"/>
            </p:cNvSpPr>
            <p:nvPr/>
          </p:nvSpPr>
          <p:spPr bwMode="auto">
            <a:xfrm>
              <a:off x="4120" y="1979"/>
              <a:ext cx="26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det</a:t>
              </a:r>
              <a:endParaRPr lang="en-US" altLang="nl-NL"/>
            </a:p>
          </p:txBody>
        </p:sp>
        <p:sp>
          <p:nvSpPr>
            <p:cNvPr id="16399" name="Rectangle 90"/>
            <p:cNvSpPr>
              <a:spLocks noChangeArrowheads="1"/>
            </p:cNvSpPr>
            <p:nvPr/>
          </p:nvSpPr>
          <p:spPr bwMode="auto">
            <a:xfrm>
              <a:off x="3723" y="2147"/>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6</a:t>
              </a:r>
              <a:endParaRPr lang="en-US" altLang="nl-NL"/>
            </a:p>
          </p:txBody>
        </p:sp>
        <p:sp>
          <p:nvSpPr>
            <p:cNvPr id="16400" name="Rectangle 91"/>
            <p:cNvSpPr>
              <a:spLocks noChangeArrowheads="1"/>
            </p:cNvSpPr>
            <p:nvPr/>
          </p:nvSpPr>
          <p:spPr bwMode="auto">
            <a:xfrm>
              <a:off x="3411" y="2147"/>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3</a:t>
              </a:r>
              <a:endParaRPr lang="en-US" altLang="nl-NL"/>
            </a:p>
          </p:txBody>
        </p:sp>
        <p:sp>
          <p:nvSpPr>
            <p:cNvPr id="16401" name="Rectangle 92"/>
            <p:cNvSpPr>
              <a:spLocks noChangeArrowheads="1"/>
            </p:cNvSpPr>
            <p:nvPr/>
          </p:nvSpPr>
          <p:spPr bwMode="auto">
            <a:xfrm>
              <a:off x="3725" y="181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3</a:t>
              </a:r>
              <a:endParaRPr lang="en-US" altLang="nl-NL"/>
            </a:p>
          </p:txBody>
        </p:sp>
        <p:sp>
          <p:nvSpPr>
            <p:cNvPr id="16402" name="Rectangle 93"/>
            <p:cNvSpPr>
              <a:spLocks noChangeArrowheads="1"/>
            </p:cNvSpPr>
            <p:nvPr/>
          </p:nvSpPr>
          <p:spPr bwMode="auto">
            <a:xfrm>
              <a:off x="3411" y="181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2</a:t>
              </a:r>
              <a:endParaRPr lang="en-US" altLang="nl-NL"/>
            </a:p>
          </p:txBody>
        </p:sp>
        <p:sp>
          <p:nvSpPr>
            <p:cNvPr id="16403" name="Rectangle 94"/>
            <p:cNvSpPr>
              <a:spLocks noChangeArrowheads="1"/>
            </p:cNvSpPr>
            <p:nvPr/>
          </p:nvSpPr>
          <p:spPr bwMode="auto">
            <a:xfrm>
              <a:off x="3038" y="1979"/>
              <a:ext cx="26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det</a:t>
              </a:r>
              <a:endParaRPr lang="en-US" altLang="nl-NL"/>
            </a:p>
          </p:txBody>
        </p:sp>
        <p:sp>
          <p:nvSpPr>
            <p:cNvPr id="16404" name="Rectangle 95"/>
            <p:cNvSpPr>
              <a:spLocks noChangeArrowheads="1"/>
            </p:cNvSpPr>
            <p:nvPr/>
          </p:nvSpPr>
          <p:spPr bwMode="auto">
            <a:xfrm>
              <a:off x="2644" y="2147"/>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6</a:t>
              </a:r>
              <a:endParaRPr lang="en-US" altLang="nl-NL"/>
            </a:p>
          </p:txBody>
        </p:sp>
        <p:sp>
          <p:nvSpPr>
            <p:cNvPr id="16405" name="Rectangle 96"/>
            <p:cNvSpPr>
              <a:spLocks noChangeArrowheads="1"/>
            </p:cNvSpPr>
            <p:nvPr/>
          </p:nvSpPr>
          <p:spPr bwMode="auto">
            <a:xfrm>
              <a:off x="2349" y="2147"/>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16406" name="Rectangle 97"/>
            <p:cNvSpPr>
              <a:spLocks noChangeArrowheads="1"/>
            </p:cNvSpPr>
            <p:nvPr/>
          </p:nvSpPr>
          <p:spPr bwMode="auto">
            <a:xfrm>
              <a:off x="2646" y="181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3</a:t>
              </a:r>
              <a:endParaRPr lang="en-US" altLang="nl-NL"/>
            </a:p>
          </p:txBody>
        </p:sp>
        <p:sp>
          <p:nvSpPr>
            <p:cNvPr id="16407" name="Rectangle 98"/>
            <p:cNvSpPr>
              <a:spLocks noChangeArrowheads="1"/>
            </p:cNvSpPr>
            <p:nvPr/>
          </p:nvSpPr>
          <p:spPr bwMode="auto">
            <a:xfrm>
              <a:off x="2349" y="181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16408" name="Rectangle 99"/>
            <p:cNvSpPr>
              <a:spLocks noChangeArrowheads="1"/>
            </p:cNvSpPr>
            <p:nvPr/>
          </p:nvSpPr>
          <p:spPr bwMode="auto">
            <a:xfrm>
              <a:off x="2000" y="1979"/>
              <a:ext cx="26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det</a:t>
              </a:r>
              <a:endParaRPr lang="en-US" altLang="nl-NL"/>
            </a:p>
          </p:txBody>
        </p:sp>
        <p:sp>
          <p:nvSpPr>
            <p:cNvPr id="16409" name="Rectangle 100"/>
            <p:cNvSpPr>
              <a:spLocks noChangeArrowheads="1"/>
            </p:cNvSpPr>
            <p:nvPr/>
          </p:nvSpPr>
          <p:spPr bwMode="auto">
            <a:xfrm>
              <a:off x="1322" y="230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6</a:t>
              </a:r>
              <a:endParaRPr lang="en-US" altLang="nl-NL"/>
            </a:p>
          </p:txBody>
        </p:sp>
        <p:sp>
          <p:nvSpPr>
            <p:cNvPr id="16410" name="Rectangle 101"/>
            <p:cNvSpPr>
              <a:spLocks noChangeArrowheads="1"/>
            </p:cNvSpPr>
            <p:nvPr/>
          </p:nvSpPr>
          <p:spPr bwMode="auto">
            <a:xfrm>
              <a:off x="1027" y="230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16411" name="Rectangle 102"/>
            <p:cNvSpPr>
              <a:spLocks noChangeArrowheads="1"/>
            </p:cNvSpPr>
            <p:nvPr/>
          </p:nvSpPr>
          <p:spPr bwMode="auto">
            <a:xfrm>
              <a:off x="736" y="230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3</a:t>
              </a:r>
              <a:endParaRPr lang="en-US" altLang="nl-NL"/>
            </a:p>
          </p:txBody>
        </p:sp>
        <p:sp>
          <p:nvSpPr>
            <p:cNvPr id="16412" name="Rectangle 103"/>
            <p:cNvSpPr>
              <a:spLocks noChangeArrowheads="1"/>
            </p:cNvSpPr>
            <p:nvPr/>
          </p:nvSpPr>
          <p:spPr bwMode="auto">
            <a:xfrm>
              <a:off x="1323" y="1979"/>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3</a:t>
              </a:r>
              <a:endParaRPr lang="en-US" altLang="nl-NL"/>
            </a:p>
          </p:txBody>
        </p:sp>
        <p:sp>
          <p:nvSpPr>
            <p:cNvPr id="16413" name="Rectangle 104"/>
            <p:cNvSpPr>
              <a:spLocks noChangeArrowheads="1"/>
            </p:cNvSpPr>
            <p:nvPr/>
          </p:nvSpPr>
          <p:spPr bwMode="auto">
            <a:xfrm>
              <a:off x="1027" y="1979"/>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16414" name="Rectangle 105"/>
            <p:cNvSpPr>
              <a:spLocks noChangeArrowheads="1"/>
            </p:cNvSpPr>
            <p:nvPr/>
          </p:nvSpPr>
          <p:spPr bwMode="auto">
            <a:xfrm>
              <a:off x="736" y="1979"/>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2</a:t>
              </a:r>
              <a:endParaRPr lang="en-US" altLang="nl-NL"/>
            </a:p>
          </p:txBody>
        </p:sp>
        <p:sp>
          <p:nvSpPr>
            <p:cNvPr id="16415" name="Rectangle 106"/>
            <p:cNvSpPr>
              <a:spLocks noChangeArrowheads="1"/>
            </p:cNvSpPr>
            <p:nvPr/>
          </p:nvSpPr>
          <p:spPr bwMode="auto">
            <a:xfrm>
              <a:off x="1320" y="1651"/>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16416" name="Rectangle 107"/>
            <p:cNvSpPr>
              <a:spLocks noChangeArrowheads="1"/>
            </p:cNvSpPr>
            <p:nvPr/>
          </p:nvSpPr>
          <p:spPr bwMode="auto">
            <a:xfrm>
              <a:off x="1027" y="1651"/>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16417" name="Rectangle 108"/>
            <p:cNvSpPr>
              <a:spLocks noChangeArrowheads="1"/>
            </p:cNvSpPr>
            <p:nvPr/>
          </p:nvSpPr>
          <p:spPr bwMode="auto">
            <a:xfrm>
              <a:off x="732" y="1651"/>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16418" name="Rectangle 109"/>
            <p:cNvSpPr>
              <a:spLocks noChangeArrowheads="1"/>
            </p:cNvSpPr>
            <p:nvPr/>
          </p:nvSpPr>
          <p:spPr bwMode="auto">
            <a:xfrm>
              <a:off x="260" y="1979"/>
              <a:ext cx="264"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det</a:t>
              </a:r>
              <a:endParaRPr lang="en-US" altLang="nl-NL"/>
            </a:p>
          </p:txBody>
        </p:sp>
        <p:sp>
          <p:nvSpPr>
            <p:cNvPr id="16419" name="Rectangle 110"/>
            <p:cNvSpPr>
              <a:spLocks noChangeArrowheads="1"/>
            </p:cNvSpPr>
            <p:nvPr/>
          </p:nvSpPr>
          <p:spPr bwMode="auto">
            <a:xfrm>
              <a:off x="5193" y="1954"/>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16420" name="Rectangle 111"/>
            <p:cNvSpPr>
              <a:spLocks noChangeArrowheads="1"/>
            </p:cNvSpPr>
            <p:nvPr/>
          </p:nvSpPr>
          <p:spPr bwMode="auto">
            <a:xfrm>
              <a:off x="5021" y="1954"/>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16421" name="Rectangle 112"/>
            <p:cNvSpPr>
              <a:spLocks noChangeArrowheads="1"/>
            </p:cNvSpPr>
            <p:nvPr/>
          </p:nvSpPr>
          <p:spPr bwMode="auto">
            <a:xfrm>
              <a:off x="4881" y="201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16422" name="Rectangle 113"/>
            <p:cNvSpPr>
              <a:spLocks noChangeArrowheads="1"/>
            </p:cNvSpPr>
            <p:nvPr/>
          </p:nvSpPr>
          <p:spPr bwMode="auto">
            <a:xfrm>
              <a:off x="4881" y="2175"/>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û</a:t>
              </a:r>
              <a:endParaRPr lang="en-US" altLang="nl-NL"/>
            </a:p>
          </p:txBody>
        </p:sp>
        <p:sp>
          <p:nvSpPr>
            <p:cNvPr id="16423" name="Rectangle 114"/>
            <p:cNvSpPr>
              <a:spLocks noChangeArrowheads="1"/>
            </p:cNvSpPr>
            <p:nvPr/>
          </p:nvSpPr>
          <p:spPr bwMode="auto">
            <a:xfrm>
              <a:off x="4881" y="180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ù</a:t>
              </a:r>
              <a:endParaRPr lang="en-US" altLang="nl-NL"/>
            </a:p>
          </p:txBody>
        </p:sp>
        <p:sp>
          <p:nvSpPr>
            <p:cNvPr id="16424" name="Rectangle 115"/>
            <p:cNvSpPr>
              <a:spLocks noChangeArrowheads="1"/>
            </p:cNvSpPr>
            <p:nvPr/>
          </p:nvSpPr>
          <p:spPr bwMode="auto">
            <a:xfrm>
              <a:off x="4405" y="201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16425" name="Rectangle 116"/>
            <p:cNvSpPr>
              <a:spLocks noChangeArrowheads="1"/>
            </p:cNvSpPr>
            <p:nvPr/>
          </p:nvSpPr>
          <p:spPr bwMode="auto">
            <a:xfrm>
              <a:off x="4405" y="2175"/>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ë</a:t>
              </a:r>
              <a:endParaRPr lang="en-US" altLang="nl-NL"/>
            </a:p>
          </p:txBody>
        </p:sp>
        <p:sp>
          <p:nvSpPr>
            <p:cNvPr id="16426" name="Rectangle 117"/>
            <p:cNvSpPr>
              <a:spLocks noChangeArrowheads="1"/>
            </p:cNvSpPr>
            <p:nvPr/>
          </p:nvSpPr>
          <p:spPr bwMode="auto">
            <a:xfrm>
              <a:off x="4405" y="180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é</a:t>
              </a:r>
              <a:endParaRPr lang="en-US" altLang="nl-NL"/>
            </a:p>
          </p:txBody>
        </p:sp>
        <p:sp>
          <p:nvSpPr>
            <p:cNvPr id="16427" name="Rectangle 118"/>
            <p:cNvSpPr>
              <a:spLocks noChangeArrowheads="1"/>
            </p:cNvSpPr>
            <p:nvPr/>
          </p:nvSpPr>
          <p:spPr bwMode="auto">
            <a:xfrm>
              <a:off x="3963" y="1954"/>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16428" name="Rectangle 119"/>
            <p:cNvSpPr>
              <a:spLocks noChangeArrowheads="1"/>
            </p:cNvSpPr>
            <p:nvPr/>
          </p:nvSpPr>
          <p:spPr bwMode="auto">
            <a:xfrm>
              <a:off x="3836" y="201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16429" name="Rectangle 120"/>
            <p:cNvSpPr>
              <a:spLocks noChangeArrowheads="1"/>
            </p:cNvSpPr>
            <p:nvPr/>
          </p:nvSpPr>
          <p:spPr bwMode="auto">
            <a:xfrm>
              <a:off x="3836" y="2175"/>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û</a:t>
              </a:r>
              <a:endParaRPr lang="en-US" altLang="nl-NL"/>
            </a:p>
          </p:txBody>
        </p:sp>
        <p:sp>
          <p:nvSpPr>
            <p:cNvPr id="16430" name="Rectangle 121"/>
            <p:cNvSpPr>
              <a:spLocks noChangeArrowheads="1"/>
            </p:cNvSpPr>
            <p:nvPr/>
          </p:nvSpPr>
          <p:spPr bwMode="auto">
            <a:xfrm>
              <a:off x="3836" y="180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ù</a:t>
              </a:r>
              <a:endParaRPr lang="en-US" altLang="nl-NL"/>
            </a:p>
          </p:txBody>
        </p:sp>
        <p:sp>
          <p:nvSpPr>
            <p:cNvPr id="16431" name="Rectangle 122"/>
            <p:cNvSpPr>
              <a:spLocks noChangeArrowheads="1"/>
            </p:cNvSpPr>
            <p:nvPr/>
          </p:nvSpPr>
          <p:spPr bwMode="auto">
            <a:xfrm>
              <a:off x="3322" y="201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16432" name="Rectangle 123"/>
            <p:cNvSpPr>
              <a:spLocks noChangeArrowheads="1"/>
            </p:cNvSpPr>
            <p:nvPr/>
          </p:nvSpPr>
          <p:spPr bwMode="auto">
            <a:xfrm>
              <a:off x="3322" y="2175"/>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ë</a:t>
              </a:r>
              <a:endParaRPr lang="en-US" altLang="nl-NL"/>
            </a:p>
          </p:txBody>
        </p:sp>
        <p:sp>
          <p:nvSpPr>
            <p:cNvPr id="16433" name="Rectangle 124"/>
            <p:cNvSpPr>
              <a:spLocks noChangeArrowheads="1"/>
            </p:cNvSpPr>
            <p:nvPr/>
          </p:nvSpPr>
          <p:spPr bwMode="auto">
            <a:xfrm>
              <a:off x="3322" y="180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é</a:t>
              </a:r>
              <a:endParaRPr lang="en-US" altLang="nl-NL"/>
            </a:p>
          </p:txBody>
        </p:sp>
        <p:sp>
          <p:nvSpPr>
            <p:cNvPr id="16434" name="Rectangle 125"/>
            <p:cNvSpPr>
              <a:spLocks noChangeArrowheads="1"/>
            </p:cNvSpPr>
            <p:nvPr/>
          </p:nvSpPr>
          <p:spPr bwMode="auto">
            <a:xfrm>
              <a:off x="2884" y="1954"/>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16435" name="Rectangle 126"/>
            <p:cNvSpPr>
              <a:spLocks noChangeArrowheads="1"/>
            </p:cNvSpPr>
            <p:nvPr/>
          </p:nvSpPr>
          <p:spPr bwMode="auto">
            <a:xfrm>
              <a:off x="2757" y="201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16436" name="Rectangle 127"/>
            <p:cNvSpPr>
              <a:spLocks noChangeArrowheads="1"/>
            </p:cNvSpPr>
            <p:nvPr/>
          </p:nvSpPr>
          <p:spPr bwMode="auto">
            <a:xfrm>
              <a:off x="2757" y="2175"/>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û</a:t>
              </a:r>
              <a:endParaRPr lang="en-US" altLang="nl-NL"/>
            </a:p>
          </p:txBody>
        </p:sp>
        <p:sp>
          <p:nvSpPr>
            <p:cNvPr id="16437" name="Rectangle 128"/>
            <p:cNvSpPr>
              <a:spLocks noChangeArrowheads="1"/>
            </p:cNvSpPr>
            <p:nvPr/>
          </p:nvSpPr>
          <p:spPr bwMode="auto">
            <a:xfrm>
              <a:off x="2757" y="180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ù</a:t>
              </a:r>
              <a:endParaRPr lang="en-US" altLang="nl-NL"/>
            </a:p>
          </p:txBody>
        </p:sp>
        <p:sp>
          <p:nvSpPr>
            <p:cNvPr id="16438" name="Rectangle 129"/>
            <p:cNvSpPr>
              <a:spLocks noChangeArrowheads="1"/>
            </p:cNvSpPr>
            <p:nvPr/>
          </p:nvSpPr>
          <p:spPr bwMode="auto">
            <a:xfrm>
              <a:off x="2284" y="201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16439" name="Rectangle 130"/>
            <p:cNvSpPr>
              <a:spLocks noChangeArrowheads="1"/>
            </p:cNvSpPr>
            <p:nvPr/>
          </p:nvSpPr>
          <p:spPr bwMode="auto">
            <a:xfrm>
              <a:off x="2284" y="2175"/>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ë</a:t>
              </a:r>
              <a:endParaRPr lang="en-US" altLang="nl-NL"/>
            </a:p>
          </p:txBody>
        </p:sp>
        <p:sp>
          <p:nvSpPr>
            <p:cNvPr id="16440" name="Rectangle 131"/>
            <p:cNvSpPr>
              <a:spLocks noChangeArrowheads="1"/>
            </p:cNvSpPr>
            <p:nvPr/>
          </p:nvSpPr>
          <p:spPr bwMode="auto">
            <a:xfrm>
              <a:off x="2284" y="1809"/>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é</a:t>
              </a:r>
              <a:endParaRPr lang="en-US" altLang="nl-NL"/>
            </a:p>
          </p:txBody>
        </p:sp>
        <p:sp>
          <p:nvSpPr>
            <p:cNvPr id="16441" name="Rectangle 132"/>
            <p:cNvSpPr>
              <a:spLocks noChangeArrowheads="1"/>
            </p:cNvSpPr>
            <p:nvPr/>
          </p:nvSpPr>
          <p:spPr bwMode="auto">
            <a:xfrm>
              <a:off x="1849" y="1954"/>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16442" name="Rectangle 133"/>
            <p:cNvSpPr>
              <a:spLocks noChangeArrowheads="1"/>
            </p:cNvSpPr>
            <p:nvPr/>
          </p:nvSpPr>
          <p:spPr bwMode="auto">
            <a:xfrm>
              <a:off x="1678" y="1954"/>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16443" name="Rectangle 134"/>
            <p:cNvSpPr>
              <a:spLocks noChangeArrowheads="1"/>
            </p:cNvSpPr>
            <p:nvPr/>
          </p:nvSpPr>
          <p:spPr bwMode="auto">
            <a:xfrm>
              <a:off x="1544" y="2184"/>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16444" name="Rectangle 135"/>
            <p:cNvSpPr>
              <a:spLocks noChangeArrowheads="1"/>
            </p:cNvSpPr>
            <p:nvPr/>
          </p:nvSpPr>
          <p:spPr bwMode="auto">
            <a:xfrm>
              <a:off x="1544" y="1974"/>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16445" name="Rectangle 136"/>
            <p:cNvSpPr>
              <a:spLocks noChangeArrowheads="1"/>
            </p:cNvSpPr>
            <p:nvPr/>
          </p:nvSpPr>
          <p:spPr bwMode="auto">
            <a:xfrm>
              <a:off x="1544" y="1764"/>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16446" name="Rectangle 137"/>
            <p:cNvSpPr>
              <a:spLocks noChangeArrowheads="1"/>
            </p:cNvSpPr>
            <p:nvPr/>
          </p:nvSpPr>
          <p:spPr bwMode="auto">
            <a:xfrm>
              <a:off x="1544" y="2361"/>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ø</a:t>
              </a:r>
              <a:endParaRPr lang="en-US" altLang="nl-NL"/>
            </a:p>
          </p:txBody>
        </p:sp>
        <p:sp>
          <p:nvSpPr>
            <p:cNvPr id="16447" name="Rectangle 138"/>
            <p:cNvSpPr>
              <a:spLocks noChangeArrowheads="1"/>
            </p:cNvSpPr>
            <p:nvPr/>
          </p:nvSpPr>
          <p:spPr bwMode="auto">
            <a:xfrm>
              <a:off x="1544" y="1623"/>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ö</a:t>
              </a:r>
              <a:endParaRPr lang="en-US" altLang="nl-NL"/>
            </a:p>
          </p:txBody>
        </p:sp>
        <p:sp>
          <p:nvSpPr>
            <p:cNvPr id="16448" name="Rectangle 139"/>
            <p:cNvSpPr>
              <a:spLocks noChangeArrowheads="1"/>
            </p:cNvSpPr>
            <p:nvPr/>
          </p:nvSpPr>
          <p:spPr bwMode="auto">
            <a:xfrm>
              <a:off x="534" y="2184"/>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ç</a:t>
              </a:r>
              <a:endParaRPr lang="en-US" altLang="nl-NL"/>
            </a:p>
          </p:txBody>
        </p:sp>
        <p:sp>
          <p:nvSpPr>
            <p:cNvPr id="16449" name="Rectangle 140"/>
            <p:cNvSpPr>
              <a:spLocks noChangeArrowheads="1"/>
            </p:cNvSpPr>
            <p:nvPr/>
          </p:nvSpPr>
          <p:spPr bwMode="auto">
            <a:xfrm>
              <a:off x="534" y="1974"/>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ç</a:t>
              </a:r>
              <a:endParaRPr lang="en-US" altLang="nl-NL"/>
            </a:p>
          </p:txBody>
        </p:sp>
        <p:sp>
          <p:nvSpPr>
            <p:cNvPr id="16450" name="Rectangle 141"/>
            <p:cNvSpPr>
              <a:spLocks noChangeArrowheads="1"/>
            </p:cNvSpPr>
            <p:nvPr/>
          </p:nvSpPr>
          <p:spPr bwMode="auto">
            <a:xfrm>
              <a:off x="534" y="1764"/>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ç</a:t>
              </a:r>
              <a:endParaRPr lang="en-US" altLang="nl-NL"/>
            </a:p>
          </p:txBody>
        </p:sp>
        <p:sp>
          <p:nvSpPr>
            <p:cNvPr id="16451" name="Rectangle 142"/>
            <p:cNvSpPr>
              <a:spLocks noChangeArrowheads="1"/>
            </p:cNvSpPr>
            <p:nvPr/>
          </p:nvSpPr>
          <p:spPr bwMode="auto">
            <a:xfrm>
              <a:off x="534" y="2361"/>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è</a:t>
              </a:r>
              <a:endParaRPr lang="en-US" altLang="nl-NL"/>
            </a:p>
          </p:txBody>
        </p:sp>
        <p:sp>
          <p:nvSpPr>
            <p:cNvPr id="16452" name="Rectangle 143"/>
            <p:cNvSpPr>
              <a:spLocks noChangeArrowheads="1"/>
            </p:cNvSpPr>
            <p:nvPr/>
          </p:nvSpPr>
          <p:spPr bwMode="auto">
            <a:xfrm>
              <a:off x="534" y="1623"/>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æ</a:t>
              </a:r>
              <a:endParaRPr lang="en-US" altLang="nl-NL"/>
            </a:p>
          </p:txBody>
        </p:sp>
        <p:sp>
          <p:nvSpPr>
            <p:cNvPr id="16453" name="Rectangle 144"/>
            <p:cNvSpPr>
              <a:spLocks noChangeArrowheads="1"/>
            </p:cNvSpPr>
            <p:nvPr/>
          </p:nvSpPr>
          <p:spPr bwMode="auto">
            <a:xfrm>
              <a:off x="1435" y="227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16454" name="Rectangle 145"/>
            <p:cNvSpPr>
              <a:spLocks noChangeArrowheads="1"/>
            </p:cNvSpPr>
            <p:nvPr/>
          </p:nvSpPr>
          <p:spPr bwMode="auto">
            <a:xfrm>
              <a:off x="1435" y="206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16455" name="Rectangle 146"/>
            <p:cNvSpPr>
              <a:spLocks noChangeArrowheads="1"/>
            </p:cNvSpPr>
            <p:nvPr/>
          </p:nvSpPr>
          <p:spPr bwMode="auto">
            <a:xfrm>
              <a:off x="1435" y="185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16456" name="Rectangle 147"/>
            <p:cNvSpPr>
              <a:spLocks noChangeArrowheads="1"/>
            </p:cNvSpPr>
            <p:nvPr/>
          </p:nvSpPr>
          <p:spPr bwMode="auto">
            <a:xfrm>
              <a:off x="1435" y="234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û</a:t>
              </a:r>
              <a:endParaRPr lang="en-US" altLang="nl-NL"/>
            </a:p>
          </p:txBody>
        </p:sp>
        <p:sp>
          <p:nvSpPr>
            <p:cNvPr id="16457" name="Rectangle 148"/>
            <p:cNvSpPr>
              <a:spLocks noChangeArrowheads="1"/>
            </p:cNvSpPr>
            <p:nvPr/>
          </p:nvSpPr>
          <p:spPr bwMode="auto">
            <a:xfrm>
              <a:off x="1435" y="164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ù</a:t>
              </a:r>
              <a:endParaRPr lang="en-US" altLang="nl-NL"/>
            </a:p>
          </p:txBody>
        </p:sp>
        <p:sp>
          <p:nvSpPr>
            <p:cNvPr id="16458" name="Rectangle 149"/>
            <p:cNvSpPr>
              <a:spLocks noChangeArrowheads="1"/>
            </p:cNvSpPr>
            <p:nvPr/>
          </p:nvSpPr>
          <p:spPr bwMode="auto">
            <a:xfrm>
              <a:off x="647" y="227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16459" name="Rectangle 150"/>
            <p:cNvSpPr>
              <a:spLocks noChangeArrowheads="1"/>
            </p:cNvSpPr>
            <p:nvPr/>
          </p:nvSpPr>
          <p:spPr bwMode="auto">
            <a:xfrm>
              <a:off x="647" y="206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16460" name="Rectangle 151"/>
            <p:cNvSpPr>
              <a:spLocks noChangeArrowheads="1"/>
            </p:cNvSpPr>
            <p:nvPr/>
          </p:nvSpPr>
          <p:spPr bwMode="auto">
            <a:xfrm>
              <a:off x="647" y="185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16461" name="Rectangle 152"/>
            <p:cNvSpPr>
              <a:spLocks noChangeArrowheads="1"/>
            </p:cNvSpPr>
            <p:nvPr/>
          </p:nvSpPr>
          <p:spPr bwMode="auto">
            <a:xfrm>
              <a:off x="647" y="234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ë</a:t>
              </a:r>
              <a:endParaRPr lang="en-US" altLang="nl-NL"/>
            </a:p>
          </p:txBody>
        </p:sp>
        <p:sp>
          <p:nvSpPr>
            <p:cNvPr id="16462" name="Rectangle 153"/>
            <p:cNvSpPr>
              <a:spLocks noChangeArrowheads="1"/>
            </p:cNvSpPr>
            <p:nvPr/>
          </p:nvSpPr>
          <p:spPr bwMode="auto">
            <a:xfrm>
              <a:off x="647" y="164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é</a:t>
              </a:r>
              <a:endParaRPr lang="en-US" altLang="nl-NL"/>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nl-NL" smtClean="0"/>
              <a:t>SOLVING A LINEAR SYSTEM</a:t>
            </a:r>
          </a:p>
        </p:txBody>
      </p:sp>
      <p:sp>
        <p:nvSpPr>
          <p:cNvPr id="17411" name="Rectangle 4"/>
          <p:cNvSpPr>
            <a:spLocks noGrp="1" noChangeArrowheads="1"/>
          </p:cNvSpPr>
          <p:nvPr>
            <p:ph idx="1"/>
          </p:nvPr>
        </p:nvSpPr>
        <p:spPr>
          <a:xfrm>
            <a:off x="203200" y="1295400"/>
            <a:ext cx="4318000" cy="5029200"/>
          </a:xfrm>
          <a:noFill/>
        </p:spPr>
        <p:txBody>
          <a:bodyPr/>
          <a:lstStyle/>
          <a:p>
            <a:pPr eaLnBrk="1" hangingPunct="1"/>
            <a:r>
              <a:rPr lang="en-US" altLang="nl-NL" sz="2800" smtClean="0"/>
              <a:t>Our example:</a:t>
            </a:r>
          </a:p>
          <a:p>
            <a:pPr eaLnBrk="1" hangingPunct="1"/>
            <a:endParaRPr lang="en-US" altLang="nl-NL" sz="2800" smtClean="0"/>
          </a:p>
          <a:p>
            <a:pPr eaLnBrk="1" hangingPunct="1"/>
            <a:endParaRPr lang="en-US" altLang="nl-NL" sz="2800" smtClean="0"/>
          </a:p>
          <a:p>
            <a:pPr eaLnBrk="1" hangingPunct="1"/>
            <a:endParaRPr lang="en-US" altLang="nl-NL" sz="2800" smtClean="0"/>
          </a:p>
          <a:p>
            <a:pPr eaLnBrk="1" hangingPunct="1"/>
            <a:r>
              <a:rPr lang="en-US" altLang="nl-NL" sz="2800" smtClean="0"/>
              <a:t>The solution is:</a:t>
            </a:r>
          </a:p>
        </p:txBody>
      </p:sp>
      <p:sp>
        <p:nvSpPr>
          <p:cNvPr id="17412" name="Text Box 7"/>
          <p:cNvSpPr txBox="1">
            <a:spLocks noChangeArrowheads="1"/>
          </p:cNvSpPr>
          <p:nvPr/>
        </p:nvSpPr>
        <p:spPr bwMode="auto">
          <a:xfrm>
            <a:off x="3048000" y="3429000"/>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nl-NL" sz="2400" b="1"/>
              <a:t>The inverse exists, because det(M)=-1</a:t>
            </a:r>
          </a:p>
        </p:txBody>
      </p:sp>
      <p:grpSp>
        <p:nvGrpSpPr>
          <p:cNvPr id="17413" name="Group 9"/>
          <p:cNvGrpSpPr>
            <a:grpSpLocks noChangeAspect="1"/>
          </p:cNvGrpSpPr>
          <p:nvPr/>
        </p:nvGrpSpPr>
        <p:grpSpPr bwMode="auto">
          <a:xfrm>
            <a:off x="2743200" y="1371600"/>
            <a:ext cx="2543175" cy="1824038"/>
            <a:chOff x="648" y="1009"/>
            <a:chExt cx="1602" cy="1149"/>
          </a:xfrm>
        </p:grpSpPr>
        <p:sp>
          <p:nvSpPr>
            <p:cNvPr id="17506" name="AutoShape 8"/>
            <p:cNvSpPr>
              <a:spLocks noChangeAspect="1" noChangeArrowheads="1" noTextEdit="1"/>
            </p:cNvSpPr>
            <p:nvPr/>
          </p:nvSpPr>
          <p:spPr bwMode="auto">
            <a:xfrm>
              <a:off x="648" y="1032"/>
              <a:ext cx="1602" cy="1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7507" name="Rectangle 10"/>
            <p:cNvSpPr>
              <a:spLocks noChangeArrowheads="1"/>
            </p:cNvSpPr>
            <p:nvPr/>
          </p:nvSpPr>
          <p:spPr bwMode="auto">
            <a:xfrm>
              <a:off x="2059" y="1819"/>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Times New Roman" panose="02020603050405020304" pitchFamily="18" charset="0"/>
                </a:rPr>
                <a:t>5</a:t>
              </a:r>
              <a:endParaRPr lang="en-US" altLang="nl-NL"/>
            </a:p>
          </p:txBody>
        </p:sp>
        <p:sp>
          <p:nvSpPr>
            <p:cNvPr id="17508" name="Rectangle 11"/>
            <p:cNvSpPr>
              <a:spLocks noChangeArrowheads="1"/>
            </p:cNvSpPr>
            <p:nvPr/>
          </p:nvSpPr>
          <p:spPr bwMode="auto">
            <a:xfrm>
              <a:off x="1548" y="1819"/>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Times New Roman" panose="02020603050405020304" pitchFamily="18" charset="0"/>
                </a:rPr>
                <a:t>6</a:t>
              </a:r>
              <a:endParaRPr lang="en-US" altLang="nl-NL"/>
            </a:p>
          </p:txBody>
        </p:sp>
        <p:sp>
          <p:nvSpPr>
            <p:cNvPr id="17509" name="Rectangle 12"/>
            <p:cNvSpPr>
              <a:spLocks noChangeArrowheads="1"/>
            </p:cNvSpPr>
            <p:nvPr/>
          </p:nvSpPr>
          <p:spPr bwMode="auto">
            <a:xfrm>
              <a:off x="679" y="1819"/>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Times New Roman" panose="02020603050405020304" pitchFamily="18" charset="0"/>
                </a:rPr>
                <a:t>3</a:t>
              </a:r>
              <a:endParaRPr lang="en-US" altLang="nl-NL"/>
            </a:p>
          </p:txBody>
        </p:sp>
        <p:sp>
          <p:nvSpPr>
            <p:cNvPr id="17510" name="Rectangle 13"/>
            <p:cNvSpPr>
              <a:spLocks noChangeArrowheads="1"/>
            </p:cNvSpPr>
            <p:nvPr/>
          </p:nvSpPr>
          <p:spPr bwMode="auto">
            <a:xfrm>
              <a:off x="2067" y="1429"/>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Times New Roman" panose="02020603050405020304" pitchFamily="18" charset="0"/>
                </a:rPr>
                <a:t>7</a:t>
              </a:r>
              <a:endParaRPr lang="en-US" altLang="nl-NL"/>
            </a:p>
          </p:txBody>
        </p:sp>
        <p:sp>
          <p:nvSpPr>
            <p:cNvPr id="17511" name="Rectangle 14"/>
            <p:cNvSpPr>
              <a:spLocks noChangeArrowheads="1"/>
            </p:cNvSpPr>
            <p:nvPr/>
          </p:nvSpPr>
          <p:spPr bwMode="auto">
            <a:xfrm>
              <a:off x="1560" y="1429"/>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Times New Roman" panose="02020603050405020304" pitchFamily="18" charset="0"/>
                </a:rPr>
                <a:t>3</a:t>
              </a:r>
              <a:endParaRPr lang="en-US" altLang="nl-NL"/>
            </a:p>
          </p:txBody>
        </p:sp>
        <p:sp>
          <p:nvSpPr>
            <p:cNvPr id="17512" name="Rectangle 15"/>
            <p:cNvSpPr>
              <a:spLocks noChangeArrowheads="1"/>
            </p:cNvSpPr>
            <p:nvPr/>
          </p:nvSpPr>
          <p:spPr bwMode="auto">
            <a:xfrm>
              <a:off x="687" y="1429"/>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Times New Roman" panose="02020603050405020304" pitchFamily="18" charset="0"/>
                </a:rPr>
                <a:t>2</a:t>
              </a:r>
              <a:endParaRPr lang="en-US" altLang="nl-NL"/>
            </a:p>
          </p:txBody>
        </p:sp>
        <p:sp>
          <p:nvSpPr>
            <p:cNvPr id="17513" name="Rectangle 16"/>
            <p:cNvSpPr>
              <a:spLocks noChangeArrowheads="1"/>
            </p:cNvSpPr>
            <p:nvPr/>
          </p:nvSpPr>
          <p:spPr bwMode="auto">
            <a:xfrm>
              <a:off x="1820" y="1039"/>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Times New Roman" panose="02020603050405020304" pitchFamily="18" charset="0"/>
                </a:rPr>
                <a:t>4</a:t>
              </a:r>
              <a:endParaRPr lang="en-US" altLang="nl-NL"/>
            </a:p>
          </p:txBody>
        </p:sp>
        <p:sp>
          <p:nvSpPr>
            <p:cNvPr id="17514" name="Rectangle 17"/>
            <p:cNvSpPr>
              <a:spLocks noChangeArrowheads="1"/>
            </p:cNvSpPr>
            <p:nvPr/>
          </p:nvSpPr>
          <p:spPr bwMode="auto">
            <a:xfrm>
              <a:off x="1864" y="178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7515" name="Rectangle 18"/>
            <p:cNvSpPr>
              <a:spLocks noChangeArrowheads="1"/>
            </p:cNvSpPr>
            <p:nvPr/>
          </p:nvSpPr>
          <p:spPr bwMode="auto">
            <a:xfrm>
              <a:off x="1361" y="178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7516" name="Rectangle 19"/>
            <p:cNvSpPr>
              <a:spLocks noChangeArrowheads="1"/>
            </p:cNvSpPr>
            <p:nvPr/>
          </p:nvSpPr>
          <p:spPr bwMode="auto">
            <a:xfrm>
              <a:off x="979" y="178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7517" name="Rectangle 20"/>
            <p:cNvSpPr>
              <a:spLocks noChangeArrowheads="1"/>
            </p:cNvSpPr>
            <p:nvPr/>
          </p:nvSpPr>
          <p:spPr bwMode="auto">
            <a:xfrm>
              <a:off x="1868" y="139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7518" name="Rectangle 21"/>
            <p:cNvSpPr>
              <a:spLocks noChangeArrowheads="1"/>
            </p:cNvSpPr>
            <p:nvPr/>
          </p:nvSpPr>
          <p:spPr bwMode="auto">
            <a:xfrm>
              <a:off x="1377" y="139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7519" name="Rectangle 22"/>
            <p:cNvSpPr>
              <a:spLocks noChangeArrowheads="1"/>
            </p:cNvSpPr>
            <p:nvPr/>
          </p:nvSpPr>
          <p:spPr bwMode="auto">
            <a:xfrm>
              <a:off x="996" y="139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7520" name="Rectangle 23"/>
            <p:cNvSpPr>
              <a:spLocks noChangeArrowheads="1"/>
            </p:cNvSpPr>
            <p:nvPr/>
          </p:nvSpPr>
          <p:spPr bwMode="auto">
            <a:xfrm>
              <a:off x="1617" y="100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7521" name="Rectangle 24"/>
            <p:cNvSpPr>
              <a:spLocks noChangeArrowheads="1"/>
            </p:cNvSpPr>
            <p:nvPr/>
          </p:nvSpPr>
          <p:spPr bwMode="auto">
            <a:xfrm>
              <a:off x="1243" y="100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7522" name="Rectangle 25"/>
            <p:cNvSpPr>
              <a:spLocks noChangeArrowheads="1"/>
            </p:cNvSpPr>
            <p:nvPr/>
          </p:nvSpPr>
          <p:spPr bwMode="auto">
            <a:xfrm>
              <a:off x="862" y="100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17523" name="Rectangle 26"/>
            <p:cNvSpPr>
              <a:spLocks noChangeArrowheads="1"/>
            </p:cNvSpPr>
            <p:nvPr/>
          </p:nvSpPr>
          <p:spPr bwMode="auto">
            <a:xfrm>
              <a:off x="1694" y="1819"/>
              <a:ext cx="10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z</a:t>
              </a:r>
              <a:endParaRPr lang="en-US" altLang="nl-NL"/>
            </a:p>
          </p:txBody>
        </p:sp>
        <p:sp>
          <p:nvSpPr>
            <p:cNvPr id="17524" name="Rectangle 27"/>
            <p:cNvSpPr>
              <a:spLocks noChangeArrowheads="1"/>
            </p:cNvSpPr>
            <p:nvPr/>
          </p:nvSpPr>
          <p:spPr bwMode="auto">
            <a:xfrm>
              <a:off x="1195" y="1819"/>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y</a:t>
              </a:r>
              <a:endParaRPr lang="en-US" altLang="nl-NL"/>
            </a:p>
          </p:txBody>
        </p:sp>
        <p:sp>
          <p:nvSpPr>
            <p:cNvPr id="17525" name="Rectangle 28"/>
            <p:cNvSpPr>
              <a:spLocks noChangeArrowheads="1"/>
            </p:cNvSpPr>
            <p:nvPr/>
          </p:nvSpPr>
          <p:spPr bwMode="auto">
            <a:xfrm>
              <a:off x="817" y="1819"/>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x</a:t>
              </a:r>
              <a:endParaRPr lang="en-US" altLang="nl-NL"/>
            </a:p>
          </p:txBody>
        </p:sp>
        <p:sp>
          <p:nvSpPr>
            <p:cNvPr id="17526" name="Rectangle 29"/>
            <p:cNvSpPr>
              <a:spLocks noChangeArrowheads="1"/>
            </p:cNvSpPr>
            <p:nvPr/>
          </p:nvSpPr>
          <p:spPr bwMode="auto">
            <a:xfrm>
              <a:off x="1698" y="1429"/>
              <a:ext cx="10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z</a:t>
              </a:r>
              <a:endParaRPr lang="en-US" altLang="nl-NL"/>
            </a:p>
          </p:txBody>
        </p:sp>
        <p:sp>
          <p:nvSpPr>
            <p:cNvPr id="17527" name="Rectangle 30"/>
            <p:cNvSpPr>
              <a:spLocks noChangeArrowheads="1"/>
            </p:cNvSpPr>
            <p:nvPr/>
          </p:nvSpPr>
          <p:spPr bwMode="auto">
            <a:xfrm>
              <a:off x="1211" y="1429"/>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y</a:t>
              </a:r>
              <a:endParaRPr lang="en-US" altLang="nl-NL"/>
            </a:p>
          </p:txBody>
        </p:sp>
        <p:sp>
          <p:nvSpPr>
            <p:cNvPr id="17528" name="Rectangle 31"/>
            <p:cNvSpPr>
              <a:spLocks noChangeArrowheads="1"/>
            </p:cNvSpPr>
            <p:nvPr/>
          </p:nvSpPr>
          <p:spPr bwMode="auto">
            <a:xfrm>
              <a:off x="833" y="1429"/>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x</a:t>
              </a:r>
              <a:endParaRPr lang="en-US" altLang="nl-NL"/>
            </a:p>
          </p:txBody>
        </p:sp>
        <p:sp>
          <p:nvSpPr>
            <p:cNvPr id="17529" name="Rectangle 32"/>
            <p:cNvSpPr>
              <a:spLocks noChangeArrowheads="1"/>
            </p:cNvSpPr>
            <p:nvPr/>
          </p:nvSpPr>
          <p:spPr bwMode="auto">
            <a:xfrm>
              <a:off x="1446" y="1039"/>
              <a:ext cx="103"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z</a:t>
              </a:r>
              <a:endParaRPr lang="en-US" altLang="nl-NL"/>
            </a:p>
          </p:txBody>
        </p:sp>
        <p:sp>
          <p:nvSpPr>
            <p:cNvPr id="17530" name="Rectangle 33"/>
            <p:cNvSpPr>
              <a:spLocks noChangeArrowheads="1"/>
            </p:cNvSpPr>
            <p:nvPr/>
          </p:nvSpPr>
          <p:spPr bwMode="auto">
            <a:xfrm>
              <a:off x="1077" y="1039"/>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y</a:t>
              </a:r>
              <a:endParaRPr lang="en-US" altLang="nl-NL"/>
            </a:p>
          </p:txBody>
        </p:sp>
        <p:sp>
          <p:nvSpPr>
            <p:cNvPr id="17531" name="Rectangle 34"/>
            <p:cNvSpPr>
              <a:spLocks noChangeArrowheads="1"/>
            </p:cNvSpPr>
            <p:nvPr/>
          </p:nvSpPr>
          <p:spPr bwMode="auto">
            <a:xfrm>
              <a:off x="699" y="1039"/>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x</a:t>
              </a:r>
              <a:endParaRPr lang="en-US" altLang="nl-NL"/>
            </a:p>
          </p:txBody>
        </p:sp>
      </p:grpSp>
      <p:grpSp>
        <p:nvGrpSpPr>
          <p:cNvPr id="17414" name="Group 36"/>
          <p:cNvGrpSpPr>
            <a:grpSpLocks noChangeAspect="1"/>
          </p:cNvGrpSpPr>
          <p:nvPr/>
        </p:nvGrpSpPr>
        <p:grpSpPr bwMode="auto">
          <a:xfrm>
            <a:off x="857250" y="4179888"/>
            <a:ext cx="7229475" cy="1738312"/>
            <a:chOff x="540" y="2633"/>
            <a:chExt cx="4554" cy="1095"/>
          </a:xfrm>
        </p:grpSpPr>
        <p:sp>
          <p:nvSpPr>
            <p:cNvPr id="17415" name="AutoShape 35"/>
            <p:cNvSpPr>
              <a:spLocks noChangeAspect="1" noChangeArrowheads="1" noTextEdit="1"/>
            </p:cNvSpPr>
            <p:nvPr/>
          </p:nvSpPr>
          <p:spPr bwMode="auto">
            <a:xfrm>
              <a:off x="540" y="2633"/>
              <a:ext cx="4554" cy="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7416" name="Line 37"/>
            <p:cNvSpPr>
              <a:spLocks noChangeShapeType="1"/>
            </p:cNvSpPr>
            <p:nvPr/>
          </p:nvSpPr>
          <p:spPr bwMode="auto">
            <a:xfrm>
              <a:off x="1151" y="3181"/>
              <a:ext cx="266"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7417" name="Line 38"/>
            <p:cNvSpPr>
              <a:spLocks noChangeShapeType="1"/>
            </p:cNvSpPr>
            <p:nvPr/>
          </p:nvSpPr>
          <p:spPr bwMode="auto">
            <a:xfrm>
              <a:off x="3447" y="3181"/>
              <a:ext cx="267"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7418" name="Rectangle 39"/>
            <p:cNvSpPr>
              <a:spLocks noChangeArrowheads="1"/>
            </p:cNvSpPr>
            <p:nvPr/>
          </p:nvSpPr>
          <p:spPr bwMode="auto">
            <a:xfrm>
              <a:off x="4949" y="334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19" name="Rectangle 40"/>
            <p:cNvSpPr>
              <a:spLocks noChangeArrowheads="1"/>
            </p:cNvSpPr>
            <p:nvPr/>
          </p:nvSpPr>
          <p:spPr bwMode="auto">
            <a:xfrm>
              <a:off x="4949" y="311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20" name="Rectangle 41"/>
            <p:cNvSpPr>
              <a:spLocks noChangeArrowheads="1"/>
            </p:cNvSpPr>
            <p:nvPr/>
          </p:nvSpPr>
          <p:spPr bwMode="auto">
            <a:xfrm>
              <a:off x="4949" y="289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21" name="Rectangle 42"/>
            <p:cNvSpPr>
              <a:spLocks noChangeArrowheads="1"/>
            </p:cNvSpPr>
            <p:nvPr/>
          </p:nvSpPr>
          <p:spPr bwMode="auto">
            <a:xfrm>
              <a:off x="4949" y="34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û</a:t>
              </a:r>
              <a:endParaRPr lang="en-US" altLang="nl-NL"/>
            </a:p>
          </p:txBody>
        </p:sp>
        <p:sp>
          <p:nvSpPr>
            <p:cNvPr id="17422" name="Rectangle 43"/>
            <p:cNvSpPr>
              <a:spLocks noChangeArrowheads="1"/>
            </p:cNvSpPr>
            <p:nvPr/>
          </p:nvSpPr>
          <p:spPr bwMode="auto">
            <a:xfrm>
              <a:off x="4949" y="266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ù</a:t>
              </a:r>
              <a:endParaRPr lang="en-US" altLang="nl-NL"/>
            </a:p>
          </p:txBody>
        </p:sp>
        <p:sp>
          <p:nvSpPr>
            <p:cNvPr id="17423" name="Rectangle 44"/>
            <p:cNvSpPr>
              <a:spLocks noChangeArrowheads="1"/>
            </p:cNvSpPr>
            <p:nvPr/>
          </p:nvSpPr>
          <p:spPr bwMode="auto">
            <a:xfrm>
              <a:off x="4564" y="334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24" name="Rectangle 45"/>
            <p:cNvSpPr>
              <a:spLocks noChangeArrowheads="1"/>
            </p:cNvSpPr>
            <p:nvPr/>
          </p:nvSpPr>
          <p:spPr bwMode="auto">
            <a:xfrm>
              <a:off x="4564" y="311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25" name="Rectangle 46"/>
            <p:cNvSpPr>
              <a:spLocks noChangeArrowheads="1"/>
            </p:cNvSpPr>
            <p:nvPr/>
          </p:nvSpPr>
          <p:spPr bwMode="auto">
            <a:xfrm>
              <a:off x="4564" y="289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26" name="Rectangle 47"/>
            <p:cNvSpPr>
              <a:spLocks noChangeArrowheads="1"/>
            </p:cNvSpPr>
            <p:nvPr/>
          </p:nvSpPr>
          <p:spPr bwMode="auto">
            <a:xfrm>
              <a:off x="4564" y="34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ë</a:t>
              </a:r>
              <a:endParaRPr lang="en-US" altLang="nl-NL"/>
            </a:p>
          </p:txBody>
        </p:sp>
        <p:sp>
          <p:nvSpPr>
            <p:cNvPr id="17427" name="Rectangle 48"/>
            <p:cNvSpPr>
              <a:spLocks noChangeArrowheads="1"/>
            </p:cNvSpPr>
            <p:nvPr/>
          </p:nvSpPr>
          <p:spPr bwMode="auto">
            <a:xfrm>
              <a:off x="4564" y="266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é</a:t>
              </a:r>
              <a:endParaRPr lang="en-US" altLang="nl-NL"/>
            </a:p>
          </p:txBody>
        </p:sp>
        <p:sp>
          <p:nvSpPr>
            <p:cNvPr id="17428" name="Rectangle 49"/>
            <p:cNvSpPr>
              <a:spLocks noChangeArrowheads="1"/>
            </p:cNvSpPr>
            <p:nvPr/>
          </p:nvSpPr>
          <p:spPr bwMode="auto">
            <a:xfrm>
              <a:off x="4659" y="3355"/>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29" name="Rectangle 50"/>
            <p:cNvSpPr>
              <a:spLocks noChangeArrowheads="1"/>
            </p:cNvSpPr>
            <p:nvPr/>
          </p:nvSpPr>
          <p:spPr bwMode="auto">
            <a:xfrm>
              <a:off x="4659" y="3003"/>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30" name="Rectangle 51"/>
            <p:cNvSpPr>
              <a:spLocks noChangeArrowheads="1"/>
            </p:cNvSpPr>
            <p:nvPr/>
          </p:nvSpPr>
          <p:spPr bwMode="auto">
            <a:xfrm>
              <a:off x="4377" y="3003"/>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31" name="Rectangle 52"/>
            <p:cNvSpPr>
              <a:spLocks noChangeArrowheads="1"/>
            </p:cNvSpPr>
            <p:nvPr/>
          </p:nvSpPr>
          <p:spPr bwMode="auto">
            <a:xfrm>
              <a:off x="4227" y="334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32" name="Rectangle 53"/>
            <p:cNvSpPr>
              <a:spLocks noChangeArrowheads="1"/>
            </p:cNvSpPr>
            <p:nvPr/>
          </p:nvSpPr>
          <p:spPr bwMode="auto">
            <a:xfrm>
              <a:off x="4227" y="311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33" name="Rectangle 54"/>
            <p:cNvSpPr>
              <a:spLocks noChangeArrowheads="1"/>
            </p:cNvSpPr>
            <p:nvPr/>
          </p:nvSpPr>
          <p:spPr bwMode="auto">
            <a:xfrm>
              <a:off x="4227" y="289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34" name="Rectangle 55"/>
            <p:cNvSpPr>
              <a:spLocks noChangeArrowheads="1"/>
            </p:cNvSpPr>
            <p:nvPr/>
          </p:nvSpPr>
          <p:spPr bwMode="auto">
            <a:xfrm>
              <a:off x="4227" y="34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û</a:t>
              </a:r>
              <a:endParaRPr lang="en-US" altLang="nl-NL"/>
            </a:p>
          </p:txBody>
        </p:sp>
        <p:sp>
          <p:nvSpPr>
            <p:cNvPr id="17435" name="Rectangle 56"/>
            <p:cNvSpPr>
              <a:spLocks noChangeArrowheads="1"/>
            </p:cNvSpPr>
            <p:nvPr/>
          </p:nvSpPr>
          <p:spPr bwMode="auto">
            <a:xfrm>
              <a:off x="4227" y="266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ù</a:t>
              </a:r>
              <a:endParaRPr lang="en-US" altLang="nl-NL"/>
            </a:p>
          </p:txBody>
        </p:sp>
        <p:sp>
          <p:nvSpPr>
            <p:cNvPr id="17436" name="Rectangle 57"/>
            <p:cNvSpPr>
              <a:spLocks noChangeArrowheads="1"/>
            </p:cNvSpPr>
            <p:nvPr/>
          </p:nvSpPr>
          <p:spPr bwMode="auto">
            <a:xfrm>
              <a:off x="3758" y="334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37" name="Rectangle 58"/>
            <p:cNvSpPr>
              <a:spLocks noChangeArrowheads="1"/>
            </p:cNvSpPr>
            <p:nvPr/>
          </p:nvSpPr>
          <p:spPr bwMode="auto">
            <a:xfrm>
              <a:off x="3758" y="311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38" name="Rectangle 59"/>
            <p:cNvSpPr>
              <a:spLocks noChangeArrowheads="1"/>
            </p:cNvSpPr>
            <p:nvPr/>
          </p:nvSpPr>
          <p:spPr bwMode="auto">
            <a:xfrm>
              <a:off x="3758" y="289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39" name="Rectangle 60"/>
            <p:cNvSpPr>
              <a:spLocks noChangeArrowheads="1"/>
            </p:cNvSpPr>
            <p:nvPr/>
          </p:nvSpPr>
          <p:spPr bwMode="auto">
            <a:xfrm>
              <a:off x="3758" y="34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ë</a:t>
              </a:r>
              <a:endParaRPr lang="en-US" altLang="nl-NL"/>
            </a:p>
          </p:txBody>
        </p:sp>
        <p:sp>
          <p:nvSpPr>
            <p:cNvPr id="17440" name="Rectangle 61"/>
            <p:cNvSpPr>
              <a:spLocks noChangeArrowheads="1"/>
            </p:cNvSpPr>
            <p:nvPr/>
          </p:nvSpPr>
          <p:spPr bwMode="auto">
            <a:xfrm>
              <a:off x="3758" y="266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é</a:t>
              </a:r>
              <a:endParaRPr lang="en-US" altLang="nl-NL"/>
            </a:p>
          </p:txBody>
        </p:sp>
        <p:sp>
          <p:nvSpPr>
            <p:cNvPr id="17441" name="Rectangle 62"/>
            <p:cNvSpPr>
              <a:spLocks noChangeArrowheads="1"/>
            </p:cNvSpPr>
            <p:nvPr/>
          </p:nvSpPr>
          <p:spPr bwMode="auto">
            <a:xfrm>
              <a:off x="3853" y="2651"/>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42" name="Rectangle 63"/>
            <p:cNvSpPr>
              <a:spLocks noChangeArrowheads="1"/>
            </p:cNvSpPr>
            <p:nvPr/>
          </p:nvSpPr>
          <p:spPr bwMode="auto">
            <a:xfrm>
              <a:off x="3463" y="3186"/>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43" name="Rectangle 64"/>
            <p:cNvSpPr>
              <a:spLocks noChangeArrowheads="1"/>
            </p:cNvSpPr>
            <p:nvPr/>
          </p:nvSpPr>
          <p:spPr bwMode="auto">
            <a:xfrm>
              <a:off x="3260" y="3003"/>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44" name="Rectangle 65"/>
            <p:cNvSpPr>
              <a:spLocks noChangeArrowheads="1"/>
            </p:cNvSpPr>
            <p:nvPr/>
          </p:nvSpPr>
          <p:spPr bwMode="auto">
            <a:xfrm>
              <a:off x="3110" y="334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45" name="Rectangle 66"/>
            <p:cNvSpPr>
              <a:spLocks noChangeArrowheads="1"/>
            </p:cNvSpPr>
            <p:nvPr/>
          </p:nvSpPr>
          <p:spPr bwMode="auto">
            <a:xfrm>
              <a:off x="3110" y="311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46" name="Rectangle 67"/>
            <p:cNvSpPr>
              <a:spLocks noChangeArrowheads="1"/>
            </p:cNvSpPr>
            <p:nvPr/>
          </p:nvSpPr>
          <p:spPr bwMode="auto">
            <a:xfrm>
              <a:off x="3110" y="289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47" name="Rectangle 68"/>
            <p:cNvSpPr>
              <a:spLocks noChangeArrowheads="1"/>
            </p:cNvSpPr>
            <p:nvPr/>
          </p:nvSpPr>
          <p:spPr bwMode="auto">
            <a:xfrm>
              <a:off x="3110" y="34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û</a:t>
              </a:r>
              <a:endParaRPr lang="en-US" altLang="nl-NL"/>
            </a:p>
          </p:txBody>
        </p:sp>
        <p:sp>
          <p:nvSpPr>
            <p:cNvPr id="17448" name="Rectangle 69"/>
            <p:cNvSpPr>
              <a:spLocks noChangeArrowheads="1"/>
            </p:cNvSpPr>
            <p:nvPr/>
          </p:nvSpPr>
          <p:spPr bwMode="auto">
            <a:xfrm>
              <a:off x="3110" y="266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ù</a:t>
              </a:r>
              <a:endParaRPr lang="en-US" altLang="nl-NL"/>
            </a:p>
          </p:txBody>
        </p:sp>
        <p:sp>
          <p:nvSpPr>
            <p:cNvPr id="17449" name="Rectangle 70"/>
            <p:cNvSpPr>
              <a:spLocks noChangeArrowheads="1"/>
            </p:cNvSpPr>
            <p:nvPr/>
          </p:nvSpPr>
          <p:spPr bwMode="auto">
            <a:xfrm>
              <a:off x="2894" y="334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50" name="Rectangle 71"/>
            <p:cNvSpPr>
              <a:spLocks noChangeArrowheads="1"/>
            </p:cNvSpPr>
            <p:nvPr/>
          </p:nvSpPr>
          <p:spPr bwMode="auto">
            <a:xfrm>
              <a:off x="2894" y="311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51" name="Rectangle 72"/>
            <p:cNvSpPr>
              <a:spLocks noChangeArrowheads="1"/>
            </p:cNvSpPr>
            <p:nvPr/>
          </p:nvSpPr>
          <p:spPr bwMode="auto">
            <a:xfrm>
              <a:off x="2894" y="289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52" name="Rectangle 73"/>
            <p:cNvSpPr>
              <a:spLocks noChangeArrowheads="1"/>
            </p:cNvSpPr>
            <p:nvPr/>
          </p:nvSpPr>
          <p:spPr bwMode="auto">
            <a:xfrm>
              <a:off x="2894" y="34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ë</a:t>
              </a:r>
              <a:endParaRPr lang="en-US" altLang="nl-NL"/>
            </a:p>
          </p:txBody>
        </p:sp>
        <p:sp>
          <p:nvSpPr>
            <p:cNvPr id="17453" name="Rectangle 74"/>
            <p:cNvSpPr>
              <a:spLocks noChangeArrowheads="1"/>
            </p:cNvSpPr>
            <p:nvPr/>
          </p:nvSpPr>
          <p:spPr bwMode="auto">
            <a:xfrm>
              <a:off x="2894" y="266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é</a:t>
              </a:r>
              <a:endParaRPr lang="en-US" altLang="nl-NL"/>
            </a:p>
          </p:txBody>
        </p:sp>
        <p:sp>
          <p:nvSpPr>
            <p:cNvPr id="17454" name="Rectangle 75"/>
            <p:cNvSpPr>
              <a:spLocks noChangeArrowheads="1"/>
            </p:cNvSpPr>
            <p:nvPr/>
          </p:nvSpPr>
          <p:spPr bwMode="auto">
            <a:xfrm>
              <a:off x="2788" y="334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55" name="Rectangle 76"/>
            <p:cNvSpPr>
              <a:spLocks noChangeArrowheads="1"/>
            </p:cNvSpPr>
            <p:nvPr/>
          </p:nvSpPr>
          <p:spPr bwMode="auto">
            <a:xfrm>
              <a:off x="2788" y="311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56" name="Rectangle 77"/>
            <p:cNvSpPr>
              <a:spLocks noChangeArrowheads="1"/>
            </p:cNvSpPr>
            <p:nvPr/>
          </p:nvSpPr>
          <p:spPr bwMode="auto">
            <a:xfrm>
              <a:off x="2788" y="289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57" name="Rectangle 78"/>
            <p:cNvSpPr>
              <a:spLocks noChangeArrowheads="1"/>
            </p:cNvSpPr>
            <p:nvPr/>
          </p:nvSpPr>
          <p:spPr bwMode="auto">
            <a:xfrm>
              <a:off x="2788" y="34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û</a:t>
              </a:r>
              <a:endParaRPr lang="en-US" altLang="nl-NL"/>
            </a:p>
          </p:txBody>
        </p:sp>
        <p:sp>
          <p:nvSpPr>
            <p:cNvPr id="17458" name="Rectangle 79"/>
            <p:cNvSpPr>
              <a:spLocks noChangeArrowheads="1"/>
            </p:cNvSpPr>
            <p:nvPr/>
          </p:nvSpPr>
          <p:spPr bwMode="auto">
            <a:xfrm>
              <a:off x="2788" y="266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ù</a:t>
              </a:r>
              <a:endParaRPr lang="en-US" altLang="nl-NL"/>
            </a:p>
          </p:txBody>
        </p:sp>
        <p:sp>
          <p:nvSpPr>
            <p:cNvPr id="17459" name="Rectangle 80"/>
            <p:cNvSpPr>
              <a:spLocks noChangeArrowheads="1"/>
            </p:cNvSpPr>
            <p:nvPr/>
          </p:nvSpPr>
          <p:spPr bwMode="auto">
            <a:xfrm>
              <a:off x="1461" y="334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60" name="Rectangle 81"/>
            <p:cNvSpPr>
              <a:spLocks noChangeArrowheads="1"/>
            </p:cNvSpPr>
            <p:nvPr/>
          </p:nvSpPr>
          <p:spPr bwMode="auto">
            <a:xfrm>
              <a:off x="1461" y="311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61" name="Rectangle 82"/>
            <p:cNvSpPr>
              <a:spLocks noChangeArrowheads="1"/>
            </p:cNvSpPr>
            <p:nvPr/>
          </p:nvSpPr>
          <p:spPr bwMode="auto">
            <a:xfrm>
              <a:off x="1461" y="289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62" name="Rectangle 83"/>
            <p:cNvSpPr>
              <a:spLocks noChangeArrowheads="1"/>
            </p:cNvSpPr>
            <p:nvPr/>
          </p:nvSpPr>
          <p:spPr bwMode="auto">
            <a:xfrm>
              <a:off x="1461" y="34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ë</a:t>
              </a:r>
              <a:endParaRPr lang="en-US" altLang="nl-NL"/>
            </a:p>
          </p:txBody>
        </p:sp>
        <p:sp>
          <p:nvSpPr>
            <p:cNvPr id="17463" name="Rectangle 84"/>
            <p:cNvSpPr>
              <a:spLocks noChangeArrowheads="1"/>
            </p:cNvSpPr>
            <p:nvPr/>
          </p:nvSpPr>
          <p:spPr bwMode="auto">
            <a:xfrm>
              <a:off x="1461" y="266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é</a:t>
              </a:r>
              <a:endParaRPr lang="en-US" altLang="nl-NL"/>
            </a:p>
          </p:txBody>
        </p:sp>
        <p:sp>
          <p:nvSpPr>
            <p:cNvPr id="17464" name="Rectangle 85"/>
            <p:cNvSpPr>
              <a:spLocks noChangeArrowheads="1"/>
            </p:cNvSpPr>
            <p:nvPr/>
          </p:nvSpPr>
          <p:spPr bwMode="auto">
            <a:xfrm>
              <a:off x="2542" y="3355"/>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65" name="Rectangle 86"/>
            <p:cNvSpPr>
              <a:spLocks noChangeArrowheads="1"/>
            </p:cNvSpPr>
            <p:nvPr/>
          </p:nvSpPr>
          <p:spPr bwMode="auto">
            <a:xfrm>
              <a:off x="1571" y="3355"/>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66" name="Rectangle 87"/>
            <p:cNvSpPr>
              <a:spLocks noChangeArrowheads="1"/>
            </p:cNvSpPr>
            <p:nvPr/>
          </p:nvSpPr>
          <p:spPr bwMode="auto">
            <a:xfrm>
              <a:off x="2542" y="3003"/>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67" name="Rectangle 88"/>
            <p:cNvSpPr>
              <a:spLocks noChangeArrowheads="1"/>
            </p:cNvSpPr>
            <p:nvPr/>
          </p:nvSpPr>
          <p:spPr bwMode="auto">
            <a:xfrm>
              <a:off x="1556" y="3003"/>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68" name="Rectangle 89"/>
            <p:cNvSpPr>
              <a:spLocks noChangeArrowheads="1"/>
            </p:cNvSpPr>
            <p:nvPr/>
          </p:nvSpPr>
          <p:spPr bwMode="auto">
            <a:xfrm>
              <a:off x="2047" y="2651"/>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69" name="Rectangle 90"/>
            <p:cNvSpPr>
              <a:spLocks noChangeArrowheads="1"/>
            </p:cNvSpPr>
            <p:nvPr/>
          </p:nvSpPr>
          <p:spPr bwMode="auto">
            <a:xfrm>
              <a:off x="1167" y="3186"/>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70" name="Rectangle 91"/>
            <p:cNvSpPr>
              <a:spLocks noChangeArrowheads="1"/>
            </p:cNvSpPr>
            <p:nvPr/>
          </p:nvSpPr>
          <p:spPr bwMode="auto">
            <a:xfrm>
              <a:off x="964" y="3003"/>
              <a:ext cx="12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a:t>
              </a:r>
              <a:endParaRPr lang="en-US" altLang="nl-NL"/>
            </a:p>
          </p:txBody>
        </p:sp>
        <p:sp>
          <p:nvSpPr>
            <p:cNvPr id="17471" name="Rectangle 92"/>
            <p:cNvSpPr>
              <a:spLocks noChangeArrowheads="1"/>
            </p:cNvSpPr>
            <p:nvPr/>
          </p:nvSpPr>
          <p:spPr bwMode="auto">
            <a:xfrm>
              <a:off x="814" y="334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72" name="Rectangle 93"/>
            <p:cNvSpPr>
              <a:spLocks noChangeArrowheads="1"/>
            </p:cNvSpPr>
            <p:nvPr/>
          </p:nvSpPr>
          <p:spPr bwMode="auto">
            <a:xfrm>
              <a:off x="814" y="311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73" name="Rectangle 94"/>
            <p:cNvSpPr>
              <a:spLocks noChangeArrowheads="1"/>
            </p:cNvSpPr>
            <p:nvPr/>
          </p:nvSpPr>
          <p:spPr bwMode="auto">
            <a:xfrm>
              <a:off x="814" y="289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ú</a:t>
              </a:r>
              <a:endParaRPr lang="en-US" altLang="nl-NL"/>
            </a:p>
          </p:txBody>
        </p:sp>
        <p:sp>
          <p:nvSpPr>
            <p:cNvPr id="17474" name="Rectangle 95"/>
            <p:cNvSpPr>
              <a:spLocks noChangeArrowheads="1"/>
            </p:cNvSpPr>
            <p:nvPr/>
          </p:nvSpPr>
          <p:spPr bwMode="auto">
            <a:xfrm>
              <a:off x="814" y="34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û</a:t>
              </a:r>
              <a:endParaRPr lang="en-US" altLang="nl-NL"/>
            </a:p>
          </p:txBody>
        </p:sp>
        <p:sp>
          <p:nvSpPr>
            <p:cNvPr id="17475" name="Rectangle 96"/>
            <p:cNvSpPr>
              <a:spLocks noChangeArrowheads="1"/>
            </p:cNvSpPr>
            <p:nvPr/>
          </p:nvSpPr>
          <p:spPr bwMode="auto">
            <a:xfrm>
              <a:off x="814" y="266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ù</a:t>
              </a:r>
              <a:endParaRPr lang="en-US" altLang="nl-NL"/>
            </a:p>
          </p:txBody>
        </p:sp>
        <p:sp>
          <p:nvSpPr>
            <p:cNvPr id="17476" name="Rectangle 97"/>
            <p:cNvSpPr>
              <a:spLocks noChangeArrowheads="1"/>
            </p:cNvSpPr>
            <p:nvPr/>
          </p:nvSpPr>
          <p:spPr bwMode="auto">
            <a:xfrm>
              <a:off x="579" y="334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77" name="Rectangle 98"/>
            <p:cNvSpPr>
              <a:spLocks noChangeArrowheads="1"/>
            </p:cNvSpPr>
            <p:nvPr/>
          </p:nvSpPr>
          <p:spPr bwMode="auto">
            <a:xfrm>
              <a:off x="579" y="311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78" name="Rectangle 99"/>
            <p:cNvSpPr>
              <a:spLocks noChangeArrowheads="1"/>
            </p:cNvSpPr>
            <p:nvPr/>
          </p:nvSpPr>
          <p:spPr bwMode="auto">
            <a:xfrm>
              <a:off x="579" y="2893"/>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ê</a:t>
              </a:r>
              <a:endParaRPr lang="en-US" altLang="nl-NL"/>
            </a:p>
          </p:txBody>
        </p:sp>
        <p:sp>
          <p:nvSpPr>
            <p:cNvPr id="17479" name="Rectangle 100"/>
            <p:cNvSpPr>
              <a:spLocks noChangeArrowheads="1"/>
            </p:cNvSpPr>
            <p:nvPr/>
          </p:nvSpPr>
          <p:spPr bwMode="auto">
            <a:xfrm>
              <a:off x="579" y="3419"/>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ë</a:t>
              </a:r>
              <a:endParaRPr lang="en-US" altLang="nl-NL"/>
            </a:p>
          </p:txBody>
        </p:sp>
        <p:sp>
          <p:nvSpPr>
            <p:cNvPr id="17480" name="Rectangle 101"/>
            <p:cNvSpPr>
              <a:spLocks noChangeArrowheads="1"/>
            </p:cNvSpPr>
            <p:nvPr/>
          </p:nvSpPr>
          <p:spPr bwMode="auto">
            <a:xfrm>
              <a:off x="579" y="2668"/>
              <a:ext cx="89"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Symbol" panose="05050102010706020507" pitchFamily="18" charset="2"/>
                </a:rPr>
                <a:t>é</a:t>
              </a:r>
              <a:endParaRPr lang="en-US" altLang="nl-NL"/>
            </a:p>
          </p:txBody>
        </p:sp>
        <p:sp>
          <p:nvSpPr>
            <p:cNvPr id="17481" name="Rectangle 102"/>
            <p:cNvSpPr>
              <a:spLocks noChangeArrowheads="1"/>
            </p:cNvSpPr>
            <p:nvPr/>
          </p:nvSpPr>
          <p:spPr bwMode="auto">
            <a:xfrm>
              <a:off x="4820" y="33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5</a:t>
              </a:r>
              <a:endParaRPr lang="en-US" altLang="nl-NL"/>
            </a:p>
          </p:txBody>
        </p:sp>
        <p:sp>
          <p:nvSpPr>
            <p:cNvPr id="17482" name="Rectangle 103"/>
            <p:cNvSpPr>
              <a:spLocks noChangeArrowheads="1"/>
            </p:cNvSpPr>
            <p:nvPr/>
          </p:nvSpPr>
          <p:spPr bwMode="auto">
            <a:xfrm>
              <a:off x="4828" y="3030"/>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4</a:t>
              </a:r>
              <a:endParaRPr lang="en-US" altLang="nl-NL"/>
            </a:p>
          </p:txBody>
        </p:sp>
        <p:sp>
          <p:nvSpPr>
            <p:cNvPr id="17483" name="Rectangle 104"/>
            <p:cNvSpPr>
              <a:spLocks noChangeArrowheads="1"/>
            </p:cNvSpPr>
            <p:nvPr/>
          </p:nvSpPr>
          <p:spPr bwMode="auto">
            <a:xfrm>
              <a:off x="4633" y="2678"/>
              <a:ext cx="23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13</a:t>
              </a:r>
              <a:endParaRPr lang="en-US" altLang="nl-NL"/>
            </a:p>
          </p:txBody>
        </p:sp>
        <p:sp>
          <p:nvSpPr>
            <p:cNvPr id="17484" name="Rectangle 105"/>
            <p:cNvSpPr>
              <a:spLocks noChangeArrowheads="1"/>
            </p:cNvSpPr>
            <p:nvPr/>
          </p:nvSpPr>
          <p:spPr bwMode="auto">
            <a:xfrm>
              <a:off x="3846" y="33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5</a:t>
              </a:r>
              <a:endParaRPr lang="en-US" altLang="nl-NL"/>
            </a:p>
          </p:txBody>
        </p:sp>
        <p:sp>
          <p:nvSpPr>
            <p:cNvPr id="17485" name="Rectangle 106"/>
            <p:cNvSpPr>
              <a:spLocks noChangeArrowheads="1"/>
            </p:cNvSpPr>
            <p:nvPr/>
          </p:nvSpPr>
          <p:spPr bwMode="auto">
            <a:xfrm>
              <a:off x="3853" y="3030"/>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4</a:t>
              </a:r>
              <a:endParaRPr lang="en-US" altLang="nl-NL"/>
            </a:p>
          </p:txBody>
        </p:sp>
        <p:sp>
          <p:nvSpPr>
            <p:cNvPr id="17486" name="Rectangle 107"/>
            <p:cNvSpPr>
              <a:spLocks noChangeArrowheads="1"/>
            </p:cNvSpPr>
            <p:nvPr/>
          </p:nvSpPr>
          <p:spPr bwMode="auto">
            <a:xfrm>
              <a:off x="3996" y="2678"/>
              <a:ext cx="232"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13</a:t>
              </a:r>
              <a:endParaRPr lang="en-US" altLang="nl-NL"/>
            </a:p>
          </p:txBody>
        </p:sp>
        <p:sp>
          <p:nvSpPr>
            <p:cNvPr id="17487" name="Rectangle 108"/>
            <p:cNvSpPr>
              <a:spLocks noChangeArrowheads="1"/>
            </p:cNvSpPr>
            <p:nvPr/>
          </p:nvSpPr>
          <p:spPr bwMode="auto">
            <a:xfrm>
              <a:off x="3606" y="3213"/>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a:t>
              </a:r>
              <a:endParaRPr lang="en-US" altLang="nl-NL"/>
            </a:p>
          </p:txBody>
        </p:sp>
        <p:sp>
          <p:nvSpPr>
            <p:cNvPr id="17488" name="Rectangle 109"/>
            <p:cNvSpPr>
              <a:spLocks noChangeArrowheads="1"/>
            </p:cNvSpPr>
            <p:nvPr/>
          </p:nvSpPr>
          <p:spPr bwMode="auto">
            <a:xfrm>
              <a:off x="3522" y="28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a:t>
              </a:r>
              <a:endParaRPr lang="en-US" altLang="nl-NL"/>
            </a:p>
          </p:txBody>
        </p:sp>
        <p:sp>
          <p:nvSpPr>
            <p:cNvPr id="17489" name="Rectangle 110"/>
            <p:cNvSpPr>
              <a:spLocks noChangeArrowheads="1"/>
            </p:cNvSpPr>
            <p:nvPr/>
          </p:nvSpPr>
          <p:spPr bwMode="auto">
            <a:xfrm>
              <a:off x="2982" y="33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5</a:t>
              </a:r>
              <a:endParaRPr lang="en-US" altLang="nl-NL"/>
            </a:p>
          </p:txBody>
        </p:sp>
        <p:sp>
          <p:nvSpPr>
            <p:cNvPr id="17490" name="Rectangle 111"/>
            <p:cNvSpPr>
              <a:spLocks noChangeArrowheads="1"/>
            </p:cNvSpPr>
            <p:nvPr/>
          </p:nvSpPr>
          <p:spPr bwMode="auto">
            <a:xfrm>
              <a:off x="2986" y="3030"/>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7</a:t>
              </a:r>
              <a:endParaRPr lang="en-US" altLang="nl-NL"/>
            </a:p>
          </p:txBody>
        </p:sp>
        <p:sp>
          <p:nvSpPr>
            <p:cNvPr id="17491" name="Rectangle 112"/>
            <p:cNvSpPr>
              <a:spLocks noChangeArrowheads="1"/>
            </p:cNvSpPr>
            <p:nvPr/>
          </p:nvSpPr>
          <p:spPr bwMode="auto">
            <a:xfrm>
              <a:off x="2989" y="2678"/>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4</a:t>
              </a:r>
              <a:endParaRPr lang="en-US" altLang="nl-NL"/>
            </a:p>
          </p:txBody>
        </p:sp>
        <p:sp>
          <p:nvSpPr>
            <p:cNvPr id="17492" name="Rectangle 113"/>
            <p:cNvSpPr>
              <a:spLocks noChangeArrowheads="1"/>
            </p:cNvSpPr>
            <p:nvPr/>
          </p:nvSpPr>
          <p:spPr bwMode="auto">
            <a:xfrm>
              <a:off x="2685" y="33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a:t>
              </a:r>
              <a:endParaRPr lang="en-US" altLang="nl-NL"/>
            </a:p>
          </p:txBody>
        </p:sp>
        <p:sp>
          <p:nvSpPr>
            <p:cNvPr id="17493" name="Rectangle 114"/>
            <p:cNvSpPr>
              <a:spLocks noChangeArrowheads="1"/>
            </p:cNvSpPr>
            <p:nvPr/>
          </p:nvSpPr>
          <p:spPr bwMode="auto">
            <a:xfrm>
              <a:off x="2126" y="33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2</a:t>
              </a:r>
              <a:endParaRPr lang="en-US" altLang="nl-NL"/>
            </a:p>
          </p:txBody>
        </p:sp>
        <p:sp>
          <p:nvSpPr>
            <p:cNvPr id="17494" name="Rectangle 115"/>
            <p:cNvSpPr>
              <a:spLocks noChangeArrowheads="1"/>
            </p:cNvSpPr>
            <p:nvPr/>
          </p:nvSpPr>
          <p:spPr bwMode="auto">
            <a:xfrm>
              <a:off x="1714" y="33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a:t>
              </a:r>
              <a:endParaRPr lang="en-US" altLang="nl-NL"/>
            </a:p>
          </p:txBody>
        </p:sp>
        <p:sp>
          <p:nvSpPr>
            <p:cNvPr id="17495" name="Rectangle 116"/>
            <p:cNvSpPr>
              <a:spLocks noChangeArrowheads="1"/>
            </p:cNvSpPr>
            <p:nvPr/>
          </p:nvSpPr>
          <p:spPr bwMode="auto">
            <a:xfrm>
              <a:off x="2685" y="3030"/>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a:t>
              </a:r>
              <a:endParaRPr lang="en-US" altLang="nl-NL"/>
            </a:p>
          </p:txBody>
        </p:sp>
        <p:sp>
          <p:nvSpPr>
            <p:cNvPr id="17496" name="Rectangle 117"/>
            <p:cNvSpPr>
              <a:spLocks noChangeArrowheads="1"/>
            </p:cNvSpPr>
            <p:nvPr/>
          </p:nvSpPr>
          <p:spPr bwMode="auto">
            <a:xfrm>
              <a:off x="2126" y="3030"/>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3</a:t>
              </a:r>
              <a:endParaRPr lang="en-US" altLang="nl-NL"/>
            </a:p>
          </p:txBody>
        </p:sp>
        <p:sp>
          <p:nvSpPr>
            <p:cNvPr id="17497" name="Rectangle 118"/>
            <p:cNvSpPr>
              <a:spLocks noChangeArrowheads="1"/>
            </p:cNvSpPr>
            <p:nvPr/>
          </p:nvSpPr>
          <p:spPr bwMode="auto">
            <a:xfrm>
              <a:off x="1718" y="3030"/>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3</a:t>
              </a:r>
              <a:endParaRPr lang="en-US" altLang="nl-NL"/>
            </a:p>
          </p:txBody>
        </p:sp>
        <p:sp>
          <p:nvSpPr>
            <p:cNvPr id="17498" name="Rectangle 119"/>
            <p:cNvSpPr>
              <a:spLocks noChangeArrowheads="1"/>
            </p:cNvSpPr>
            <p:nvPr/>
          </p:nvSpPr>
          <p:spPr bwMode="auto">
            <a:xfrm>
              <a:off x="2604" y="2678"/>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2</a:t>
              </a:r>
              <a:endParaRPr lang="en-US" altLang="nl-NL"/>
            </a:p>
          </p:txBody>
        </p:sp>
        <p:sp>
          <p:nvSpPr>
            <p:cNvPr id="17499" name="Rectangle 120"/>
            <p:cNvSpPr>
              <a:spLocks noChangeArrowheads="1"/>
            </p:cNvSpPr>
            <p:nvPr/>
          </p:nvSpPr>
          <p:spPr bwMode="auto">
            <a:xfrm>
              <a:off x="2209" y="2678"/>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5</a:t>
              </a:r>
              <a:endParaRPr lang="en-US" altLang="nl-NL"/>
            </a:p>
          </p:txBody>
        </p:sp>
        <p:sp>
          <p:nvSpPr>
            <p:cNvPr id="17500" name="Rectangle 121"/>
            <p:cNvSpPr>
              <a:spLocks noChangeArrowheads="1"/>
            </p:cNvSpPr>
            <p:nvPr/>
          </p:nvSpPr>
          <p:spPr bwMode="auto">
            <a:xfrm>
              <a:off x="1633" y="2678"/>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3</a:t>
              </a:r>
              <a:endParaRPr lang="en-US" altLang="nl-NL"/>
            </a:p>
          </p:txBody>
        </p:sp>
        <p:sp>
          <p:nvSpPr>
            <p:cNvPr id="17501" name="Rectangle 122"/>
            <p:cNvSpPr>
              <a:spLocks noChangeArrowheads="1"/>
            </p:cNvSpPr>
            <p:nvPr/>
          </p:nvSpPr>
          <p:spPr bwMode="auto">
            <a:xfrm>
              <a:off x="1310" y="3213"/>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a:t>
              </a:r>
              <a:endParaRPr lang="en-US" altLang="nl-NL"/>
            </a:p>
          </p:txBody>
        </p:sp>
        <p:sp>
          <p:nvSpPr>
            <p:cNvPr id="17502" name="Rectangle 123"/>
            <p:cNvSpPr>
              <a:spLocks noChangeArrowheads="1"/>
            </p:cNvSpPr>
            <p:nvPr/>
          </p:nvSpPr>
          <p:spPr bwMode="auto">
            <a:xfrm>
              <a:off x="1225" y="2882"/>
              <a:ext cx="11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a:latin typeface="Times New Roman" panose="02020603050405020304" pitchFamily="18" charset="0"/>
                </a:rPr>
                <a:t>1</a:t>
              </a:r>
              <a:endParaRPr lang="en-US" altLang="nl-NL"/>
            </a:p>
          </p:txBody>
        </p:sp>
        <p:sp>
          <p:nvSpPr>
            <p:cNvPr id="17503" name="Rectangle 124"/>
            <p:cNvSpPr>
              <a:spLocks noChangeArrowheads="1"/>
            </p:cNvSpPr>
            <p:nvPr/>
          </p:nvSpPr>
          <p:spPr bwMode="auto">
            <a:xfrm>
              <a:off x="685" y="3382"/>
              <a:ext cx="9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i="1">
                  <a:latin typeface="Times New Roman" panose="02020603050405020304" pitchFamily="18" charset="0"/>
                </a:rPr>
                <a:t>z</a:t>
              </a:r>
              <a:endParaRPr lang="en-US" altLang="nl-NL"/>
            </a:p>
          </p:txBody>
        </p:sp>
        <p:sp>
          <p:nvSpPr>
            <p:cNvPr id="17504" name="Rectangle 125"/>
            <p:cNvSpPr>
              <a:spLocks noChangeArrowheads="1"/>
            </p:cNvSpPr>
            <p:nvPr/>
          </p:nvSpPr>
          <p:spPr bwMode="auto">
            <a:xfrm>
              <a:off x="696" y="3030"/>
              <a:ext cx="10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i="1">
                  <a:latin typeface="Times New Roman" panose="02020603050405020304" pitchFamily="18" charset="0"/>
                </a:rPr>
                <a:t>y</a:t>
              </a:r>
              <a:endParaRPr lang="en-US" altLang="nl-NL"/>
            </a:p>
          </p:txBody>
        </p:sp>
        <p:sp>
          <p:nvSpPr>
            <p:cNvPr id="17505" name="Rectangle 126"/>
            <p:cNvSpPr>
              <a:spLocks noChangeArrowheads="1"/>
            </p:cNvSpPr>
            <p:nvPr/>
          </p:nvSpPr>
          <p:spPr bwMode="auto">
            <a:xfrm>
              <a:off x="685" y="2678"/>
              <a:ext cx="10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900" i="1">
                  <a:latin typeface="Times New Roman" panose="02020603050405020304" pitchFamily="18" charset="0"/>
                </a:rPr>
                <a:t>x</a:t>
              </a:r>
              <a:endParaRPr lang="en-US" altLang="nl-NL"/>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nl-NL" smtClean="0"/>
              <a:t>LARGE SYSTEMS</a:t>
            </a:r>
          </a:p>
        </p:txBody>
      </p:sp>
      <p:sp>
        <p:nvSpPr>
          <p:cNvPr id="18435" name="Rectangle 3"/>
          <p:cNvSpPr>
            <a:spLocks noGrp="1" noChangeArrowheads="1"/>
          </p:cNvSpPr>
          <p:nvPr>
            <p:ph idx="1"/>
          </p:nvPr>
        </p:nvSpPr>
        <p:spPr/>
        <p:txBody>
          <a:bodyPr/>
          <a:lstStyle/>
          <a:p>
            <a:pPr eaLnBrk="1" hangingPunct="1"/>
            <a:r>
              <a:rPr lang="en-US" altLang="nl-NL" smtClean="0"/>
              <a:t>Computation of determinants and inverses of large matrices in this way is too difficult (slow), so we need other methods to calculate the inverse of a large matrix (large systems).</a:t>
            </a:r>
          </a:p>
          <a:p>
            <a:pPr eaLnBrk="1" hangingPunct="1">
              <a:buFontTx/>
              <a:buNone/>
            </a:pPr>
            <a:endParaRPr lang="en-US" altLang="nl-NL"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nl-NL" smtClean="0"/>
              <a:t>USEFUL PROPERTIES</a:t>
            </a:r>
          </a:p>
        </p:txBody>
      </p:sp>
      <p:sp>
        <p:nvSpPr>
          <p:cNvPr id="19459" name="Rectangle 4"/>
          <p:cNvSpPr>
            <a:spLocks noGrp="1" noChangeArrowheads="1"/>
          </p:cNvSpPr>
          <p:nvPr>
            <p:ph idx="1"/>
          </p:nvPr>
        </p:nvSpPr>
        <p:spPr>
          <a:xfrm>
            <a:off x="203200" y="1371600"/>
            <a:ext cx="4318000" cy="4953000"/>
          </a:xfrm>
          <a:noFill/>
        </p:spPr>
        <p:txBody>
          <a:bodyPr/>
          <a:lstStyle/>
          <a:p>
            <a:pPr eaLnBrk="1" hangingPunct="1"/>
            <a:r>
              <a:rPr lang="en-US" altLang="nl-NL" sz="2800" smtClean="0"/>
              <a:t>Triangular matrices:</a:t>
            </a:r>
          </a:p>
          <a:p>
            <a:pPr eaLnBrk="1" hangingPunct="1"/>
            <a:endParaRPr lang="en-US" altLang="nl-NL" sz="2800" smtClean="0"/>
          </a:p>
          <a:p>
            <a:pPr eaLnBrk="1" hangingPunct="1"/>
            <a:endParaRPr lang="en-US" altLang="nl-NL" sz="2800" smtClean="0"/>
          </a:p>
          <a:p>
            <a:pPr eaLnBrk="1" hangingPunct="1"/>
            <a:r>
              <a:rPr lang="en-US" altLang="nl-NL" sz="2800" smtClean="0"/>
              <a:t>Matrix multiplication:</a:t>
            </a:r>
          </a:p>
          <a:p>
            <a:pPr eaLnBrk="1" hangingPunct="1">
              <a:buFontTx/>
              <a:buNone/>
            </a:pPr>
            <a:endParaRPr lang="en-US" altLang="nl-NL" sz="2800" smtClean="0"/>
          </a:p>
        </p:txBody>
      </p:sp>
      <p:sp>
        <p:nvSpPr>
          <p:cNvPr id="19460" name="AutoShape 8"/>
          <p:cNvSpPr>
            <a:spLocks noChangeArrowheads="1"/>
          </p:cNvSpPr>
          <p:nvPr/>
        </p:nvSpPr>
        <p:spPr bwMode="auto">
          <a:xfrm rot="10800000">
            <a:off x="4541838" y="1855788"/>
            <a:ext cx="1238250" cy="1257300"/>
          </a:xfrm>
          <a:prstGeom prst="rtTriangle">
            <a:avLst/>
          </a:prstGeom>
          <a:solidFill>
            <a:schemeClr val="hlink">
              <a:alpha val="50195"/>
            </a:schemeClr>
          </a:solidFill>
          <a:ln>
            <a:noFill/>
          </a:ln>
          <a:extLs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grpSp>
        <p:nvGrpSpPr>
          <p:cNvPr id="19461" name="Group 11"/>
          <p:cNvGrpSpPr>
            <a:grpSpLocks noChangeAspect="1"/>
          </p:cNvGrpSpPr>
          <p:nvPr/>
        </p:nvGrpSpPr>
        <p:grpSpPr bwMode="auto">
          <a:xfrm>
            <a:off x="742950" y="2097088"/>
            <a:ext cx="2552700" cy="933450"/>
            <a:chOff x="468" y="1321"/>
            <a:chExt cx="1608" cy="588"/>
          </a:xfrm>
        </p:grpSpPr>
        <p:sp>
          <p:nvSpPr>
            <p:cNvPr id="19552" name="AutoShape 10"/>
            <p:cNvSpPr>
              <a:spLocks noChangeAspect="1" noChangeArrowheads="1" noTextEdit="1"/>
            </p:cNvSpPr>
            <p:nvPr/>
          </p:nvSpPr>
          <p:spPr bwMode="auto">
            <a:xfrm>
              <a:off x="468" y="1321"/>
              <a:ext cx="1608"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9553" name="Rectangle 12"/>
            <p:cNvSpPr>
              <a:spLocks noChangeArrowheads="1"/>
            </p:cNvSpPr>
            <p:nvPr/>
          </p:nvSpPr>
          <p:spPr bwMode="auto">
            <a:xfrm>
              <a:off x="1555" y="1404"/>
              <a:ext cx="25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900">
                  <a:latin typeface="Symbol" panose="05050102010706020507" pitchFamily="18" charset="2"/>
                </a:rPr>
                <a:t>Õ</a:t>
              </a:r>
              <a:endParaRPr lang="en-US" altLang="nl-NL"/>
            </a:p>
          </p:txBody>
        </p:sp>
        <p:sp>
          <p:nvSpPr>
            <p:cNvPr id="19554" name="Rectangle 13"/>
            <p:cNvSpPr>
              <a:spLocks noChangeArrowheads="1"/>
            </p:cNvSpPr>
            <p:nvPr/>
          </p:nvSpPr>
          <p:spPr bwMode="auto">
            <a:xfrm>
              <a:off x="1650" y="1745"/>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Symbol" panose="05050102010706020507" pitchFamily="18" charset="2"/>
                </a:rPr>
                <a:t>=</a:t>
              </a:r>
              <a:endParaRPr lang="en-US" altLang="nl-NL"/>
            </a:p>
          </p:txBody>
        </p:sp>
        <p:sp>
          <p:nvSpPr>
            <p:cNvPr id="19555" name="Rectangle 14"/>
            <p:cNvSpPr>
              <a:spLocks noChangeArrowheads="1"/>
            </p:cNvSpPr>
            <p:nvPr/>
          </p:nvSpPr>
          <p:spPr bwMode="auto">
            <a:xfrm>
              <a:off x="1399" y="1458"/>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19556" name="Rectangle 15"/>
            <p:cNvSpPr>
              <a:spLocks noChangeArrowheads="1"/>
            </p:cNvSpPr>
            <p:nvPr/>
          </p:nvSpPr>
          <p:spPr bwMode="auto">
            <a:xfrm>
              <a:off x="1654" y="1345"/>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n</a:t>
              </a:r>
              <a:endParaRPr lang="en-US" altLang="nl-NL"/>
            </a:p>
          </p:txBody>
        </p:sp>
        <p:sp>
          <p:nvSpPr>
            <p:cNvPr id="19557" name="Rectangle 16"/>
            <p:cNvSpPr>
              <a:spLocks noChangeArrowheads="1"/>
            </p:cNvSpPr>
            <p:nvPr/>
          </p:nvSpPr>
          <p:spPr bwMode="auto">
            <a:xfrm>
              <a:off x="1606" y="1759"/>
              <a:ext cx="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i</a:t>
              </a:r>
              <a:endParaRPr lang="en-US" altLang="nl-NL"/>
            </a:p>
          </p:txBody>
        </p:sp>
        <p:sp>
          <p:nvSpPr>
            <p:cNvPr id="19558" name="Rectangle 17"/>
            <p:cNvSpPr>
              <a:spLocks noChangeArrowheads="1"/>
            </p:cNvSpPr>
            <p:nvPr/>
          </p:nvSpPr>
          <p:spPr bwMode="auto">
            <a:xfrm>
              <a:off x="1941" y="1611"/>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ii</a:t>
              </a:r>
              <a:endParaRPr lang="en-US" altLang="nl-NL"/>
            </a:p>
          </p:txBody>
        </p:sp>
        <p:sp>
          <p:nvSpPr>
            <p:cNvPr id="19559" name="Rectangle 18"/>
            <p:cNvSpPr>
              <a:spLocks noChangeArrowheads="1"/>
            </p:cNvSpPr>
            <p:nvPr/>
          </p:nvSpPr>
          <p:spPr bwMode="auto">
            <a:xfrm>
              <a:off x="1021" y="1611"/>
              <a:ext cx="2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trian</a:t>
              </a:r>
              <a:endParaRPr lang="en-US" altLang="nl-NL"/>
            </a:p>
          </p:txBody>
        </p:sp>
        <p:sp>
          <p:nvSpPr>
            <p:cNvPr id="19560" name="Rectangle 19"/>
            <p:cNvSpPr>
              <a:spLocks noChangeArrowheads="1"/>
            </p:cNvSpPr>
            <p:nvPr/>
          </p:nvSpPr>
          <p:spPr bwMode="auto">
            <a:xfrm>
              <a:off x="1838" y="148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19561" name="Rectangle 20"/>
            <p:cNvSpPr>
              <a:spLocks noChangeArrowheads="1"/>
            </p:cNvSpPr>
            <p:nvPr/>
          </p:nvSpPr>
          <p:spPr bwMode="auto">
            <a:xfrm>
              <a:off x="827" y="1482"/>
              <a:ext cx="1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M</a:t>
              </a:r>
              <a:endParaRPr lang="en-US" altLang="nl-NL"/>
            </a:p>
          </p:txBody>
        </p:sp>
        <p:sp>
          <p:nvSpPr>
            <p:cNvPr id="19562" name="Rectangle 21"/>
            <p:cNvSpPr>
              <a:spLocks noChangeArrowheads="1"/>
            </p:cNvSpPr>
            <p:nvPr/>
          </p:nvSpPr>
          <p:spPr bwMode="auto">
            <a:xfrm>
              <a:off x="1710" y="1758"/>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a:t>
              </a:r>
              <a:endParaRPr lang="en-US" altLang="nl-NL"/>
            </a:p>
          </p:txBody>
        </p:sp>
        <p:sp>
          <p:nvSpPr>
            <p:cNvPr id="19563" name="Rectangle 22"/>
            <p:cNvSpPr>
              <a:spLocks noChangeArrowheads="1"/>
            </p:cNvSpPr>
            <p:nvPr/>
          </p:nvSpPr>
          <p:spPr bwMode="auto">
            <a:xfrm>
              <a:off x="1282" y="1482"/>
              <a:ext cx="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19564" name="Rectangle 23"/>
            <p:cNvSpPr>
              <a:spLocks noChangeArrowheads="1"/>
            </p:cNvSpPr>
            <p:nvPr/>
          </p:nvSpPr>
          <p:spPr bwMode="auto">
            <a:xfrm>
              <a:off x="496" y="1482"/>
              <a:ext cx="32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det(</a:t>
              </a:r>
              <a:endParaRPr lang="en-US" altLang="nl-NL"/>
            </a:p>
          </p:txBody>
        </p:sp>
      </p:grpSp>
      <p:grpSp>
        <p:nvGrpSpPr>
          <p:cNvPr id="19462" name="Group 25"/>
          <p:cNvGrpSpPr>
            <a:grpSpLocks noChangeAspect="1"/>
          </p:cNvGrpSpPr>
          <p:nvPr/>
        </p:nvGrpSpPr>
        <p:grpSpPr bwMode="auto">
          <a:xfrm>
            <a:off x="3886200" y="1770063"/>
            <a:ext cx="5095875" cy="1427162"/>
            <a:chOff x="2448" y="1115"/>
            <a:chExt cx="3210" cy="899"/>
          </a:xfrm>
        </p:grpSpPr>
        <p:sp>
          <p:nvSpPr>
            <p:cNvPr id="19518" name="AutoShape 24"/>
            <p:cNvSpPr>
              <a:spLocks noChangeAspect="1" noChangeArrowheads="1" noTextEdit="1"/>
            </p:cNvSpPr>
            <p:nvPr/>
          </p:nvSpPr>
          <p:spPr bwMode="auto">
            <a:xfrm>
              <a:off x="2448" y="1115"/>
              <a:ext cx="3210" cy="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9519" name="Rectangle 26"/>
            <p:cNvSpPr>
              <a:spLocks noChangeArrowheads="1"/>
            </p:cNvSpPr>
            <p:nvPr/>
          </p:nvSpPr>
          <p:spPr bwMode="auto">
            <a:xfrm>
              <a:off x="5432" y="1441"/>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45</a:t>
              </a:r>
              <a:endParaRPr lang="en-US" altLang="nl-NL"/>
            </a:p>
          </p:txBody>
        </p:sp>
        <p:sp>
          <p:nvSpPr>
            <p:cNvPr id="19520" name="Rectangle 27"/>
            <p:cNvSpPr>
              <a:spLocks noChangeArrowheads="1"/>
            </p:cNvSpPr>
            <p:nvPr/>
          </p:nvSpPr>
          <p:spPr bwMode="auto">
            <a:xfrm>
              <a:off x="5158" y="144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19521" name="Rectangle 28"/>
            <p:cNvSpPr>
              <a:spLocks noChangeArrowheads="1"/>
            </p:cNvSpPr>
            <p:nvPr/>
          </p:nvSpPr>
          <p:spPr bwMode="auto">
            <a:xfrm>
              <a:off x="4933" y="144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9</a:t>
              </a:r>
              <a:endParaRPr lang="en-US" altLang="nl-NL"/>
            </a:p>
          </p:txBody>
        </p:sp>
        <p:sp>
          <p:nvSpPr>
            <p:cNvPr id="19522" name="Rectangle 29"/>
            <p:cNvSpPr>
              <a:spLocks noChangeArrowheads="1"/>
            </p:cNvSpPr>
            <p:nvPr/>
          </p:nvSpPr>
          <p:spPr bwMode="auto">
            <a:xfrm>
              <a:off x="4695" y="144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5</a:t>
              </a:r>
              <a:endParaRPr lang="en-US" altLang="nl-NL"/>
            </a:p>
          </p:txBody>
        </p:sp>
        <p:sp>
          <p:nvSpPr>
            <p:cNvPr id="19523" name="Rectangle 30"/>
            <p:cNvSpPr>
              <a:spLocks noChangeArrowheads="1"/>
            </p:cNvSpPr>
            <p:nvPr/>
          </p:nvSpPr>
          <p:spPr bwMode="auto">
            <a:xfrm>
              <a:off x="4442" y="1441"/>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a:t>
              </a:r>
              <a:endParaRPr lang="en-US" altLang="nl-NL"/>
            </a:p>
          </p:txBody>
        </p:sp>
        <p:sp>
          <p:nvSpPr>
            <p:cNvPr id="19524" name="Rectangle 31"/>
            <p:cNvSpPr>
              <a:spLocks noChangeArrowheads="1"/>
            </p:cNvSpPr>
            <p:nvPr/>
          </p:nvSpPr>
          <p:spPr bwMode="auto">
            <a:xfrm>
              <a:off x="3943" y="1441"/>
              <a:ext cx="2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det(</a:t>
              </a:r>
              <a:endParaRPr lang="en-US" altLang="nl-NL"/>
            </a:p>
          </p:txBody>
        </p:sp>
        <p:sp>
          <p:nvSpPr>
            <p:cNvPr id="19525" name="Rectangle 32"/>
            <p:cNvSpPr>
              <a:spLocks noChangeArrowheads="1"/>
            </p:cNvSpPr>
            <p:nvPr/>
          </p:nvSpPr>
          <p:spPr bwMode="auto">
            <a:xfrm>
              <a:off x="3491" y="173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19526" name="Rectangle 33"/>
            <p:cNvSpPr>
              <a:spLocks noChangeArrowheads="1"/>
            </p:cNvSpPr>
            <p:nvPr/>
          </p:nvSpPr>
          <p:spPr bwMode="auto">
            <a:xfrm>
              <a:off x="3217" y="173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19527" name="Rectangle 34"/>
            <p:cNvSpPr>
              <a:spLocks noChangeArrowheads="1"/>
            </p:cNvSpPr>
            <p:nvPr/>
          </p:nvSpPr>
          <p:spPr bwMode="auto">
            <a:xfrm>
              <a:off x="2944" y="1730"/>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19528" name="Rectangle 35"/>
            <p:cNvSpPr>
              <a:spLocks noChangeArrowheads="1"/>
            </p:cNvSpPr>
            <p:nvPr/>
          </p:nvSpPr>
          <p:spPr bwMode="auto">
            <a:xfrm>
              <a:off x="3491" y="144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19529" name="Rectangle 36"/>
            <p:cNvSpPr>
              <a:spLocks noChangeArrowheads="1"/>
            </p:cNvSpPr>
            <p:nvPr/>
          </p:nvSpPr>
          <p:spPr bwMode="auto">
            <a:xfrm>
              <a:off x="3216" y="144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9</a:t>
              </a:r>
              <a:endParaRPr lang="en-US" altLang="nl-NL"/>
            </a:p>
          </p:txBody>
        </p:sp>
        <p:sp>
          <p:nvSpPr>
            <p:cNvPr id="19530" name="Rectangle 37"/>
            <p:cNvSpPr>
              <a:spLocks noChangeArrowheads="1"/>
            </p:cNvSpPr>
            <p:nvPr/>
          </p:nvSpPr>
          <p:spPr bwMode="auto">
            <a:xfrm>
              <a:off x="2944" y="144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19531" name="Rectangle 38"/>
            <p:cNvSpPr>
              <a:spLocks noChangeArrowheads="1"/>
            </p:cNvSpPr>
            <p:nvPr/>
          </p:nvSpPr>
          <p:spPr bwMode="auto">
            <a:xfrm>
              <a:off x="3494" y="115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2</a:t>
              </a:r>
              <a:endParaRPr lang="en-US" altLang="nl-NL"/>
            </a:p>
          </p:txBody>
        </p:sp>
        <p:sp>
          <p:nvSpPr>
            <p:cNvPr id="19532" name="Rectangle 39"/>
            <p:cNvSpPr>
              <a:spLocks noChangeArrowheads="1"/>
            </p:cNvSpPr>
            <p:nvPr/>
          </p:nvSpPr>
          <p:spPr bwMode="auto">
            <a:xfrm>
              <a:off x="3219" y="115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3</a:t>
              </a:r>
              <a:endParaRPr lang="en-US" altLang="nl-NL"/>
            </a:p>
          </p:txBody>
        </p:sp>
        <p:sp>
          <p:nvSpPr>
            <p:cNvPr id="19533" name="Rectangle 40"/>
            <p:cNvSpPr>
              <a:spLocks noChangeArrowheads="1"/>
            </p:cNvSpPr>
            <p:nvPr/>
          </p:nvSpPr>
          <p:spPr bwMode="auto">
            <a:xfrm>
              <a:off x="2944" y="115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5</a:t>
              </a:r>
              <a:endParaRPr lang="en-US" altLang="nl-NL"/>
            </a:p>
          </p:txBody>
        </p:sp>
        <p:sp>
          <p:nvSpPr>
            <p:cNvPr id="19534" name="Rectangle 41"/>
            <p:cNvSpPr>
              <a:spLocks noChangeArrowheads="1"/>
            </p:cNvSpPr>
            <p:nvPr/>
          </p:nvSpPr>
          <p:spPr bwMode="auto">
            <a:xfrm>
              <a:off x="5282" y="1419"/>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19535" name="Rectangle 42"/>
            <p:cNvSpPr>
              <a:spLocks noChangeArrowheads="1"/>
            </p:cNvSpPr>
            <p:nvPr/>
          </p:nvSpPr>
          <p:spPr bwMode="auto">
            <a:xfrm>
              <a:off x="5047" y="1419"/>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19536" name="Rectangle 43"/>
            <p:cNvSpPr>
              <a:spLocks noChangeArrowheads="1"/>
            </p:cNvSpPr>
            <p:nvPr/>
          </p:nvSpPr>
          <p:spPr bwMode="auto">
            <a:xfrm>
              <a:off x="4806" y="1419"/>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19537" name="Rectangle 44"/>
            <p:cNvSpPr>
              <a:spLocks noChangeArrowheads="1"/>
            </p:cNvSpPr>
            <p:nvPr/>
          </p:nvSpPr>
          <p:spPr bwMode="auto">
            <a:xfrm>
              <a:off x="4551" y="1419"/>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19538" name="Rectangle 45"/>
            <p:cNvSpPr>
              <a:spLocks noChangeArrowheads="1"/>
            </p:cNvSpPr>
            <p:nvPr/>
          </p:nvSpPr>
          <p:spPr bwMode="auto">
            <a:xfrm>
              <a:off x="3711" y="1419"/>
              <a:ext cx="1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Þ</a:t>
              </a:r>
              <a:endParaRPr lang="en-US" altLang="nl-NL"/>
            </a:p>
          </p:txBody>
        </p:sp>
        <p:sp>
          <p:nvSpPr>
            <p:cNvPr id="19539" name="Rectangle 46"/>
            <p:cNvSpPr>
              <a:spLocks noChangeArrowheads="1"/>
            </p:cNvSpPr>
            <p:nvPr/>
          </p:nvSpPr>
          <p:spPr bwMode="auto">
            <a:xfrm>
              <a:off x="3594" y="169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19540" name="Rectangle 47"/>
            <p:cNvSpPr>
              <a:spLocks noChangeArrowheads="1"/>
            </p:cNvSpPr>
            <p:nvPr/>
          </p:nvSpPr>
          <p:spPr bwMode="auto">
            <a:xfrm>
              <a:off x="3594" y="151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19541" name="Rectangle 48"/>
            <p:cNvSpPr>
              <a:spLocks noChangeArrowheads="1"/>
            </p:cNvSpPr>
            <p:nvPr/>
          </p:nvSpPr>
          <p:spPr bwMode="auto">
            <a:xfrm>
              <a:off x="3594" y="132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19542" name="Rectangle 49"/>
            <p:cNvSpPr>
              <a:spLocks noChangeArrowheads="1"/>
            </p:cNvSpPr>
            <p:nvPr/>
          </p:nvSpPr>
          <p:spPr bwMode="auto">
            <a:xfrm>
              <a:off x="3594" y="176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û</a:t>
              </a:r>
              <a:endParaRPr lang="en-US" altLang="nl-NL"/>
            </a:p>
          </p:txBody>
        </p:sp>
        <p:sp>
          <p:nvSpPr>
            <p:cNvPr id="19543" name="Rectangle 50"/>
            <p:cNvSpPr>
              <a:spLocks noChangeArrowheads="1"/>
            </p:cNvSpPr>
            <p:nvPr/>
          </p:nvSpPr>
          <p:spPr bwMode="auto">
            <a:xfrm>
              <a:off x="3594" y="1144"/>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ù</a:t>
              </a:r>
              <a:endParaRPr lang="en-US" altLang="nl-NL"/>
            </a:p>
          </p:txBody>
        </p:sp>
        <p:sp>
          <p:nvSpPr>
            <p:cNvPr id="19544" name="Rectangle 51"/>
            <p:cNvSpPr>
              <a:spLocks noChangeArrowheads="1"/>
            </p:cNvSpPr>
            <p:nvPr/>
          </p:nvSpPr>
          <p:spPr bwMode="auto">
            <a:xfrm>
              <a:off x="2868" y="169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19545" name="Rectangle 52"/>
            <p:cNvSpPr>
              <a:spLocks noChangeArrowheads="1"/>
            </p:cNvSpPr>
            <p:nvPr/>
          </p:nvSpPr>
          <p:spPr bwMode="auto">
            <a:xfrm>
              <a:off x="2868" y="151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19546" name="Rectangle 53"/>
            <p:cNvSpPr>
              <a:spLocks noChangeArrowheads="1"/>
            </p:cNvSpPr>
            <p:nvPr/>
          </p:nvSpPr>
          <p:spPr bwMode="auto">
            <a:xfrm>
              <a:off x="2868" y="132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19547" name="Rectangle 54"/>
            <p:cNvSpPr>
              <a:spLocks noChangeArrowheads="1"/>
            </p:cNvSpPr>
            <p:nvPr/>
          </p:nvSpPr>
          <p:spPr bwMode="auto">
            <a:xfrm>
              <a:off x="2868" y="176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ë</a:t>
              </a:r>
              <a:endParaRPr lang="en-US" altLang="nl-NL"/>
            </a:p>
          </p:txBody>
        </p:sp>
        <p:sp>
          <p:nvSpPr>
            <p:cNvPr id="19548" name="Rectangle 55"/>
            <p:cNvSpPr>
              <a:spLocks noChangeArrowheads="1"/>
            </p:cNvSpPr>
            <p:nvPr/>
          </p:nvSpPr>
          <p:spPr bwMode="auto">
            <a:xfrm>
              <a:off x="2868" y="1144"/>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é</a:t>
              </a:r>
              <a:endParaRPr lang="en-US" altLang="nl-NL"/>
            </a:p>
          </p:txBody>
        </p:sp>
        <p:sp>
          <p:nvSpPr>
            <p:cNvPr id="19549" name="Rectangle 56"/>
            <p:cNvSpPr>
              <a:spLocks noChangeArrowheads="1"/>
            </p:cNvSpPr>
            <p:nvPr/>
          </p:nvSpPr>
          <p:spPr bwMode="auto">
            <a:xfrm>
              <a:off x="2715" y="1419"/>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19550" name="Rectangle 57"/>
            <p:cNvSpPr>
              <a:spLocks noChangeArrowheads="1"/>
            </p:cNvSpPr>
            <p:nvPr/>
          </p:nvSpPr>
          <p:spPr bwMode="auto">
            <a:xfrm>
              <a:off x="4250" y="1441"/>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M</a:t>
              </a:r>
              <a:endParaRPr lang="en-US" altLang="nl-NL"/>
            </a:p>
          </p:txBody>
        </p:sp>
        <p:sp>
          <p:nvSpPr>
            <p:cNvPr id="19551" name="Rectangle 58"/>
            <p:cNvSpPr>
              <a:spLocks noChangeArrowheads="1"/>
            </p:cNvSpPr>
            <p:nvPr/>
          </p:nvSpPr>
          <p:spPr bwMode="auto">
            <a:xfrm>
              <a:off x="2480" y="1441"/>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M</a:t>
              </a:r>
              <a:endParaRPr lang="en-US" altLang="nl-NL"/>
            </a:p>
          </p:txBody>
        </p:sp>
      </p:grpSp>
      <p:grpSp>
        <p:nvGrpSpPr>
          <p:cNvPr id="19463" name="Group 60"/>
          <p:cNvGrpSpPr>
            <a:grpSpLocks noChangeAspect="1"/>
          </p:cNvGrpSpPr>
          <p:nvPr/>
        </p:nvGrpSpPr>
        <p:grpSpPr bwMode="auto">
          <a:xfrm>
            <a:off x="1025525" y="4524375"/>
            <a:ext cx="7097713" cy="1404938"/>
            <a:chOff x="646" y="2850"/>
            <a:chExt cx="4471" cy="885"/>
          </a:xfrm>
        </p:grpSpPr>
        <p:sp>
          <p:nvSpPr>
            <p:cNvPr id="19478" name="AutoShape 59"/>
            <p:cNvSpPr>
              <a:spLocks noChangeAspect="1" noChangeArrowheads="1" noTextEdit="1"/>
            </p:cNvSpPr>
            <p:nvPr/>
          </p:nvSpPr>
          <p:spPr bwMode="auto">
            <a:xfrm>
              <a:off x="646" y="2850"/>
              <a:ext cx="4471" cy="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9479" name="Rectangle 61"/>
            <p:cNvSpPr>
              <a:spLocks noChangeArrowheads="1"/>
            </p:cNvSpPr>
            <p:nvPr/>
          </p:nvSpPr>
          <p:spPr bwMode="auto">
            <a:xfrm>
              <a:off x="5020" y="3171"/>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a:t>
              </a:r>
              <a:endParaRPr lang="en-US" altLang="nl-NL"/>
            </a:p>
          </p:txBody>
        </p:sp>
        <p:sp>
          <p:nvSpPr>
            <p:cNvPr id="19480" name="Rectangle 62"/>
            <p:cNvSpPr>
              <a:spLocks noChangeArrowheads="1"/>
            </p:cNvSpPr>
            <p:nvPr/>
          </p:nvSpPr>
          <p:spPr bwMode="auto">
            <a:xfrm>
              <a:off x="4529" y="3171"/>
              <a:ext cx="2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det(</a:t>
              </a:r>
              <a:endParaRPr lang="en-US" altLang="nl-NL"/>
            </a:p>
          </p:txBody>
        </p:sp>
        <p:sp>
          <p:nvSpPr>
            <p:cNvPr id="19481" name="Rectangle 63"/>
            <p:cNvSpPr>
              <a:spLocks noChangeArrowheads="1"/>
            </p:cNvSpPr>
            <p:nvPr/>
          </p:nvSpPr>
          <p:spPr bwMode="auto">
            <a:xfrm>
              <a:off x="4416" y="317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a:t>
              </a:r>
              <a:endParaRPr lang="en-US" altLang="nl-NL"/>
            </a:p>
          </p:txBody>
        </p:sp>
        <p:sp>
          <p:nvSpPr>
            <p:cNvPr id="19482" name="Rectangle 64"/>
            <p:cNvSpPr>
              <a:spLocks noChangeArrowheads="1"/>
            </p:cNvSpPr>
            <p:nvPr/>
          </p:nvSpPr>
          <p:spPr bwMode="auto">
            <a:xfrm>
              <a:off x="4043" y="3171"/>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a:t>
              </a:r>
              <a:endParaRPr lang="en-US" altLang="nl-NL"/>
            </a:p>
          </p:txBody>
        </p:sp>
        <p:sp>
          <p:nvSpPr>
            <p:cNvPr id="19483" name="Rectangle 65"/>
            <p:cNvSpPr>
              <a:spLocks noChangeArrowheads="1"/>
            </p:cNvSpPr>
            <p:nvPr/>
          </p:nvSpPr>
          <p:spPr bwMode="auto">
            <a:xfrm>
              <a:off x="3551" y="3171"/>
              <a:ext cx="2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det(</a:t>
              </a:r>
              <a:endParaRPr lang="en-US" altLang="nl-NL"/>
            </a:p>
          </p:txBody>
        </p:sp>
        <p:sp>
          <p:nvSpPr>
            <p:cNvPr id="19484" name="Rectangle 66"/>
            <p:cNvSpPr>
              <a:spLocks noChangeArrowheads="1"/>
            </p:cNvSpPr>
            <p:nvPr/>
          </p:nvSpPr>
          <p:spPr bwMode="auto">
            <a:xfrm>
              <a:off x="3438" y="317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a:t>
              </a:r>
              <a:endParaRPr lang="en-US" altLang="nl-NL"/>
            </a:p>
          </p:txBody>
        </p:sp>
        <p:sp>
          <p:nvSpPr>
            <p:cNvPr id="19485" name="Rectangle 67"/>
            <p:cNvSpPr>
              <a:spLocks noChangeArrowheads="1"/>
            </p:cNvSpPr>
            <p:nvPr/>
          </p:nvSpPr>
          <p:spPr bwMode="auto">
            <a:xfrm>
              <a:off x="3355" y="3171"/>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a:t>
              </a:r>
              <a:endParaRPr lang="en-US" altLang="nl-NL"/>
            </a:p>
          </p:txBody>
        </p:sp>
        <p:sp>
          <p:nvSpPr>
            <p:cNvPr id="19486" name="Rectangle 68"/>
            <p:cNvSpPr>
              <a:spLocks noChangeArrowheads="1"/>
            </p:cNvSpPr>
            <p:nvPr/>
          </p:nvSpPr>
          <p:spPr bwMode="auto">
            <a:xfrm>
              <a:off x="2929" y="3171"/>
              <a:ext cx="2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det(</a:t>
              </a:r>
              <a:endParaRPr lang="en-US" altLang="nl-NL"/>
            </a:p>
          </p:txBody>
        </p:sp>
        <p:sp>
          <p:nvSpPr>
            <p:cNvPr id="19487" name="Rectangle 69"/>
            <p:cNvSpPr>
              <a:spLocks noChangeArrowheads="1"/>
            </p:cNvSpPr>
            <p:nvPr/>
          </p:nvSpPr>
          <p:spPr bwMode="auto">
            <a:xfrm>
              <a:off x="2677" y="3171"/>
              <a:ext cx="6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a:t>
              </a:r>
              <a:endParaRPr lang="en-US" altLang="nl-NL"/>
            </a:p>
          </p:txBody>
        </p:sp>
        <p:sp>
          <p:nvSpPr>
            <p:cNvPr id="19488" name="Rectangle 70"/>
            <p:cNvSpPr>
              <a:spLocks noChangeArrowheads="1"/>
            </p:cNvSpPr>
            <p:nvPr/>
          </p:nvSpPr>
          <p:spPr bwMode="auto">
            <a:xfrm>
              <a:off x="2058" y="3171"/>
              <a:ext cx="2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det(</a:t>
              </a:r>
              <a:endParaRPr lang="en-US" altLang="nl-NL"/>
            </a:p>
          </p:txBody>
        </p:sp>
        <p:sp>
          <p:nvSpPr>
            <p:cNvPr id="19489" name="Rectangle 71"/>
            <p:cNvSpPr>
              <a:spLocks noChangeArrowheads="1"/>
            </p:cNvSpPr>
            <p:nvPr/>
          </p:nvSpPr>
          <p:spPr bwMode="auto">
            <a:xfrm>
              <a:off x="1615" y="345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19490" name="Rectangle 72"/>
            <p:cNvSpPr>
              <a:spLocks noChangeArrowheads="1"/>
            </p:cNvSpPr>
            <p:nvPr/>
          </p:nvSpPr>
          <p:spPr bwMode="auto">
            <a:xfrm>
              <a:off x="1347" y="345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19491" name="Rectangle 73"/>
            <p:cNvSpPr>
              <a:spLocks noChangeArrowheads="1"/>
            </p:cNvSpPr>
            <p:nvPr/>
          </p:nvSpPr>
          <p:spPr bwMode="auto">
            <a:xfrm>
              <a:off x="1073" y="345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19492" name="Rectangle 74"/>
            <p:cNvSpPr>
              <a:spLocks noChangeArrowheads="1"/>
            </p:cNvSpPr>
            <p:nvPr/>
          </p:nvSpPr>
          <p:spPr bwMode="auto">
            <a:xfrm>
              <a:off x="1617" y="317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19493" name="Rectangle 75"/>
            <p:cNvSpPr>
              <a:spLocks noChangeArrowheads="1"/>
            </p:cNvSpPr>
            <p:nvPr/>
          </p:nvSpPr>
          <p:spPr bwMode="auto">
            <a:xfrm>
              <a:off x="1346" y="317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19494" name="Rectangle 76"/>
            <p:cNvSpPr>
              <a:spLocks noChangeArrowheads="1"/>
            </p:cNvSpPr>
            <p:nvPr/>
          </p:nvSpPr>
          <p:spPr bwMode="auto">
            <a:xfrm>
              <a:off x="1073" y="317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19495" name="Rectangle 77"/>
            <p:cNvSpPr>
              <a:spLocks noChangeArrowheads="1"/>
            </p:cNvSpPr>
            <p:nvPr/>
          </p:nvSpPr>
          <p:spPr bwMode="auto">
            <a:xfrm>
              <a:off x="1617" y="288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19496" name="Rectangle 78"/>
            <p:cNvSpPr>
              <a:spLocks noChangeArrowheads="1"/>
            </p:cNvSpPr>
            <p:nvPr/>
          </p:nvSpPr>
          <p:spPr bwMode="auto">
            <a:xfrm>
              <a:off x="1347" y="288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19497" name="Rectangle 79"/>
            <p:cNvSpPr>
              <a:spLocks noChangeArrowheads="1"/>
            </p:cNvSpPr>
            <p:nvPr/>
          </p:nvSpPr>
          <p:spPr bwMode="auto">
            <a:xfrm>
              <a:off x="4831" y="3171"/>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M</a:t>
              </a:r>
              <a:endParaRPr lang="en-US" altLang="nl-NL"/>
            </a:p>
          </p:txBody>
        </p:sp>
        <p:sp>
          <p:nvSpPr>
            <p:cNvPr id="19498" name="Rectangle 80"/>
            <p:cNvSpPr>
              <a:spLocks noChangeArrowheads="1"/>
            </p:cNvSpPr>
            <p:nvPr/>
          </p:nvSpPr>
          <p:spPr bwMode="auto">
            <a:xfrm>
              <a:off x="4297" y="317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a</a:t>
              </a:r>
              <a:endParaRPr lang="en-US" altLang="nl-NL"/>
            </a:p>
          </p:txBody>
        </p:sp>
        <p:sp>
          <p:nvSpPr>
            <p:cNvPr id="19499" name="Rectangle 81"/>
            <p:cNvSpPr>
              <a:spLocks noChangeArrowheads="1"/>
            </p:cNvSpPr>
            <p:nvPr/>
          </p:nvSpPr>
          <p:spPr bwMode="auto">
            <a:xfrm>
              <a:off x="3853" y="3171"/>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M</a:t>
              </a:r>
              <a:endParaRPr lang="en-US" altLang="nl-NL"/>
            </a:p>
          </p:txBody>
        </p:sp>
        <p:sp>
          <p:nvSpPr>
            <p:cNvPr id="19500" name="Rectangle 82"/>
            <p:cNvSpPr>
              <a:spLocks noChangeArrowheads="1"/>
            </p:cNvSpPr>
            <p:nvPr/>
          </p:nvSpPr>
          <p:spPr bwMode="auto">
            <a:xfrm>
              <a:off x="3243" y="3171"/>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A</a:t>
              </a:r>
              <a:endParaRPr lang="en-US" altLang="nl-NL"/>
            </a:p>
          </p:txBody>
        </p:sp>
        <p:sp>
          <p:nvSpPr>
            <p:cNvPr id="19501" name="Rectangle 83"/>
            <p:cNvSpPr>
              <a:spLocks noChangeArrowheads="1"/>
            </p:cNvSpPr>
            <p:nvPr/>
          </p:nvSpPr>
          <p:spPr bwMode="auto">
            <a:xfrm>
              <a:off x="2372" y="3171"/>
              <a:ext cx="27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AM</a:t>
              </a:r>
              <a:endParaRPr lang="en-US" altLang="nl-NL"/>
            </a:p>
          </p:txBody>
        </p:sp>
        <p:sp>
          <p:nvSpPr>
            <p:cNvPr id="19502" name="Rectangle 84"/>
            <p:cNvSpPr>
              <a:spLocks noChangeArrowheads="1"/>
            </p:cNvSpPr>
            <p:nvPr/>
          </p:nvSpPr>
          <p:spPr bwMode="auto">
            <a:xfrm>
              <a:off x="1072" y="2886"/>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a</a:t>
              </a:r>
              <a:endParaRPr lang="en-US" altLang="nl-NL"/>
            </a:p>
          </p:txBody>
        </p:sp>
        <p:sp>
          <p:nvSpPr>
            <p:cNvPr id="19503" name="Rectangle 85"/>
            <p:cNvSpPr>
              <a:spLocks noChangeArrowheads="1"/>
            </p:cNvSpPr>
            <p:nvPr/>
          </p:nvSpPr>
          <p:spPr bwMode="auto">
            <a:xfrm>
              <a:off x="689" y="3171"/>
              <a:ext cx="11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A</a:t>
              </a:r>
              <a:endParaRPr lang="en-US" altLang="nl-NL"/>
            </a:p>
          </p:txBody>
        </p:sp>
        <p:sp>
          <p:nvSpPr>
            <p:cNvPr id="19504" name="Rectangle 86"/>
            <p:cNvSpPr>
              <a:spLocks noChangeArrowheads="1"/>
            </p:cNvSpPr>
            <p:nvPr/>
          </p:nvSpPr>
          <p:spPr bwMode="auto">
            <a:xfrm>
              <a:off x="4149" y="3149"/>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19505" name="Rectangle 87"/>
            <p:cNvSpPr>
              <a:spLocks noChangeArrowheads="1"/>
            </p:cNvSpPr>
            <p:nvPr/>
          </p:nvSpPr>
          <p:spPr bwMode="auto">
            <a:xfrm>
              <a:off x="2784" y="3149"/>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19506" name="Rectangle 88"/>
            <p:cNvSpPr>
              <a:spLocks noChangeArrowheads="1"/>
            </p:cNvSpPr>
            <p:nvPr/>
          </p:nvSpPr>
          <p:spPr bwMode="auto">
            <a:xfrm>
              <a:off x="1830" y="3149"/>
              <a:ext cx="1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Þ</a:t>
              </a:r>
              <a:endParaRPr lang="en-US" altLang="nl-NL"/>
            </a:p>
          </p:txBody>
        </p:sp>
        <p:sp>
          <p:nvSpPr>
            <p:cNvPr id="19507" name="Rectangle 89"/>
            <p:cNvSpPr>
              <a:spLocks noChangeArrowheads="1"/>
            </p:cNvSpPr>
            <p:nvPr/>
          </p:nvSpPr>
          <p:spPr bwMode="auto">
            <a:xfrm>
              <a:off x="1714" y="342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19508" name="Rectangle 90"/>
            <p:cNvSpPr>
              <a:spLocks noChangeArrowheads="1"/>
            </p:cNvSpPr>
            <p:nvPr/>
          </p:nvSpPr>
          <p:spPr bwMode="auto">
            <a:xfrm>
              <a:off x="1714" y="3242"/>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19509" name="Rectangle 91"/>
            <p:cNvSpPr>
              <a:spLocks noChangeArrowheads="1"/>
            </p:cNvSpPr>
            <p:nvPr/>
          </p:nvSpPr>
          <p:spPr bwMode="auto">
            <a:xfrm>
              <a:off x="1714" y="306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19510" name="Rectangle 92"/>
            <p:cNvSpPr>
              <a:spLocks noChangeArrowheads="1"/>
            </p:cNvSpPr>
            <p:nvPr/>
          </p:nvSpPr>
          <p:spPr bwMode="auto">
            <a:xfrm>
              <a:off x="1714" y="3485"/>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û</a:t>
              </a:r>
              <a:endParaRPr lang="en-US" altLang="nl-NL"/>
            </a:p>
          </p:txBody>
        </p:sp>
        <p:sp>
          <p:nvSpPr>
            <p:cNvPr id="19511" name="Rectangle 93"/>
            <p:cNvSpPr>
              <a:spLocks noChangeArrowheads="1"/>
            </p:cNvSpPr>
            <p:nvPr/>
          </p:nvSpPr>
          <p:spPr bwMode="auto">
            <a:xfrm>
              <a:off x="1714" y="287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ù</a:t>
              </a:r>
              <a:endParaRPr lang="en-US" altLang="nl-NL"/>
            </a:p>
          </p:txBody>
        </p:sp>
        <p:sp>
          <p:nvSpPr>
            <p:cNvPr id="19512" name="Rectangle 94"/>
            <p:cNvSpPr>
              <a:spLocks noChangeArrowheads="1"/>
            </p:cNvSpPr>
            <p:nvPr/>
          </p:nvSpPr>
          <p:spPr bwMode="auto">
            <a:xfrm>
              <a:off x="995" y="342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19513" name="Rectangle 95"/>
            <p:cNvSpPr>
              <a:spLocks noChangeArrowheads="1"/>
            </p:cNvSpPr>
            <p:nvPr/>
          </p:nvSpPr>
          <p:spPr bwMode="auto">
            <a:xfrm>
              <a:off x="995" y="3242"/>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19514" name="Rectangle 96"/>
            <p:cNvSpPr>
              <a:spLocks noChangeArrowheads="1"/>
            </p:cNvSpPr>
            <p:nvPr/>
          </p:nvSpPr>
          <p:spPr bwMode="auto">
            <a:xfrm>
              <a:off x="995" y="306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19515" name="Rectangle 97"/>
            <p:cNvSpPr>
              <a:spLocks noChangeArrowheads="1"/>
            </p:cNvSpPr>
            <p:nvPr/>
          </p:nvSpPr>
          <p:spPr bwMode="auto">
            <a:xfrm>
              <a:off x="995" y="3485"/>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ë</a:t>
              </a:r>
              <a:endParaRPr lang="en-US" altLang="nl-NL"/>
            </a:p>
          </p:txBody>
        </p:sp>
        <p:sp>
          <p:nvSpPr>
            <p:cNvPr id="19516" name="Rectangle 98"/>
            <p:cNvSpPr>
              <a:spLocks noChangeArrowheads="1"/>
            </p:cNvSpPr>
            <p:nvPr/>
          </p:nvSpPr>
          <p:spPr bwMode="auto">
            <a:xfrm>
              <a:off x="995" y="287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é</a:t>
              </a:r>
              <a:endParaRPr lang="en-US" altLang="nl-NL"/>
            </a:p>
          </p:txBody>
        </p:sp>
        <p:sp>
          <p:nvSpPr>
            <p:cNvPr id="19517" name="Rectangle 99"/>
            <p:cNvSpPr>
              <a:spLocks noChangeArrowheads="1"/>
            </p:cNvSpPr>
            <p:nvPr/>
          </p:nvSpPr>
          <p:spPr bwMode="auto">
            <a:xfrm>
              <a:off x="843" y="3149"/>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grpSp>
      <p:grpSp>
        <p:nvGrpSpPr>
          <p:cNvPr id="19464" name="Group 101"/>
          <p:cNvGrpSpPr>
            <a:grpSpLocks noChangeAspect="1"/>
          </p:cNvGrpSpPr>
          <p:nvPr/>
        </p:nvGrpSpPr>
        <p:grpSpPr bwMode="auto">
          <a:xfrm>
            <a:off x="690563" y="3702050"/>
            <a:ext cx="3862387" cy="496888"/>
            <a:chOff x="435" y="2332"/>
            <a:chExt cx="2433" cy="313"/>
          </a:xfrm>
        </p:grpSpPr>
        <p:sp>
          <p:nvSpPr>
            <p:cNvPr id="19466" name="AutoShape 100"/>
            <p:cNvSpPr>
              <a:spLocks noChangeAspect="1" noChangeArrowheads="1" noTextEdit="1"/>
            </p:cNvSpPr>
            <p:nvPr/>
          </p:nvSpPr>
          <p:spPr bwMode="auto">
            <a:xfrm>
              <a:off x="435" y="2352"/>
              <a:ext cx="2433"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9467" name="Rectangle 102"/>
            <p:cNvSpPr>
              <a:spLocks noChangeArrowheads="1"/>
            </p:cNvSpPr>
            <p:nvPr/>
          </p:nvSpPr>
          <p:spPr bwMode="auto">
            <a:xfrm>
              <a:off x="2763" y="2357"/>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a:t>
              </a:r>
              <a:endParaRPr lang="en-US" altLang="nl-NL"/>
            </a:p>
          </p:txBody>
        </p:sp>
        <p:sp>
          <p:nvSpPr>
            <p:cNvPr id="19468" name="Rectangle 103"/>
            <p:cNvSpPr>
              <a:spLocks noChangeArrowheads="1"/>
            </p:cNvSpPr>
            <p:nvPr/>
          </p:nvSpPr>
          <p:spPr bwMode="auto">
            <a:xfrm>
              <a:off x="2193" y="2357"/>
              <a:ext cx="3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det(</a:t>
              </a:r>
              <a:endParaRPr lang="en-US" altLang="nl-NL"/>
            </a:p>
          </p:txBody>
        </p:sp>
        <p:sp>
          <p:nvSpPr>
            <p:cNvPr id="19469" name="Rectangle 104"/>
            <p:cNvSpPr>
              <a:spLocks noChangeArrowheads="1"/>
            </p:cNvSpPr>
            <p:nvPr/>
          </p:nvSpPr>
          <p:spPr bwMode="auto">
            <a:xfrm>
              <a:off x="2063" y="2357"/>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a:t>
              </a:r>
              <a:endParaRPr lang="en-US" altLang="nl-NL"/>
            </a:p>
          </p:txBody>
        </p:sp>
        <p:sp>
          <p:nvSpPr>
            <p:cNvPr id="19470" name="Rectangle 105"/>
            <p:cNvSpPr>
              <a:spLocks noChangeArrowheads="1"/>
            </p:cNvSpPr>
            <p:nvPr/>
          </p:nvSpPr>
          <p:spPr bwMode="auto">
            <a:xfrm>
              <a:off x="1967" y="2357"/>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a:t>
              </a:r>
              <a:endParaRPr lang="en-US" altLang="nl-NL"/>
            </a:p>
          </p:txBody>
        </p:sp>
        <p:sp>
          <p:nvSpPr>
            <p:cNvPr id="19471" name="Rectangle 106"/>
            <p:cNvSpPr>
              <a:spLocks noChangeArrowheads="1"/>
            </p:cNvSpPr>
            <p:nvPr/>
          </p:nvSpPr>
          <p:spPr bwMode="auto">
            <a:xfrm>
              <a:off x="1473" y="2357"/>
              <a:ext cx="3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det(</a:t>
              </a:r>
              <a:endParaRPr lang="en-US" altLang="nl-NL"/>
            </a:p>
          </p:txBody>
        </p:sp>
        <p:sp>
          <p:nvSpPr>
            <p:cNvPr id="19472" name="Rectangle 107"/>
            <p:cNvSpPr>
              <a:spLocks noChangeArrowheads="1"/>
            </p:cNvSpPr>
            <p:nvPr/>
          </p:nvSpPr>
          <p:spPr bwMode="auto">
            <a:xfrm>
              <a:off x="1182" y="2357"/>
              <a:ext cx="7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a:t>
              </a:r>
              <a:endParaRPr lang="en-US" altLang="nl-NL"/>
            </a:p>
          </p:txBody>
        </p:sp>
        <p:sp>
          <p:nvSpPr>
            <p:cNvPr id="19473" name="Rectangle 108"/>
            <p:cNvSpPr>
              <a:spLocks noChangeArrowheads="1"/>
            </p:cNvSpPr>
            <p:nvPr/>
          </p:nvSpPr>
          <p:spPr bwMode="auto">
            <a:xfrm>
              <a:off x="465" y="2357"/>
              <a:ext cx="3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det(</a:t>
              </a:r>
              <a:endParaRPr lang="en-US" altLang="nl-NL"/>
            </a:p>
          </p:txBody>
        </p:sp>
        <p:sp>
          <p:nvSpPr>
            <p:cNvPr id="19474" name="Rectangle 109"/>
            <p:cNvSpPr>
              <a:spLocks noChangeArrowheads="1"/>
            </p:cNvSpPr>
            <p:nvPr/>
          </p:nvSpPr>
          <p:spPr bwMode="auto">
            <a:xfrm>
              <a:off x="2543" y="2357"/>
              <a:ext cx="1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M</a:t>
              </a:r>
              <a:endParaRPr lang="en-US" altLang="nl-NL"/>
            </a:p>
          </p:txBody>
        </p:sp>
        <p:sp>
          <p:nvSpPr>
            <p:cNvPr id="19475" name="Rectangle 110"/>
            <p:cNvSpPr>
              <a:spLocks noChangeArrowheads="1"/>
            </p:cNvSpPr>
            <p:nvPr/>
          </p:nvSpPr>
          <p:spPr bwMode="auto">
            <a:xfrm>
              <a:off x="1837" y="2357"/>
              <a:ext cx="13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A</a:t>
              </a:r>
              <a:endParaRPr lang="en-US" altLang="nl-NL"/>
            </a:p>
          </p:txBody>
        </p:sp>
        <p:sp>
          <p:nvSpPr>
            <p:cNvPr id="19476" name="Rectangle 111"/>
            <p:cNvSpPr>
              <a:spLocks noChangeArrowheads="1"/>
            </p:cNvSpPr>
            <p:nvPr/>
          </p:nvSpPr>
          <p:spPr bwMode="auto">
            <a:xfrm>
              <a:off x="828" y="2357"/>
              <a:ext cx="3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AM</a:t>
              </a:r>
              <a:endParaRPr lang="en-US" altLang="nl-NL"/>
            </a:p>
          </p:txBody>
        </p:sp>
        <p:sp>
          <p:nvSpPr>
            <p:cNvPr id="19477" name="Rectangle 112"/>
            <p:cNvSpPr>
              <a:spLocks noChangeArrowheads="1"/>
            </p:cNvSpPr>
            <p:nvPr/>
          </p:nvSpPr>
          <p:spPr bwMode="auto">
            <a:xfrm>
              <a:off x="1305" y="2332"/>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a:t>
              </a:r>
              <a:endParaRPr lang="en-US" altLang="nl-NL"/>
            </a:p>
          </p:txBody>
        </p:sp>
      </p:grpSp>
      <p:sp>
        <p:nvSpPr>
          <p:cNvPr id="19465" name="Text Box 113"/>
          <p:cNvSpPr txBox="1">
            <a:spLocks noChangeArrowheads="1"/>
          </p:cNvSpPr>
          <p:nvPr/>
        </p:nvSpPr>
        <p:spPr bwMode="auto">
          <a:xfrm>
            <a:off x="2667000" y="1905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(2-14)</a:t>
            </a:r>
            <a:endParaRPr lang="en-GB" altLang="nl-NL"/>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nl-NL" smtClean="0"/>
              <a:t>USEFUL PROPERTIES</a:t>
            </a:r>
          </a:p>
        </p:txBody>
      </p:sp>
      <p:sp>
        <p:nvSpPr>
          <p:cNvPr id="20483" name="Rectangle 3"/>
          <p:cNvSpPr>
            <a:spLocks noGrp="1" noChangeArrowheads="1"/>
          </p:cNvSpPr>
          <p:nvPr>
            <p:ph idx="1"/>
          </p:nvPr>
        </p:nvSpPr>
        <p:spPr/>
        <p:txBody>
          <a:bodyPr/>
          <a:lstStyle/>
          <a:p>
            <a:pPr eaLnBrk="1" hangingPunct="1"/>
            <a:r>
              <a:rPr lang="en-US" altLang="nl-NL" smtClean="0"/>
              <a:t>Matrix multiplication:</a:t>
            </a:r>
          </a:p>
          <a:p>
            <a:pPr eaLnBrk="1" hangingPunct="1">
              <a:buFontTx/>
              <a:buNone/>
            </a:pPr>
            <a:endParaRPr lang="en-US" altLang="nl-NL" smtClean="0"/>
          </a:p>
        </p:txBody>
      </p:sp>
      <p:grpSp>
        <p:nvGrpSpPr>
          <p:cNvPr id="20484" name="Group 7"/>
          <p:cNvGrpSpPr>
            <a:grpSpLocks noChangeAspect="1"/>
          </p:cNvGrpSpPr>
          <p:nvPr/>
        </p:nvGrpSpPr>
        <p:grpSpPr bwMode="auto">
          <a:xfrm>
            <a:off x="1295400" y="2286000"/>
            <a:ext cx="5105400" cy="2581275"/>
            <a:chOff x="816" y="1440"/>
            <a:chExt cx="3216" cy="1626"/>
          </a:xfrm>
        </p:grpSpPr>
        <p:sp>
          <p:nvSpPr>
            <p:cNvPr id="20487" name="AutoShape 6"/>
            <p:cNvSpPr>
              <a:spLocks noChangeAspect="1" noChangeArrowheads="1" noTextEdit="1"/>
            </p:cNvSpPr>
            <p:nvPr/>
          </p:nvSpPr>
          <p:spPr bwMode="auto">
            <a:xfrm>
              <a:off x="816" y="1440"/>
              <a:ext cx="3216" cy="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0488" name="Rectangle 8"/>
            <p:cNvSpPr>
              <a:spLocks noChangeArrowheads="1"/>
            </p:cNvSpPr>
            <p:nvPr/>
          </p:nvSpPr>
          <p:spPr bwMode="auto">
            <a:xfrm>
              <a:off x="3930" y="2786"/>
              <a:ext cx="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a:t>
              </a:r>
              <a:endParaRPr lang="en-US" altLang="nl-NL"/>
            </a:p>
          </p:txBody>
        </p:sp>
        <p:sp>
          <p:nvSpPr>
            <p:cNvPr id="20489" name="Rectangle 9"/>
            <p:cNvSpPr>
              <a:spLocks noChangeArrowheads="1"/>
            </p:cNvSpPr>
            <p:nvPr/>
          </p:nvSpPr>
          <p:spPr bwMode="auto">
            <a:xfrm>
              <a:off x="3374" y="2786"/>
              <a:ext cx="3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det(</a:t>
              </a:r>
              <a:endParaRPr lang="en-US" altLang="nl-NL"/>
            </a:p>
          </p:txBody>
        </p:sp>
        <p:sp>
          <p:nvSpPr>
            <p:cNvPr id="20490" name="Rectangle 10"/>
            <p:cNvSpPr>
              <a:spLocks noChangeArrowheads="1"/>
            </p:cNvSpPr>
            <p:nvPr/>
          </p:nvSpPr>
          <p:spPr bwMode="auto">
            <a:xfrm>
              <a:off x="3090" y="2786"/>
              <a:ext cx="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a:t>
              </a:r>
              <a:endParaRPr lang="en-US" altLang="nl-NL"/>
            </a:p>
          </p:txBody>
        </p:sp>
        <p:sp>
          <p:nvSpPr>
            <p:cNvPr id="20491" name="Rectangle 11"/>
            <p:cNvSpPr>
              <a:spLocks noChangeArrowheads="1"/>
            </p:cNvSpPr>
            <p:nvPr/>
          </p:nvSpPr>
          <p:spPr bwMode="auto">
            <a:xfrm>
              <a:off x="2533" y="2786"/>
              <a:ext cx="3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det(</a:t>
              </a:r>
              <a:endParaRPr lang="en-US" altLang="nl-NL"/>
            </a:p>
          </p:txBody>
        </p:sp>
        <p:sp>
          <p:nvSpPr>
            <p:cNvPr id="20492" name="Rectangle 12"/>
            <p:cNvSpPr>
              <a:spLocks noChangeArrowheads="1"/>
            </p:cNvSpPr>
            <p:nvPr/>
          </p:nvSpPr>
          <p:spPr bwMode="auto">
            <a:xfrm>
              <a:off x="2406" y="2786"/>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a:t>
              </a:r>
              <a:endParaRPr lang="en-US" altLang="nl-NL"/>
            </a:p>
          </p:txBody>
        </p:sp>
        <p:sp>
          <p:nvSpPr>
            <p:cNvPr id="20493" name="Rectangle 13"/>
            <p:cNvSpPr>
              <a:spLocks noChangeArrowheads="1"/>
            </p:cNvSpPr>
            <p:nvPr/>
          </p:nvSpPr>
          <p:spPr bwMode="auto">
            <a:xfrm>
              <a:off x="2312" y="2786"/>
              <a:ext cx="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a:t>
              </a:r>
              <a:endParaRPr lang="en-US" altLang="nl-NL"/>
            </a:p>
          </p:txBody>
        </p:sp>
        <p:sp>
          <p:nvSpPr>
            <p:cNvPr id="20494" name="Rectangle 14"/>
            <p:cNvSpPr>
              <a:spLocks noChangeArrowheads="1"/>
            </p:cNvSpPr>
            <p:nvPr/>
          </p:nvSpPr>
          <p:spPr bwMode="auto">
            <a:xfrm>
              <a:off x="1830" y="2786"/>
              <a:ext cx="3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det(</a:t>
              </a:r>
              <a:endParaRPr lang="en-US" altLang="nl-NL"/>
            </a:p>
          </p:txBody>
        </p:sp>
        <p:sp>
          <p:nvSpPr>
            <p:cNvPr id="20495" name="Rectangle 15"/>
            <p:cNvSpPr>
              <a:spLocks noChangeArrowheads="1"/>
            </p:cNvSpPr>
            <p:nvPr/>
          </p:nvSpPr>
          <p:spPr bwMode="auto">
            <a:xfrm>
              <a:off x="1545" y="2786"/>
              <a:ext cx="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a:t>
              </a:r>
              <a:endParaRPr lang="en-US" altLang="nl-NL"/>
            </a:p>
          </p:txBody>
        </p:sp>
        <p:sp>
          <p:nvSpPr>
            <p:cNvPr id="20496" name="Rectangle 16"/>
            <p:cNvSpPr>
              <a:spLocks noChangeArrowheads="1"/>
            </p:cNvSpPr>
            <p:nvPr/>
          </p:nvSpPr>
          <p:spPr bwMode="auto">
            <a:xfrm>
              <a:off x="845" y="2786"/>
              <a:ext cx="3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det(</a:t>
              </a:r>
              <a:endParaRPr lang="en-US" altLang="nl-NL"/>
            </a:p>
          </p:txBody>
        </p:sp>
        <p:sp>
          <p:nvSpPr>
            <p:cNvPr id="20497" name="Rectangle 17"/>
            <p:cNvSpPr>
              <a:spLocks noChangeArrowheads="1"/>
            </p:cNvSpPr>
            <p:nvPr/>
          </p:nvSpPr>
          <p:spPr bwMode="auto">
            <a:xfrm>
              <a:off x="2996" y="1796"/>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20498" name="Rectangle 18"/>
            <p:cNvSpPr>
              <a:spLocks noChangeArrowheads="1"/>
            </p:cNvSpPr>
            <p:nvPr/>
          </p:nvSpPr>
          <p:spPr bwMode="auto">
            <a:xfrm>
              <a:off x="2731" y="1796"/>
              <a:ext cx="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a:t>
              </a:r>
              <a:endParaRPr lang="en-US" altLang="nl-NL"/>
            </a:p>
          </p:txBody>
        </p:sp>
        <p:sp>
          <p:nvSpPr>
            <p:cNvPr id="20499" name="Rectangle 19"/>
            <p:cNvSpPr>
              <a:spLocks noChangeArrowheads="1"/>
            </p:cNvSpPr>
            <p:nvPr/>
          </p:nvSpPr>
          <p:spPr bwMode="auto">
            <a:xfrm>
              <a:off x="2249" y="1796"/>
              <a:ext cx="33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det(</a:t>
              </a:r>
              <a:endParaRPr lang="en-US" altLang="nl-NL"/>
            </a:p>
          </p:txBody>
        </p:sp>
        <p:sp>
          <p:nvSpPr>
            <p:cNvPr id="20500" name="Rectangle 20"/>
            <p:cNvSpPr>
              <a:spLocks noChangeArrowheads="1"/>
            </p:cNvSpPr>
            <p:nvPr/>
          </p:nvSpPr>
          <p:spPr bwMode="auto">
            <a:xfrm>
              <a:off x="1902" y="211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20501" name="Rectangle 21"/>
            <p:cNvSpPr>
              <a:spLocks noChangeArrowheads="1"/>
            </p:cNvSpPr>
            <p:nvPr/>
          </p:nvSpPr>
          <p:spPr bwMode="auto">
            <a:xfrm>
              <a:off x="1599" y="211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20502" name="Rectangle 22"/>
            <p:cNvSpPr>
              <a:spLocks noChangeArrowheads="1"/>
            </p:cNvSpPr>
            <p:nvPr/>
          </p:nvSpPr>
          <p:spPr bwMode="auto">
            <a:xfrm>
              <a:off x="1294" y="2118"/>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20503" name="Rectangle 23"/>
            <p:cNvSpPr>
              <a:spLocks noChangeArrowheads="1"/>
            </p:cNvSpPr>
            <p:nvPr/>
          </p:nvSpPr>
          <p:spPr bwMode="auto">
            <a:xfrm>
              <a:off x="1904" y="1796"/>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20504" name="Rectangle 24"/>
            <p:cNvSpPr>
              <a:spLocks noChangeArrowheads="1"/>
            </p:cNvSpPr>
            <p:nvPr/>
          </p:nvSpPr>
          <p:spPr bwMode="auto">
            <a:xfrm>
              <a:off x="1597" y="1796"/>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dirty="0">
                  <a:latin typeface="Times New Roman" panose="02020603050405020304" pitchFamily="18" charset="0"/>
                </a:rPr>
                <a:t>1</a:t>
              </a:r>
              <a:endParaRPr lang="en-US" altLang="nl-NL" dirty="0"/>
            </a:p>
          </p:txBody>
        </p:sp>
        <p:sp>
          <p:nvSpPr>
            <p:cNvPr id="20505" name="Rectangle 25"/>
            <p:cNvSpPr>
              <a:spLocks noChangeArrowheads="1"/>
            </p:cNvSpPr>
            <p:nvPr/>
          </p:nvSpPr>
          <p:spPr bwMode="auto">
            <a:xfrm>
              <a:off x="1294" y="1796"/>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20506" name="Rectangle 26"/>
            <p:cNvSpPr>
              <a:spLocks noChangeArrowheads="1"/>
            </p:cNvSpPr>
            <p:nvPr/>
          </p:nvSpPr>
          <p:spPr bwMode="auto">
            <a:xfrm>
              <a:off x="1904" y="1475"/>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20507" name="Rectangle 27"/>
            <p:cNvSpPr>
              <a:spLocks noChangeArrowheads="1"/>
            </p:cNvSpPr>
            <p:nvPr/>
          </p:nvSpPr>
          <p:spPr bwMode="auto">
            <a:xfrm>
              <a:off x="1597" y="1475"/>
              <a:ext cx="10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0</a:t>
              </a:r>
              <a:endParaRPr lang="en-US" altLang="nl-NL"/>
            </a:p>
          </p:txBody>
        </p:sp>
        <p:sp>
          <p:nvSpPr>
            <p:cNvPr id="20508" name="Rectangle 28"/>
            <p:cNvSpPr>
              <a:spLocks noChangeArrowheads="1"/>
            </p:cNvSpPr>
            <p:nvPr/>
          </p:nvSpPr>
          <p:spPr bwMode="auto">
            <a:xfrm>
              <a:off x="1292" y="1475"/>
              <a:ext cx="10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Times New Roman" panose="02020603050405020304" pitchFamily="18" charset="0"/>
                </a:rPr>
                <a:t>1</a:t>
              </a:r>
              <a:endParaRPr lang="en-US" altLang="nl-NL"/>
            </a:p>
          </p:txBody>
        </p:sp>
        <p:sp>
          <p:nvSpPr>
            <p:cNvPr id="20509" name="Rectangle 29"/>
            <p:cNvSpPr>
              <a:spLocks noChangeArrowheads="1"/>
            </p:cNvSpPr>
            <p:nvPr/>
          </p:nvSpPr>
          <p:spPr bwMode="auto">
            <a:xfrm>
              <a:off x="3716" y="2786"/>
              <a:ext cx="18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M</a:t>
              </a:r>
              <a:endParaRPr lang="en-US" altLang="nl-NL"/>
            </a:p>
          </p:txBody>
        </p:sp>
        <p:sp>
          <p:nvSpPr>
            <p:cNvPr id="20510" name="Rectangle 30"/>
            <p:cNvSpPr>
              <a:spLocks noChangeArrowheads="1"/>
            </p:cNvSpPr>
            <p:nvPr/>
          </p:nvSpPr>
          <p:spPr bwMode="auto">
            <a:xfrm>
              <a:off x="2875" y="2786"/>
              <a:ext cx="180"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M</a:t>
              </a:r>
              <a:endParaRPr lang="en-US" altLang="nl-NL"/>
            </a:p>
          </p:txBody>
        </p:sp>
        <p:sp>
          <p:nvSpPr>
            <p:cNvPr id="20511" name="Rectangle 31"/>
            <p:cNvSpPr>
              <a:spLocks noChangeArrowheads="1"/>
            </p:cNvSpPr>
            <p:nvPr/>
          </p:nvSpPr>
          <p:spPr bwMode="auto">
            <a:xfrm>
              <a:off x="2185" y="2786"/>
              <a:ext cx="1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20512" name="Rectangle 32"/>
            <p:cNvSpPr>
              <a:spLocks noChangeArrowheads="1"/>
            </p:cNvSpPr>
            <p:nvPr/>
          </p:nvSpPr>
          <p:spPr bwMode="auto">
            <a:xfrm>
              <a:off x="1200" y="2786"/>
              <a:ext cx="31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AM</a:t>
              </a:r>
              <a:endParaRPr lang="en-US" altLang="nl-NL"/>
            </a:p>
          </p:txBody>
        </p:sp>
        <p:sp>
          <p:nvSpPr>
            <p:cNvPr id="20513" name="Rectangle 33"/>
            <p:cNvSpPr>
              <a:spLocks noChangeArrowheads="1"/>
            </p:cNvSpPr>
            <p:nvPr/>
          </p:nvSpPr>
          <p:spPr bwMode="auto">
            <a:xfrm>
              <a:off x="2604" y="1796"/>
              <a:ext cx="1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20514" name="Rectangle 34"/>
            <p:cNvSpPr>
              <a:spLocks noChangeArrowheads="1"/>
            </p:cNvSpPr>
            <p:nvPr/>
          </p:nvSpPr>
          <p:spPr bwMode="auto">
            <a:xfrm>
              <a:off x="865" y="1796"/>
              <a:ext cx="13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i="1">
                  <a:latin typeface="Times New Roman" panose="02020603050405020304" pitchFamily="18" charset="0"/>
                </a:rPr>
                <a:t>A</a:t>
              </a:r>
              <a:endParaRPr lang="en-US" altLang="nl-NL"/>
            </a:p>
          </p:txBody>
        </p:sp>
        <p:sp>
          <p:nvSpPr>
            <p:cNvPr id="20515" name="Rectangle 35"/>
            <p:cNvSpPr>
              <a:spLocks noChangeArrowheads="1"/>
            </p:cNvSpPr>
            <p:nvPr/>
          </p:nvSpPr>
          <p:spPr bwMode="auto">
            <a:xfrm>
              <a:off x="3210" y="2761"/>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20516" name="Rectangle 36"/>
            <p:cNvSpPr>
              <a:spLocks noChangeArrowheads="1"/>
            </p:cNvSpPr>
            <p:nvPr/>
          </p:nvSpPr>
          <p:spPr bwMode="auto">
            <a:xfrm>
              <a:off x="1666" y="2761"/>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20517" name="Rectangle 37"/>
            <p:cNvSpPr>
              <a:spLocks noChangeArrowheads="1"/>
            </p:cNvSpPr>
            <p:nvPr/>
          </p:nvSpPr>
          <p:spPr bwMode="auto">
            <a:xfrm>
              <a:off x="2852" y="1771"/>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sp>
          <p:nvSpPr>
            <p:cNvPr id="20518" name="Rectangle 38"/>
            <p:cNvSpPr>
              <a:spLocks noChangeArrowheads="1"/>
            </p:cNvSpPr>
            <p:nvPr/>
          </p:nvSpPr>
          <p:spPr bwMode="auto">
            <a:xfrm>
              <a:off x="2014" y="208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20519" name="Rectangle 39"/>
            <p:cNvSpPr>
              <a:spLocks noChangeArrowheads="1"/>
            </p:cNvSpPr>
            <p:nvPr/>
          </p:nvSpPr>
          <p:spPr bwMode="auto">
            <a:xfrm>
              <a:off x="2014" y="1876"/>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20520" name="Rectangle 40"/>
            <p:cNvSpPr>
              <a:spLocks noChangeArrowheads="1"/>
            </p:cNvSpPr>
            <p:nvPr/>
          </p:nvSpPr>
          <p:spPr bwMode="auto">
            <a:xfrm>
              <a:off x="2014" y="1671"/>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ú</a:t>
              </a:r>
              <a:endParaRPr lang="en-US" altLang="nl-NL"/>
            </a:p>
          </p:txBody>
        </p:sp>
        <p:sp>
          <p:nvSpPr>
            <p:cNvPr id="20521" name="Rectangle 41"/>
            <p:cNvSpPr>
              <a:spLocks noChangeArrowheads="1"/>
            </p:cNvSpPr>
            <p:nvPr/>
          </p:nvSpPr>
          <p:spPr bwMode="auto">
            <a:xfrm>
              <a:off x="2014" y="2151"/>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û</a:t>
              </a:r>
              <a:endParaRPr lang="en-US" altLang="nl-NL"/>
            </a:p>
          </p:txBody>
        </p:sp>
        <p:sp>
          <p:nvSpPr>
            <p:cNvPr id="20522" name="Rectangle 42"/>
            <p:cNvSpPr>
              <a:spLocks noChangeArrowheads="1"/>
            </p:cNvSpPr>
            <p:nvPr/>
          </p:nvSpPr>
          <p:spPr bwMode="auto">
            <a:xfrm>
              <a:off x="2014" y="1465"/>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ù</a:t>
              </a:r>
              <a:endParaRPr lang="en-US" altLang="nl-NL"/>
            </a:p>
          </p:txBody>
        </p:sp>
        <p:sp>
          <p:nvSpPr>
            <p:cNvPr id="20523" name="Rectangle 43"/>
            <p:cNvSpPr>
              <a:spLocks noChangeArrowheads="1"/>
            </p:cNvSpPr>
            <p:nvPr/>
          </p:nvSpPr>
          <p:spPr bwMode="auto">
            <a:xfrm>
              <a:off x="1210" y="2082"/>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20524" name="Rectangle 44"/>
            <p:cNvSpPr>
              <a:spLocks noChangeArrowheads="1"/>
            </p:cNvSpPr>
            <p:nvPr/>
          </p:nvSpPr>
          <p:spPr bwMode="auto">
            <a:xfrm>
              <a:off x="1210" y="1876"/>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20525" name="Rectangle 45"/>
            <p:cNvSpPr>
              <a:spLocks noChangeArrowheads="1"/>
            </p:cNvSpPr>
            <p:nvPr/>
          </p:nvSpPr>
          <p:spPr bwMode="auto">
            <a:xfrm>
              <a:off x="1210" y="1671"/>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ê</a:t>
              </a:r>
              <a:endParaRPr lang="en-US" altLang="nl-NL"/>
            </a:p>
          </p:txBody>
        </p:sp>
        <p:sp>
          <p:nvSpPr>
            <p:cNvPr id="20526" name="Rectangle 46"/>
            <p:cNvSpPr>
              <a:spLocks noChangeArrowheads="1"/>
            </p:cNvSpPr>
            <p:nvPr/>
          </p:nvSpPr>
          <p:spPr bwMode="auto">
            <a:xfrm>
              <a:off x="1210" y="2151"/>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ë</a:t>
              </a:r>
              <a:endParaRPr lang="en-US" altLang="nl-NL"/>
            </a:p>
          </p:txBody>
        </p:sp>
        <p:sp>
          <p:nvSpPr>
            <p:cNvPr id="20527" name="Rectangle 47"/>
            <p:cNvSpPr>
              <a:spLocks noChangeArrowheads="1"/>
            </p:cNvSpPr>
            <p:nvPr/>
          </p:nvSpPr>
          <p:spPr bwMode="auto">
            <a:xfrm>
              <a:off x="1210" y="1465"/>
              <a:ext cx="8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é</a:t>
              </a:r>
              <a:endParaRPr lang="en-US" altLang="nl-NL"/>
            </a:p>
          </p:txBody>
        </p:sp>
        <p:sp>
          <p:nvSpPr>
            <p:cNvPr id="20528" name="Rectangle 48"/>
            <p:cNvSpPr>
              <a:spLocks noChangeArrowheads="1"/>
            </p:cNvSpPr>
            <p:nvPr/>
          </p:nvSpPr>
          <p:spPr bwMode="auto">
            <a:xfrm>
              <a:off x="1039" y="1771"/>
              <a:ext cx="11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700">
                  <a:latin typeface="Symbol" panose="05050102010706020507" pitchFamily="18" charset="2"/>
                </a:rPr>
                <a:t>=</a:t>
              </a:r>
              <a:endParaRPr lang="en-US" altLang="nl-NL"/>
            </a:p>
          </p:txBody>
        </p:sp>
      </p:grpSp>
      <p:sp>
        <p:nvSpPr>
          <p:cNvPr id="20485" name="Text Box 49"/>
          <p:cNvSpPr txBox="1">
            <a:spLocks noChangeArrowheads="1"/>
          </p:cNvSpPr>
          <p:nvPr/>
        </p:nvSpPr>
        <p:spPr bwMode="auto">
          <a:xfrm>
            <a:off x="430213" y="5110163"/>
            <a:ext cx="8251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nl-NL" sz="2400"/>
              <a:t>Using rules like this, you can compute the determinant of a matrix using row operations!</a:t>
            </a:r>
          </a:p>
        </p:txBody>
      </p:sp>
      <p:sp>
        <p:nvSpPr>
          <p:cNvPr id="20486" name="Text Box 50"/>
          <p:cNvSpPr txBox="1">
            <a:spLocks noChangeArrowheads="1"/>
          </p:cNvSpPr>
          <p:nvPr/>
        </p:nvSpPr>
        <p:spPr bwMode="auto">
          <a:xfrm>
            <a:off x="3352800" y="2895600"/>
            <a:ext cx="22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nl-NL"/>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nl-NL" smtClean="0"/>
              <a:t>MATRIX RANK</a:t>
            </a:r>
          </a:p>
        </p:txBody>
      </p:sp>
      <p:sp>
        <p:nvSpPr>
          <p:cNvPr id="21507" name="Rectangle 3"/>
          <p:cNvSpPr>
            <a:spLocks noGrp="1" noChangeArrowheads="1"/>
          </p:cNvSpPr>
          <p:nvPr>
            <p:ph idx="1"/>
          </p:nvPr>
        </p:nvSpPr>
        <p:spPr/>
        <p:txBody>
          <a:bodyPr/>
          <a:lstStyle/>
          <a:p>
            <a:pPr eaLnBrk="1" hangingPunct="1"/>
            <a:r>
              <a:rPr lang="en-US" altLang="nl-NL" smtClean="0"/>
              <a:t>Rank of a matrix: the number of linearly independent columns (columns that can not be expressed as a linear combination of the other columns) of a matrix</a:t>
            </a:r>
          </a:p>
        </p:txBody>
      </p:sp>
      <p:sp>
        <p:nvSpPr>
          <p:cNvPr id="21508" name="Text Box 6"/>
          <p:cNvSpPr txBox="1">
            <a:spLocks noChangeArrowheads="1"/>
          </p:cNvSpPr>
          <p:nvPr/>
        </p:nvSpPr>
        <p:spPr bwMode="auto">
          <a:xfrm>
            <a:off x="762000" y="4249737"/>
            <a:ext cx="396875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nl-NL"/>
              <a:t>3 independent columns:</a:t>
            </a:r>
          </a:p>
          <a:p>
            <a:pPr algn="ctr">
              <a:spcBef>
                <a:spcPct val="50000"/>
              </a:spcBef>
            </a:pPr>
            <a:r>
              <a:rPr lang="en-US" altLang="nl-NL"/>
              <a:t>rank(M)=3</a:t>
            </a:r>
          </a:p>
        </p:txBody>
      </p:sp>
      <p:sp>
        <p:nvSpPr>
          <p:cNvPr id="21509" name="Text Box 7"/>
          <p:cNvSpPr txBox="1">
            <a:spLocks noChangeArrowheads="1"/>
          </p:cNvSpPr>
          <p:nvPr/>
        </p:nvSpPr>
        <p:spPr bwMode="auto">
          <a:xfrm>
            <a:off x="4724400" y="4249737"/>
            <a:ext cx="3894138" cy="2033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nl-NL" dirty="0" smtClean="0"/>
              <a:t>Col 2 = 2 * col 1</a:t>
            </a:r>
          </a:p>
          <a:p>
            <a:pPr>
              <a:spcBef>
                <a:spcPct val="50000"/>
              </a:spcBef>
            </a:pPr>
            <a:r>
              <a:rPr lang="en-US" altLang="nl-NL" dirty="0" smtClean="0"/>
              <a:t>Col 4 = col 3 – col 1</a:t>
            </a:r>
          </a:p>
          <a:p>
            <a:pPr>
              <a:spcBef>
                <a:spcPct val="50000"/>
              </a:spcBef>
            </a:pPr>
            <a:r>
              <a:rPr lang="en-US" altLang="nl-NL" dirty="0" smtClean="0"/>
              <a:t>So:</a:t>
            </a:r>
          </a:p>
          <a:p>
            <a:pPr>
              <a:spcBef>
                <a:spcPct val="50000"/>
              </a:spcBef>
            </a:pPr>
            <a:r>
              <a:rPr lang="en-US" altLang="nl-NL" dirty="0" smtClean="0"/>
              <a:t>2 </a:t>
            </a:r>
            <a:r>
              <a:rPr lang="en-US" altLang="nl-NL" dirty="0"/>
              <a:t>independent columns:</a:t>
            </a:r>
          </a:p>
          <a:p>
            <a:pPr algn="ctr">
              <a:spcBef>
                <a:spcPct val="50000"/>
              </a:spcBef>
            </a:pPr>
            <a:r>
              <a:rPr lang="en-US" altLang="nl-NL" dirty="0"/>
              <a:t>Rank(M)=2</a:t>
            </a:r>
          </a:p>
        </p:txBody>
      </p:sp>
      <p:sp>
        <p:nvSpPr>
          <p:cNvPr id="21510" name="Text Box 8"/>
          <p:cNvSpPr txBox="1">
            <a:spLocks noChangeArrowheads="1"/>
          </p:cNvSpPr>
          <p:nvPr/>
        </p:nvSpPr>
        <p:spPr bwMode="auto">
          <a:xfrm>
            <a:off x="4724400" y="2420937"/>
            <a:ext cx="3959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nl-NL"/>
              <a:t>Column 2 and 4 are not independent</a:t>
            </a:r>
          </a:p>
        </p:txBody>
      </p:sp>
      <p:grpSp>
        <p:nvGrpSpPr>
          <p:cNvPr id="21511" name="Group 10"/>
          <p:cNvGrpSpPr>
            <a:grpSpLocks noChangeAspect="1"/>
          </p:cNvGrpSpPr>
          <p:nvPr/>
        </p:nvGrpSpPr>
        <p:grpSpPr bwMode="auto">
          <a:xfrm>
            <a:off x="1371600" y="2497137"/>
            <a:ext cx="2290763" cy="1644650"/>
            <a:chOff x="909" y="2097"/>
            <a:chExt cx="1443" cy="1036"/>
          </a:xfrm>
        </p:grpSpPr>
        <p:sp>
          <p:nvSpPr>
            <p:cNvPr id="21538" name="AutoShape 9"/>
            <p:cNvSpPr>
              <a:spLocks noChangeAspect="1" noChangeArrowheads="1" noTextEdit="1"/>
            </p:cNvSpPr>
            <p:nvPr/>
          </p:nvSpPr>
          <p:spPr bwMode="auto">
            <a:xfrm>
              <a:off x="909" y="2097"/>
              <a:ext cx="1443" cy="1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1539" name="Rectangle 11"/>
            <p:cNvSpPr>
              <a:spLocks noChangeArrowheads="1"/>
            </p:cNvSpPr>
            <p:nvPr/>
          </p:nvSpPr>
          <p:spPr bwMode="auto">
            <a:xfrm>
              <a:off x="2229" y="2769"/>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ú</a:t>
              </a:r>
              <a:endParaRPr lang="en-US" altLang="nl-NL"/>
            </a:p>
          </p:txBody>
        </p:sp>
        <p:sp>
          <p:nvSpPr>
            <p:cNvPr id="21540" name="Rectangle 12"/>
            <p:cNvSpPr>
              <a:spLocks noChangeArrowheads="1"/>
            </p:cNvSpPr>
            <p:nvPr/>
          </p:nvSpPr>
          <p:spPr bwMode="auto">
            <a:xfrm>
              <a:off x="2229" y="2556"/>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ú</a:t>
              </a:r>
              <a:endParaRPr lang="en-US" altLang="nl-NL"/>
            </a:p>
          </p:txBody>
        </p:sp>
        <p:sp>
          <p:nvSpPr>
            <p:cNvPr id="21541" name="Rectangle 13"/>
            <p:cNvSpPr>
              <a:spLocks noChangeArrowheads="1"/>
            </p:cNvSpPr>
            <p:nvPr/>
          </p:nvSpPr>
          <p:spPr bwMode="auto">
            <a:xfrm>
              <a:off x="2229" y="2343"/>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ú</a:t>
              </a:r>
              <a:endParaRPr lang="en-US" altLang="nl-NL"/>
            </a:p>
          </p:txBody>
        </p:sp>
        <p:sp>
          <p:nvSpPr>
            <p:cNvPr id="21542" name="Rectangle 14"/>
            <p:cNvSpPr>
              <a:spLocks noChangeArrowheads="1"/>
            </p:cNvSpPr>
            <p:nvPr/>
          </p:nvSpPr>
          <p:spPr bwMode="auto">
            <a:xfrm>
              <a:off x="2229" y="2841"/>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û</a:t>
              </a:r>
              <a:endParaRPr lang="en-US" altLang="nl-NL"/>
            </a:p>
          </p:txBody>
        </p:sp>
        <p:sp>
          <p:nvSpPr>
            <p:cNvPr id="21543" name="Rectangle 15"/>
            <p:cNvSpPr>
              <a:spLocks noChangeArrowheads="1"/>
            </p:cNvSpPr>
            <p:nvPr/>
          </p:nvSpPr>
          <p:spPr bwMode="auto">
            <a:xfrm>
              <a:off x="2229" y="2131"/>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ù</a:t>
              </a:r>
              <a:endParaRPr lang="en-US" altLang="nl-NL"/>
            </a:p>
          </p:txBody>
        </p:sp>
        <p:sp>
          <p:nvSpPr>
            <p:cNvPr id="21544" name="Rectangle 16"/>
            <p:cNvSpPr>
              <a:spLocks noChangeArrowheads="1"/>
            </p:cNvSpPr>
            <p:nvPr/>
          </p:nvSpPr>
          <p:spPr bwMode="auto">
            <a:xfrm>
              <a:off x="1393" y="2769"/>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ê</a:t>
              </a:r>
              <a:endParaRPr lang="en-US" altLang="nl-NL"/>
            </a:p>
          </p:txBody>
        </p:sp>
        <p:sp>
          <p:nvSpPr>
            <p:cNvPr id="21545" name="Rectangle 17"/>
            <p:cNvSpPr>
              <a:spLocks noChangeArrowheads="1"/>
            </p:cNvSpPr>
            <p:nvPr/>
          </p:nvSpPr>
          <p:spPr bwMode="auto">
            <a:xfrm>
              <a:off x="1393" y="2556"/>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ê</a:t>
              </a:r>
              <a:endParaRPr lang="en-US" altLang="nl-NL"/>
            </a:p>
          </p:txBody>
        </p:sp>
        <p:sp>
          <p:nvSpPr>
            <p:cNvPr id="21546" name="Rectangle 18"/>
            <p:cNvSpPr>
              <a:spLocks noChangeArrowheads="1"/>
            </p:cNvSpPr>
            <p:nvPr/>
          </p:nvSpPr>
          <p:spPr bwMode="auto">
            <a:xfrm>
              <a:off x="1393" y="2343"/>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ê</a:t>
              </a:r>
              <a:endParaRPr lang="en-US" altLang="nl-NL"/>
            </a:p>
          </p:txBody>
        </p:sp>
        <p:sp>
          <p:nvSpPr>
            <p:cNvPr id="21547" name="Rectangle 19"/>
            <p:cNvSpPr>
              <a:spLocks noChangeArrowheads="1"/>
            </p:cNvSpPr>
            <p:nvPr/>
          </p:nvSpPr>
          <p:spPr bwMode="auto">
            <a:xfrm>
              <a:off x="1393" y="2841"/>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ë</a:t>
              </a:r>
              <a:endParaRPr lang="en-US" altLang="nl-NL"/>
            </a:p>
          </p:txBody>
        </p:sp>
        <p:sp>
          <p:nvSpPr>
            <p:cNvPr id="21548" name="Rectangle 20"/>
            <p:cNvSpPr>
              <a:spLocks noChangeArrowheads="1"/>
            </p:cNvSpPr>
            <p:nvPr/>
          </p:nvSpPr>
          <p:spPr bwMode="auto">
            <a:xfrm>
              <a:off x="1393" y="2131"/>
              <a:ext cx="8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é</a:t>
              </a:r>
              <a:endParaRPr lang="en-US" altLang="nl-NL"/>
            </a:p>
          </p:txBody>
        </p:sp>
        <p:sp>
          <p:nvSpPr>
            <p:cNvPr id="21549" name="Rectangle 21"/>
            <p:cNvSpPr>
              <a:spLocks noChangeArrowheads="1"/>
            </p:cNvSpPr>
            <p:nvPr/>
          </p:nvSpPr>
          <p:spPr bwMode="auto">
            <a:xfrm>
              <a:off x="1217" y="2448"/>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Symbol" panose="05050102010706020507" pitchFamily="18" charset="2"/>
                </a:rPr>
                <a:t>=</a:t>
              </a:r>
              <a:endParaRPr lang="en-US" altLang="nl-NL"/>
            </a:p>
          </p:txBody>
        </p:sp>
        <p:sp>
          <p:nvSpPr>
            <p:cNvPr id="21550" name="Rectangle 22"/>
            <p:cNvSpPr>
              <a:spLocks noChangeArrowheads="1"/>
            </p:cNvSpPr>
            <p:nvPr/>
          </p:nvSpPr>
          <p:spPr bwMode="auto">
            <a:xfrm>
              <a:off x="2112" y="280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1</a:t>
              </a:r>
              <a:endParaRPr lang="en-US" altLang="nl-NL"/>
            </a:p>
          </p:txBody>
        </p:sp>
        <p:sp>
          <p:nvSpPr>
            <p:cNvPr id="21551" name="Rectangle 23"/>
            <p:cNvSpPr>
              <a:spLocks noChangeArrowheads="1"/>
            </p:cNvSpPr>
            <p:nvPr/>
          </p:nvSpPr>
          <p:spPr bwMode="auto">
            <a:xfrm>
              <a:off x="1796" y="280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21552" name="Rectangle 24"/>
            <p:cNvSpPr>
              <a:spLocks noChangeArrowheads="1"/>
            </p:cNvSpPr>
            <p:nvPr/>
          </p:nvSpPr>
          <p:spPr bwMode="auto">
            <a:xfrm>
              <a:off x="1480" y="2806"/>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21553" name="Rectangle 25"/>
            <p:cNvSpPr>
              <a:spLocks noChangeArrowheads="1"/>
            </p:cNvSpPr>
            <p:nvPr/>
          </p:nvSpPr>
          <p:spPr bwMode="auto">
            <a:xfrm>
              <a:off x="2112" y="247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1</a:t>
              </a:r>
              <a:endParaRPr lang="en-US" altLang="nl-NL"/>
            </a:p>
          </p:txBody>
        </p:sp>
        <p:sp>
          <p:nvSpPr>
            <p:cNvPr id="21554" name="Rectangle 26"/>
            <p:cNvSpPr>
              <a:spLocks noChangeArrowheads="1"/>
            </p:cNvSpPr>
            <p:nvPr/>
          </p:nvSpPr>
          <p:spPr bwMode="auto">
            <a:xfrm>
              <a:off x="1794" y="247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9</a:t>
              </a:r>
              <a:endParaRPr lang="en-US" altLang="nl-NL"/>
            </a:p>
          </p:txBody>
        </p:sp>
        <p:sp>
          <p:nvSpPr>
            <p:cNvPr id="21555" name="Rectangle 27"/>
            <p:cNvSpPr>
              <a:spLocks noChangeArrowheads="1"/>
            </p:cNvSpPr>
            <p:nvPr/>
          </p:nvSpPr>
          <p:spPr bwMode="auto">
            <a:xfrm>
              <a:off x="1480" y="247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0</a:t>
              </a:r>
              <a:endParaRPr lang="en-US" altLang="nl-NL"/>
            </a:p>
          </p:txBody>
        </p:sp>
        <p:sp>
          <p:nvSpPr>
            <p:cNvPr id="21556" name="Rectangle 28"/>
            <p:cNvSpPr>
              <a:spLocks noChangeArrowheads="1"/>
            </p:cNvSpPr>
            <p:nvPr/>
          </p:nvSpPr>
          <p:spPr bwMode="auto">
            <a:xfrm>
              <a:off x="2115" y="214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2</a:t>
              </a:r>
              <a:endParaRPr lang="en-US" altLang="nl-NL"/>
            </a:p>
          </p:txBody>
        </p:sp>
        <p:sp>
          <p:nvSpPr>
            <p:cNvPr id="21557" name="Rectangle 29"/>
            <p:cNvSpPr>
              <a:spLocks noChangeArrowheads="1"/>
            </p:cNvSpPr>
            <p:nvPr/>
          </p:nvSpPr>
          <p:spPr bwMode="auto">
            <a:xfrm>
              <a:off x="1798" y="214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3</a:t>
              </a:r>
              <a:endParaRPr lang="en-US" altLang="nl-NL"/>
            </a:p>
          </p:txBody>
        </p:sp>
        <p:sp>
          <p:nvSpPr>
            <p:cNvPr id="21558" name="Rectangle 30"/>
            <p:cNvSpPr>
              <a:spLocks noChangeArrowheads="1"/>
            </p:cNvSpPr>
            <p:nvPr/>
          </p:nvSpPr>
          <p:spPr bwMode="auto">
            <a:xfrm>
              <a:off x="1480" y="2140"/>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a:latin typeface="Times New Roman" panose="02020603050405020304" pitchFamily="18" charset="0"/>
                </a:rPr>
                <a:t>5</a:t>
              </a:r>
              <a:endParaRPr lang="en-US" altLang="nl-NL"/>
            </a:p>
          </p:txBody>
        </p:sp>
        <p:sp>
          <p:nvSpPr>
            <p:cNvPr id="21559" name="Rectangle 31"/>
            <p:cNvSpPr>
              <a:spLocks noChangeArrowheads="1"/>
            </p:cNvSpPr>
            <p:nvPr/>
          </p:nvSpPr>
          <p:spPr bwMode="auto">
            <a:xfrm>
              <a:off x="946" y="2473"/>
              <a:ext cx="1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800" i="1">
                  <a:latin typeface="Times New Roman" panose="02020603050405020304" pitchFamily="18" charset="0"/>
                </a:rPr>
                <a:t>M</a:t>
              </a:r>
              <a:endParaRPr lang="en-US" altLang="nl-NL"/>
            </a:p>
          </p:txBody>
        </p:sp>
      </p:grpSp>
      <p:grpSp>
        <p:nvGrpSpPr>
          <p:cNvPr id="21512" name="Group 33"/>
          <p:cNvGrpSpPr>
            <a:grpSpLocks noChangeAspect="1"/>
          </p:cNvGrpSpPr>
          <p:nvPr/>
        </p:nvGrpSpPr>
        <p:grpSpPr bwMode="auto">
          <a:xfrm>
            <a:off x="4876800" y="2725737"/>
            <a:ext cx="2655888" cy="1565275"/>
            <a:chOff x="3194" y="2101"/>
            <a:chExt cx="1673" cy="986"/>
          </a:xfrm>
        </p:grpSpPr>
        <p:sp>
          <p:nvSpPr>
            <p:cNvPr id="21513" name="AutoShape 32"/>
            <p:cNvSpPr>
              <a:spLocks noChangeAspect="1" noChangeArrowheads="1" noTextEdit="1"/>
            </p:cNvSpPr>
            <p:nvPr/>
          </p:nvSpPr>
          <p:spPr bwMode="auto">
            <a:xfrm>
              <a:off x="3194" y="2101"/>
              <a:ext cx="167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1514" name="Rectangle 34"/>
            <p:cNvSpPr>
              <a:spLocks noChangeArrowheads="1"/>
            </p:cNvSpPr>
            <p:nvPr/>
          </p:nvSpPr>
          <p:spPr bwMode="auto">
            <a:xfrm>
              <a:off x="4751" y="274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1515" name="Rectangle 35"/>
            <p:cNvSpPr>
              <a:spLocks noChangeArrowheads="1"/>
            </p:cNvSpPr>
            <p:nvPr/>
          </p:nvSpPr>
          <p:spPr bwMode="auto">
            <a:xfrm>
              <a:off x="4751" y="2538"/>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1516" name="Rectangle 36"/>
            <p:cNvSpPr>
              <a:spLocks noChangeArrowheads="1"/>
            </p:cNvSpPr>
            <p:nvPr/>
          </p:nvSpPr>
          <p:spPr bwMode="auto">
            <a:xfrm>
              <a:off x="4751" y="2336"/>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1517" name="Rectangle 37"/>
            <p:cNvSpPr>
              <a:spLocks noChangeArrowheads="1"/>
            </p:cNvSpPr>
            <p:nvPr/>
          </p:nvSpPr>
          <p:spPr bwMode="auto">
            <a:xfrm>
              <a:off x="4751" y="2809"/>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21518" name="Rectangle 38"/>
            <p:cNvSpPr>
              <a:spLocks noChangeArrowheads="1"/>
            </p:cNvSpPr>
            <p:nvPr/>
          </p:nvSpPr>
          <p:spPr bwMode="auto">
            <a:xfrm>
              <a:off x="4751" y="213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21519" name="Rectangle 39"/>
            <p:cNvSpPr>
              <a:spLocks noChangeArrowheads="1"/>
            </p:cNvSpPr>
            <p:nvPr/>
          </p:nvSpPr>
          <p:spPr bwMode="auto">
            <a:xfrm>
              <a:off x="3655" y="274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1520" name="Rectangle 40"/>
            <p:cNvSpPr>
              <a:spLocks noChangeArrowheads="1"/>
            </p:cNvSpPr>
            <p:nvPr/>
          </p:nvSpPr>
          <p:spPr bwMode="auto">
            <a:xfrm>
              <a:off x="3655" y="2538"/>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1521" name="Rectangle 41"/>
            <p:cNvSpPr>
              <a:spLocks noChangeArrowheads="1"/>
            </p:cNvSpPr>
            <p:nvPr/>
          </p:nvSpPr>
          <p:spPr bwMode="auto">
            <a:xfrm>
              <a:off x="3655" y="2336"/>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1522" name="Rectangle 42"/>
            <p:cNvSpPr>
              <a:spLocks noChangeArrowheads="1"/>
            </p:cNvSpPr>
            <p:nvPr/>
          </p:nvSpPr>
          <p:spPr bwMode="auto">
            <a:xfrm>
              <a:off x="3655" y="2809"/>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21523" name="Rectangle 43"/>
            <p:cNvSpPr>
              <a:spLocks noChangeArrowheads="1"/>
            </p:cNvSpPr>
            <p:nvPr/>
          </p:nvSpPr>
          <p:spPr bwMode="auto">
            <a:xfrm>
              <a:off x="3655" y="213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21524" name="Rectangle 44"/>
            <p:cNvSpPr>
              <a:spLocks noChangeArrowheads="1"/>
            </p:cNvSpPr>
            <p:nvPr/>
          </p:nvSpPr>
          <p:spPr bwMode="auto">
            <a:xfrm>
              <a:off x="3487" y="2435"/>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21525" name="Rectangle 45"/>
            <p:cNvSpPr>
              <a:spLocks noChangeArrowheads="1"/>
            </p:cNvSpPr>
            <p:nvPr/>
          </p:nvSpPr>
          <p:spPr bwMode="auto">
            <a:xfrm>
              <a:off x="4642" y="277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1526" name="Rectangle 46"/>
            <p:cNvSpPr>
              <a:spLocks noChangeArrowheads="1"/>
            </p:cNvSpPr>
            <p:nvPr/>
          </p:nvSpPr>
          <p:spPr bwMode="auto">
            <a:xfrm>
              <a:off x="4342" y="277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1527" name="Rectangle 47"/>
            <p:cNvSpPr>
              <a:spLocks noChangeArrowheads="1"/>
            </p:cNvSpPr>
            <p:nvPr/>
          </p:nvSpPr>
          <p:spPr bwMode="auto">
            <a:xfrm>
              <a:off x="4040" y="277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1528" name="Rectangle 48"/>
            <p:cNvSpPr>
              <a:spLocks noChangeArrowheads="1"/>
            </p:cNvSpPr>
            <p:nvPr/>
          </p:nvSpPr>
          <p:spPr bwMode="auto">
            <a:xfrm>
              <a:off x="3738" y="277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1529" name="Rectangle 49"/>
            <p:cNvSpPr>
              <a:spLocks noChangeArrowheads="1"/>
            </p:cNvSpPr>
            <p:nvPr/>
          </p:nvSpPr>
          <p:spPr bwMode="auto">
            <a:xfrm>
              <a:off x="4641" y="2459"/>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21530" name="Rectangle 50"/>
            <p:cNvSpPr>
              <a:spLocks noChangeArrowheads="1"/>
            </p:cNvSpPr>
            <p:nvPr/>
          </p:nvSpPr>
          <p:spPr bwMode="auto">
            <a:xfrm>
              <a:off x="4340" y="2459"/>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21531" name="Rectangle 51"/>
            <p:cNvSpPr>
              <a:spLocks noChangeArrowheads="1"/>
            </p:cNvSpPr>
            <p:nvPr/>
          </p:nvSpPr>
          <p:spPr bwMode="auto">
            <a:xfrm>
              <a:off x="4040" y="2459"/>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1532" name="Rectangle 52"/>
            <p:cNvSpPr>
              <a:spLocks noChangeArrowheads="1"/>
            </p:cNvSpPr>
            <p:nvPr/>
          </p:nvSpPr>
          <p:spPr bwMode="auto">
            <a:xfrm>
              <a:off x="3738" y="2459"/>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1533" name="Rectangle 53"/>
            <p:cNvSpPr>
              <a:spLocks noChangeArrowheads="1"/>
            </p:cNvSpPr>
            <p:nvPr/>
          </p:nvSpPr>
          <p:spPr bwMode="auto">
            <a:xfrm>
              <a:off x="4642" y="214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0</a:t>
              </a:r>
              <a:endParaRPr lang="en-US" altLang="nl-NL"/>
            </a:p>
          </p:txBody>
        </p:sp>
        <p:sp>
          <p:nvSpPr>
            <p:cNvPr id="21534" name="Rectangle 54"/>
            <p:cNvSpPr>
              <a:spLocks noChangeArrowheads="1"/>
            </p:cNvSpPr>
            <p:nvPr/>
          </p:nvSpPr>
          <p:spPr bwMode="auto">
            <a:xfrm>
              <a:off x="4340" y="214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21535" name="Rectangle 55"/>
            <p:cNvSpPr>
              <a:spLocks noChangeArrowheads="1"/>
            </p:cNvSpPr>
            <p:nvPr/>
          </p:nvSpPr>
          <p:spPr bwMode="auto">
            <a:xfrm>
              <a:off x="4042" y="214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2</a:t>
              </a:r>
              <a:endParaRPr lang="en-US" altLang="nl-NL"/>
            </a:p>
          </p:txBody>
        </p:sp>
        <p:sp>
          <p:nvSpPr>
            <p:cNvPr id="21536" name="Rectangle 56"/>
            <p:cNvSpPr>
              <a:spLocks noChangeArrowheads="1"/>
            </p:cNvSpPr>
            <p:nvPr/>
          </p:nvSpPr>
          <p:spPr bwMode="auto">
            <a:xfrm>
              <a:off x="3736" y="214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1</a:t>
              </a:r>
              <a:endParaRPr lang="en-US" altLang="nl-NL"/>
            </a:p>
          </p:txBody>
        </p:sp>
        <p:sp>
          <p:nvSpPr>
            <p:cNvPr id="21537" name="Rectangle 57"/>
            <p:cNvSpPr>
              <a:spLocks noChangeArrowheads="1"/>
            </p:cNvSpPr>
            <p:nvPr/>
          </p:nvSpPr>
          <p:spPr bwMode="auto">
            <a:xfrm>
              <a:off x="3229" y="2459"/>
              <a:ext cx="1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M</a:t>
              </a:r>
              <a:endParaRPr lang="en-US" altLang="nl-NL"/>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descr="the-matrix-wwwdan-dareo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388" y="895350"/>
            <a:ext cx="6753225"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z="1800" dirty="0"/>
              <a:t>For who was thinking that The Matrix is a product of Neo, Trinity and Morpheus …</a:t>
            </a:r>
            <a:br>
              <a:rPr lang="en-US" sz="1800" dirty="0"/>
            </a:br>
            <a:endParaRPr lang="nl-NL" sz="1800" dirty="0"/>
          </a:p>
        </p:txBody>
      </p:sp>
      <p:sp>
        <p:nvSpPr>
          <p:cNvPr id="3" name="Content Placeholder 2"/>
          <p:cNvSpPr>
            <a:spLocks noGrp="1"/>
          </p:cNvSpPr>
          <p:nvPr>
            <p:ph idx="1"/>
          </p:nvPr>
        </p:nvSpPr>
        <p:spPr/>
        <p:txBody>
          <a:bodyPr/>
          <a:lstStyle/>
          <a:p>
            <a:endParaRPr lang="nl-NL"/>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altLang="nl-NL" smtClean="0"/>
              <a:t>The solution of a system of linear equations may or may not exist, and it may or may not be unique. Existence of solutions can be determined by comparing the rank of the Matrix </a:t>
            </a:r>
            <a:r>
              <a:rPr lang="en-US" altLang="nl-NL" i="1" smtClean="0"/>
              <a:t>M</a:t>
            </a:r>
            <a:r>
              <a:rPr lang="en-US" altLang="nl-NL" smtClean="0"/>
              <a:t> with the rank of the </a:t>
            </a:r>
            <a:r>
              <a:rPr lang="en-US" altLang="nl-NL" b="1" smtClean="0"/>
              <a:t>augmented</a:t>
            </a:r>
            <a:r>
              <a:rPr lang="en-US" altLang="nl-NL" smtClean="0"/>
              <a:t> matrix </a:t>
            </a:r>
            <a:r>
              <a:rPr lang="en-US" altLang="nl-NL" i="1" smtClean="0"/>
              <a:t>M</a:t>
            </a:r>
            <a:r>
              <a:rPr lang="en-US" altLang="nl-NL" i="1" baseline="-25000" smtClean="0"/>
              <a:t>a</a:t>
            </a:r>
            <a:r>
              <a:rPr lang="en-US" altLang="nl-NL" smtClean="0"/>
              <a:t>.</a:t>
            </a:r>
          </a:p>
          <a:p>
            <a:pPr eaLnBrk="1" hangingPunct="1"/>
            <a:endParaRPr lang="en-US" altLang="nl-NL" smtClean="0"/>
          </a:p>
        </p:txBody>
      </p:sp>
      <p:sp>
        <p:nvSpPr>
          <p:cNvPr id="22532" name="Text Box 6"/>
          <p:cNvSpPr txBox="1">
            <a:spLocks noChangeArrowheads="1"/>
          </p:cNvSpPr>
          <p:nvPr/>
        </p:nvSpPr>
        <p:spPr bwMode="auto">
          <a:xfrm>
            <a:off x="5943600" y="33528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nl-NL" sz="2400" b="1"/>
              <a:t>Linear system</a:t>
            </a:r>
          </a:p>
        </p:txBody>
      </p:sp>
      <p:grpSp>
        <p:nvGrpSpPr>
          <p:cNvPr id="22533" name="Group 8"/>
          <p:cNvGrpSpPr>
            <a:grpSpLocks noChangeAspect="1"/>
          </p:cNvGrpSpPr>
          <p:nvPr/>
        </p:nvGrpSpPr>
        <p:grpSpPr bwMode="auto">
          <a:xfrm>
            <a:off x="762000" y="3962400"/>
            <a:ext cx="7959725" cy="1530350"/>
            <a:chOff x="210" y="2946"/>
            <a:chExt cx="5014" cy="964"/>
          </a:xfrm>
        </p:grpSpPr>
        <p:sp>
          <p:nvSpPr>
            <p:cNvPr id="22542" name="AutoShape 7"/>
            <p:cNvSpPr>
              <a:spLocks noChangeAspect="1" noChangeArrowheads="1" noTextEdit="1"/>
            </p:cNvSpPr>
            <p:nvPr/>
          </p:nvSpPr>
          <p:spPr bwMode="auto">
            <a:xfrm>
              <a:off x="210" y="2946"/>
              <a:ext cx="5014" cy="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2543" name="Rectangle 9"/>
            <p:cNvSpPr>
              <a:spLocks noChangeArrowheads="1"/>
            </p:cNvSpPr>
            <p:nvPr/>
          </p:nvSpPr>
          <p:spPr bwMode="auto">
            <a:xfrm>
              <a:off x="5099" y="357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2544" name="Rectangle 10"/>
            <p:cNvSpPr>
              <a:spLocks noChangeArrowheads="1"/>
            </p:cNvSpPr>
            <p:nvPr/>
          </p:nvSpPr>
          <p:spPr bwMode="auto">
            <a:xfrm>
              <a:off x="5099" y="337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2545" name="Rectangle 11"/>
            <p:cNvSpPr>
              <a:spLocks noChangeArrowheads="1"/>
            </p:cNvSpPr>
            <p:nvPr/>
          </p:nvSpPr>
          <p:spPr bwMode="auto">
            <a:xfrm>
              <a:off x="5099" y="317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2546" name="Rectangle 12"/>
            <p:cNvSpPr>
              <a:spLocks noChangeArrowheads="1"/>
            </p:cNvSpPr>
            <p:nvPr/>
          </p:nvSpPr>
          <p:spPr bwMode="auto">
            <a:xfrm>
              <a:off x="5099" y="36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22547" name="Rectangle 13"/>
            <p:cNvSpPr>
              <a:spLocks noChangeArrowheads="1"/>
            </p:cNvSpPr>
            <p:nvPr/>
          </p:nvSpPr>
          <p:spPr bwMode="auto">
            <a:xfrm>
              <a:off x="5099" y="297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22548" name="Rectangle 14"/>
            <p:cNvSpPr>
              <a:spLocks noChangeArrowheads="1"/>
            </p:cNvSpPr>
            <p:nvPr/>
          </p:nvSpPr>
          <p:spPr bwMode="auto">
            <a:xfrm>
              <a:off x="3576" y="357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2549" name="Rectangle 15"/>
            <p:cNvSpPr>
              <a:spLocks noChangeArrowheads="1"/>
            </p:cNvSpPr>
            <p:nvPr/>
          </p:nvSpPr>
          <p:spPr bwMode="auto">
            <a:xfrm>
              <a:off x="3576" y="337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2550" name="Rectangle 16"/>
            <p:cNvSpPr>
              <a:spLocks noChangeArrowheads="1"/>
            </p:cNvSpPr>
            <p:nvPr/>
          </p:nvSpPr>
          <p:spPr bwMode="auto">
            <a:xfrm>
              <a:off x="3576" y="317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2551" name="Rectangle 17"/>
            <p:cNvSpPr>
              <a:spLocks noChangeArrowheads="1"/>
            </p:cNvSpPr>
            <p:nvPr/>
          </p:nvSpPr>
          <p:spPr bwMode="auto">
            <a:xfrm>
              <a:off x="3576" y="36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22552" name="Rectangle 18"/>
            <p:cNvSpPr>
              <a:spLocks noChangeArrowheads="1"/>
            </p:cNvSpPr>
            <p:nvPr/>
          </p:nvSpPr>
          <p:spPr bwMode="auto">
            <a:xfrm>
              <a:off x="3576" y="297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22553" name="Rectangle 19"/>
            <p:cNvSpPr>
              <a:spLocks noChangeArrowheads="1"/>
            </p:cNvSpPr>
            <p:nvPr/>
          </p:nvSpPr>
          <p:spPr bwMode="auto">
            <a:xfrm>
              <a:off x="3412" y="3272"/>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22554" name="Rectangle 20"/>
            <p:cNvSpPr>
              <a:spLocks noChangeArrowheads="1"/>
            </p:cNvSpPr>
            <p:nvPr/>
          </p:nvSpPr>
          <p:spPr bwMode="auto">
            <a:xfrm>
              <a:off x="2827" y="327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Þ</a:t>
              </a:r>
              <a:endParaRPr lang="en-US" altLang="nl-NL"/>
            </a:p>
          </p:txBody>
        </p:sp>
        <p:sp>
          <p:nvSpPr>
            <p:cNvPr id="22555" name="Rectangle 21"/>
            <p:cNvSpPr>
              <a:spLocks noChangeArrowheads="1"/>
            </p:cNvSpPr>
            <p:nvPr/>
          </p:nvSpPr>
          <p:spPr bwMode="auto">
            <a:xfrm>
              <a:off x="2701" y="357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2556" name="Rectangle 22"/>
            <p:cNvSpPr>
              <a:spLocks noChangeArrowheads="1"/>
            </p:cNvSpPr>
            <p:nvPr/>
          </p:nvSpPr>
          <p:spPr bwMode="auto">
            <a:xfrm>
              <a:off x="2701" y="337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2557" name="Rectangle 23"/>
            <p:cNvSpPr>
              <a:spLocks noChangeArrowheads="1"/>
            </p:cNvSpPr>
            <p:nvPr/>
          </p:nvSpPr>
          <p:spPr bwMode="auto">
            <a:xfrm>
              <a:off x="2701" y="317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2558" name="Rectangle 24"/>
            <p:cNvSpPr>
              <a:spLocks noChangeArrowheads="1"/>
            </p:cNvSpPr>
            <p:nvPr/>
          </p:nvSpPr>
          <p:spPr bwMode="auto">
            <a:xfrm>
              <a:off x="2701" y="36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22559" name="Rectangle 25"/>
            <p:cNvSpPr>
              <a:spLocks noChangeArrowheads="1"/>
            </p:cNvSpPr>
            <p:nvPr/>
          </p:nvSpPr>
          <p:spPr bwMode="auto">
            <a:xfrm>
              <a:off x="2701" y="297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22560" name="Rectangle 26"/>
            <p:cNvSpPr>
              <a:spLocks noChangeArrowheads="1"/>
            </p:cNvSpPr>
            <p:nvPr/>
          </p:nvSpPr>
          <p:spPr bwMode="auto">
            <a:xfrm>
              <a:off x="2440" y="357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2561" name="Rectangle 27"/>
            <p:cNvSpPr>
              <a:spLocks noChangeArrowheads="1"/>
            </p:cNvSpPr>
            <p:nvPr/>
          </p:nvSpPr>
          <p:spPr bwMode="auto">
            <a:xfrm>
              <a:off x="2440" y="337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2562" name="Rectangle 28"/>
            <p:cNvSpPr>
              <a:spLocks noChangeArrowheads="1"/>
            </p:cNvSpPr>
            <p:nvPr/>
          </p:nvSpPr>
          <p:spPr bwMode="auto">
            <a:xfrm>
              <a:off x="2440" y="317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2563" name="Rectangle 29"/>
            <p:cNvSpPr>
              <a:spLocks noChangeArrowheads="1"/>
            </p:cNvSpPr>
            <p:nvPr/>
          </p:nvSpPr>
          <p:spPr bwMode="auto">
            <a:xfrm>
              <a:off x="2440" y="36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22564" name="Rectangle 30"/>
            <p:cNvSpPr>
              <a:spLocks noChangeArrowheads="1"/>
            </p:cNvSpPr>
            <p:nvPr/>
          </p:nvSpPr>
          <p:spPr bwMode="auto">
            <a:xfrm>
              <a:off x="2440" y="297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22565" name="Rectangle 31"/>
            <p:cNvSpPr>
              <a:spLocks noChangeArrowheads="1"/>
            </p:cNvSpPr>
            <p:nvPr/>
          </p:nvSpPr>
          <p:spPr bwMode="auto">
            <a:xfrm>
              <a:off x="2275" y="3272"/>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22566" name="Rectangle 32"/>
            <p:cNvSpPr>
              <a:spLocks noChangeArrowheads="1"/>
            </p:cNvSpPr>
            <p:nvPr/>
          </p:nvSpPr>
          <p:spPr bwMode="auto">
            <a:xfrm>
              <a:off x="1868" y="357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2567" name="Rectangle 33"/>
            <p:cNvSpPr>
              <a:spLocks noChangeArrowheads="1"/>
            </p:cNvSpPr>
            <p:nvPr/>
          </p:nvSpPr>
          <p:spPr bwMode="auto">
            <a:xfrm>
              <a:off x="1868" y="337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2568" name="Rectangle 34"/>
            <p:cNvSpPr>
              <a:spLocks noChangeArrowheads="1"/>
            </p:cNvSpPr>
            <p:nvPr/>
          </p:nvSpPr>
          <p:spPr bwMode="auto">
            <a:xfrm>
              <a:off x="1868" y="317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ú</a:t>
              </a:r>
              <a:endParaRPr lang="en-US" altLang="nl-NL"/>
            </a:p>
          </p:txBody>
        </p:sp>
        <p:sp>
          <p:nvSpPr>
            <p:cNvPr id="22569" name="Rectangle 35"/>
            <p:cNvSpPr>
              <a:spLocks noChangeArrowheads="1"/>
            </p:cNvSpPr>
            <p:nvPr/>
          </p:nvSpPr>
          <p:spPr bwMode="auto">
            <a:xfrm>
              <a:off x="1868" y="36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û</a:t>
              </a:r>
              <a:endParaRPr lang="en-US" altLang="nl-NL"/>
            </a:p>
          </p:txBody>
        </p:sp>
        <p:sp>
          <p:nvSpPr>
            <p:cNvPr id="22570" name="Rectangle 36"/>
            <p:cNvSpPr>
              <a:spLocks noChangeArrowheads="1"/>
            </p:cNvSpPr>
            <p:nvPr/>
          </p:nvSpPr>
          <p:spPr bwMode="auto">
            <a:xfrm>
              <a:off x="1868" y="297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ù</a:t>
              </a:r>
              <a:endParaRPr lang="en-US" altLang="nl-NL"/>
            </a:p>
          </p:txBody>
        </p:sp>
        <p:sp>
          <p:nvSpPr>
            <p:cNvPr id="22571" name="Rectangle 37"/>
            <p:cNvSpPr>
              <a:spLocks noChangeArrowheads="1"/>
            </p:cNvSpPr>
            <p:nvPr/>
          </p:nvSpPr>
          <p:spPr bwMode="auto">
            <a:xfrm>
              <a:off x="661" y="3571"/>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2572" name="Rectangle 38"/>
            <p:cNvSpPr>
              <a:spLocks noChangeArrowheads="1"/>
            </p:cNvSpPr>
            <p:nvPr/>
          </p:nvSpPr>
          <p:spPr bwMode="auto">
            <a:xfrm>
              <a:off x="661" y="3373"/>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2573" name="Rectangle 39"/>
            <p:cNvSpPr>
              <a:spLocks noChangeArrowheads="1"/>
            </p:cNvSpPr>
            <p:nvPr/>
          </p:nvSpPr>
          <p:spPr bwMode="auto">
            <a:xfrm>
              <a:off x="661" y="3175"/>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ê</a:t>
              </a:r>
              <a:endParaRPr lang="en-US" altLang="nl-NL"/>
            </a:p>
          </p:txBody>
        </p:sp>
        <p:sp>
          <p:nvSpPr>
            <p:cNvPr id="22574" name="Rectangle 40"/>
            <p:cNvSpPr>
              <a:spLocks noChangeArrowheads="1"/>
            </p:cNvSpPr>
            <p:nvPr/>
          </p:nvSpPr>
          <p:spPr bwMode="auto">
            <a:xfrm>
              <a:off x="661" y="363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ë</a:t>
              </a:r>
              <a:endParaRPr lang="en-US" altLang="nl-NL"/>
            </a:p>
          </p:txBody>
        </p:sp>
        <p:sp>
          <p:nvSpPr>
            <p:cNvPr id="22575" name="Rectangle 41"/>
            <p:cNvSpPr>
              <a:spLocks noChangeArrowheads="1"/>
            </p:cNvSpPr>
            <p:nvPr/>
          </p:nvSpPr>
          <p:spPr bwMode="auto">
            <a:xfrm>
              <a:off x="661" y="2977"/>
              <a:ext cx="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é</a:t>
              </a:r>
              <a:endParaRPr lang="en-US" altLang="nl-NL"/>
            </a:p>
          </p:txBody>
        </p:sp>
        <p:sp>
          <p:nvSpPr>
            <p:cNvPr id="22576" name="Rectangle 42"/>
            <p:cNvSpPr>
              <a:spLocks noChangeArrowheads="1"/>
            </p:cNvSpPr>
            <p:nvPr/>
          </p:nvSpPr>
          <p:spPr bwMode="auto">
            <a:xfrm>
              <a:off x="496" y="3272"/>
              <a:ext cx="1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Symbol" panose="05050102010706020507" pitchFamily="18" charset="2"/>
                </a:rPr>
                <a:t>=</a:t>
              </a:r>
              <a:endParaRPr lang="en-US" altLang="nl-NL"/>
            </a:p>
          </p:txBody>
        </p:sp>
        <p:sp>
          <p:nvSpPr>
            <p:cNvPr id="22577" name="Rectangle 43"/>
            <p:cNvSpPr>
              <a:spLocks noChangeArrowheads="1"/>
            </p:cNvSpPr>
            <p:nvPr/>
          </p:nvSpPr>
          <p:spPr bwMode="auto">
            <a:xfrm>
              <a:off x="4993" y="3733"/>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a:t>
              </a:r>
              <a:endParaRPr lang="en-US" altLang="nl-NL"/>
            </a:p>
          </p:txBody>
        </p:sp>
        <p:sp>
          <p:nvSpPr>
            <p:cNvPr id="22578" name="Rectangle 44"/>
            <p:cNvSpPr>
              <a:spLocks noChangeArrowheads="1"/>
            </p:cNvSpPr>
            <p:nvPr/>
          </p:nvSpPr>
          <p:spPr bwMode="auto">
            <a:xfrm>
              <a:off x="5012" y="3423"/>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a:t>
              </a:r>
              <a:endParaRPr lang="en-US" altLang="nl-NL"/>
            </a:p>
          </p:txBody>
        </p:sp>
        <p:sp>
          <p:nvSpPr>
            <p:cNvPr id="22579" name="Rectangle 45"/>
            <p:cNvSpPr>
              <a:spLocks noChangeArrowheads="1"/>
            </p:cNvSpPr>
            <p:nvPr/>
          </p:nvSpPr>
          <p:spPr bwMode="auto">
            <a:xfrm>
              <a:off x="4991" y="3113"/>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a:t>
              </a:r>
              <a:endParaRPr lang="en-US" altLang="nl-NL"/>
            </a:p>
          </p:txBody>
        </p:sp>
        <p:sp>
          <p:nvSpPr>
            <p:cNvPr id="22580" name="Rectangle 46"/>
            <p:cNvSpPr>
              <a:spLocks noChangeArrowheads="1"/>
            </p:cNvSpPr>
            <p:nvPr/>
          </p:nvSpPr>
          <p:spPr bwMode="auto">
            <a:xfrm>
              <a:off x="4638" y="373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33</a:t>
              </a:r>
              <a:endParaRPr lang="en-US" altLang="nl-NL"/>
            </a:p>
          </p:txBody>
        </p:sp>
        <p:sp>
          <p:nvSpPr>
            <p:cNvPr id="22581" name="Rectangle 47"/>
            <p:cNvSpPr>
              <a:spLocks noChangeArrowheads="1"/>
            </p:cNvSpPr>
            <p:nvPr/>
          </p:nvSpPr>
          <p:spPr bwMode="auto">
            <a:xfrm>
              <a:off x="4199" y="373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23</a:t>
              </a:r>
              <a:endParaRPr lang="en-US" altLang="nl-NL"/>
            </a:p>
          </p:txBody>
        </p:sp>
        <p:sp>
          <p:nvSpPr>
            <p:cNvPr id="22582" name="Rectangle 48"/>
            <p:cNvSpPr>
              <a:spLocks noChangeArrowheads="1"/>
            </p:cNvSpPr>
            <p:nvPr/>
          </p:nvSpPr>
          <p:spPr bwMode="auto">
            <a:xfrm>
              <a:off x="3755" y="373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13</a:t>
              </a:r>
              <a:endParaRPr lang="en-US" altLang="nl-NL"/>
            </a:p>
          </p:txBody>
        </p:sp>
        <p:sp>
          <p:nvSpPr>
            <p:cNvPr id="22583" name="Rectangle 49"/>
            <p:cNvSpPr>
              <a:spLocks noChangeArrowheads="1"/>
            </p:cNvSpPr>
            <p:nvPr/>
          </p:nvSpPr>
          <p:spPr bwMode="auto">
            <a:xfrm>
              <a:off x="4637" y="342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32</a:t>
              </a:r>
              <a:endParaRPr lang="en-US" altLang="nl-NL"/>
            </a:p>
          </p:txBody>
        </p:sp>
        <p:sp>
          <p:nvSpPr>
            <p:cNvPr id="22584" name="Rectangle 50"/>
            <p:cNvSpPr>
              <a:spLocks noChangeArrowheads="1"/>
            </p:cNvSpPr>
            <p:nvPr/>
          </p:nvSpPr>
          <p:spPr bwMode="auto">
            <a:xfrm>
              <a:off x="4197" y="342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22</a:t>
              </a:r>
              <a:endParaRPr lang="en-US" altLang="nl-NL"/>
            </a:p>
          </p:txBody>
        </p:sp>
        <p:sp>
          <p:nvSpPr>
            <p:cNvPr id="22585" name="Rectangle 51"/>
            <p:cNvSpPr>
              <a:spLocks noChangeArrowheads="1"/>
            </p:cNvSpPr>
            <p:nvPr/>
          </p:nvSpPr>
          <p:spPr bwMode="auto">
            <a:xfrm>
              <a:off x="3753" y="342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12</a:t>
              </a:r>
              <a:endParaRPr lang="en-US" altLang="nl-NL"/>
            </a:p>
          </p:txBody>
        </p:sp>
        <p:sp>
          <p:nvSpPr>
            <p:cNvPr id="22586" name="Rectangle 52"/>
            <p:cNvSpPr>
              <a:spLocks noChangeArrowheads="1"/>
            </p:cNvSpPr>
            <p:nvPr/>
          </p:nvSpPr>
          <p:spPr bwMode="auto">
            <a:xfrm>
              <a:off x="4641" y="311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31</a:t>
              </a:r>
              <a:endParaRPr lang="en-US" altLang="nl-NL"/>
            </a:p>
          </p:txBody>
        </p:sp>
        <p:sp>
          <p:nvSpPr>
            <p:cNvPr id="22587" name="Rectangle 53"/>
            <p:cNvSpPr>
              <a:spLocks noChangeArrowheads="1"/>
            </p:cNvSpPr>
            <p:nvPr/>
          </p:nvSpPr>
          <p:spPr bwMode="auto">
            <a:xfrm>
              <a:off x="4201" y="311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21</a:t>
              </a:r>
              <a:endParaRPr lang="en-US" altLang="nl-NL"/>
            </a:p>
          </p:txBody>
        </p:sp>
        <p:sp>
          <p:nvSpPr>
            <p:cNvPr id="22588" name="Rectangle 54"/>
            <p:cNvSpPr>
              <a:spLocks noChangeArrowheads="1"/>
            </p:cNvSpPr>
            <p:nvPr/>
          </p:nvSpPr>
          <p:spPr bwMode="auto">
            <a:xfrm>
              <a:off x="3757" y="311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11</a:t>
              </a:r>
              <a:endParaRPr lang="en-US" altLang="nl-NL"/>
            </a:p>
          </p:txBody>
        </p:sp>
        <p:sp>
          <p:nvSpPr>
            <p:cNvPr id="22589" name="Rectangle 55"/>
            <p:cNvSpPr>
              <a:spLocks noChangeArrowheads="1"/>
            </p:cNvSpPr>
            <p:nvPr/>
          </p:nvSpPr>
          <p:spPr bwMode="auto">
            <a:xfrm>
              <a:off x="2614" y="3733"/>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a:t>
              </a:r>
              <a:endParaRPr lang="en-US" altLang="nl-NL"/>
            </a:p>
          </p:txBody>
        </p:sp>
        <p:sp>
          <p:nvSpPr>
            <p:cNvPr id="22590" name="Rectangle 56"/>
            <p:cNvSpPr>
              <a:spLocks noChangeArrowheads="1"/>
            </p:cNvSpPr>
            <p:nvPr/>
          </p:nvSpPr>
          <p:spPr bwMode="auto">
            <a:xfrm>
              <a:off x="2614" y="3423"/>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a:t>
              </a:r>
              <a:endParaRPr lang="en-US" altLang="nl-NL"/>
            </a:p>
          </p:txBody>
        </p:sp>
        <p:sp>
          <p:nvSpPr>
            <p:cNvPr id="22591" name="Rectangle 57"/>
            <p:cNvSpPr>
              <a:spLocks noChangeArrowheads="1"/>
            </p:cNvSpPr>
            <p:nvPr/>
          </p:nvSpPr>
          <p:spPr bwMode="auto">
            <a:xfrm>
              <a:off x="2612" y="3113"/>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a:t>
              </a:r>
              <a:endParaRPr lang="en-US" altLang="nl-NL"/>
            </a:p>
          </p:txBody>
        </p:sp>
        <p:sp>
          <p:nvSpPr>
            <p:cNvPr id="22592" name="Rectangle 58"/>
            <p:cNvSpPr>
              <a:spLocks noChangeArrowheads="1"/>
            </p:cNvSpPr>
            <p:nvPr/>
          </p:nvSpPr>
          <p:spPr bwMode="auto">
            <a:xfrm>
              <a:off x="1723" y="373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33</a:t>
              </a:r>
              <a:endParaRPr lang="en-US" altLang="nl-NL"/>
            </a:p>
          </p:txBody>
        </p:sp>
        <p:sp>
          <p:nvSpPr>
            <p:cNvPr id="22593" name="Rectangle 59"/>
            <p:cNvSpPr>
              <a:spLocks noChangeArrowheads="1"/>
            </p:cNvSpPr>
            <p:nvPr/>
          </p:nvSpPr>
          <p:spPr bwMode="auto">
            <a:xfrm>
              <a:off x="1284" y="373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23</a:t>
              </a:r>
              <a:endParaRPr lang="en-US" altLang="nl-NL"/>
            </a:p>
          </p:txBody>
        </p:sp>
        <p:sp>
          <p:nvSpPr>
            <p:cNvPr id="22594" name="Rectangle 60"/>
            <p:cNvSpPr>
              <a:spLocks noChangeArrowheads="1"/>
            </p:cNvSpPr>
            <p:nvPr/>
          </p:nvSpPr>
          <p:spPr bwMode="auto">
            <a:xfrm>
              <a:off x="839" y="373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13</a:t>
              </a:r>
              <a:endParaRPr lang="en-US" altLang="nl-NL"/>
            </a:p>
          </p:txBody>
        </p:sp>
        <p:sp>
          <p:nvSpPr>
            <p:cNvPr id="22595" name="Rectangle 61"/>
            <p:cNvSpPr>
              <a:spLocks noChangeArrowheads="1"/>
            </p:cNvSpPr>
            <p:nvPr/>
          </p:nvSpPr>
          <p:spPr bwMode="auto">
            <a:xfrm>
              <a:off x="1721" y="342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32</a:t>
              </a:r>
              <a:endParaRPr lang="en-US" altLang="nl-NL"/>
            </a:p>
          </p:txBody>
        </p:sp>
        <p:sp>
          <p:nvSpPr>
            <p:cNvPr id="22596" name="Rectangle 62"/>
            <p:cNvSpPr>
              <a:spLocks noChangeArrowheads="1"/>
            </p:cNvSpPr>
            <p:nvPr/>
          </p:nvSpPr>
          <p:spPr bwMode="auto">
            <a:xfrm>
              <a:off x="1282" y="342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22</a:t>
              </a:r>
              <a:endParaRPr lang="en-US" altLang="nl-NL"/>
            </a:p>
          </p:txBody>
        </p:sp>
        <p:sp>
          <p:nvSpPr>
            <p:cNvPr id="22597" name="Rectangle 63"/>
            <p:cNvSpPr>
              <a:spLocks noChangeArrowheads="1"/>
            </p:cNvSpPr>
            <p:nvPr/>
          </p:nvSpPr>
          <p:spPr bwMode="auto">
            <a:xfrm>
              <a:off x="838" y="342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12</a:t>
              </a:r>
              <a:endParaRPr lang="en-US" altLang="nl-NL"/>
            </a:p>
          </p:txBody>
        </p:sp>
        <p:sp>
          <p:nvSpPr>
            <p:cNvPr id="22598" name="Rectangle 64"/>
            <p:cNvSpPr>
              <a:spLocks noChangeArrowheads="1"/>
            </p:cNvSpPr>
            <p:nvPr/>
          </p:nvSpPr>
          <p:spPr bwMode="auto">
            <a:xfrm>
              <a:off x="1726" y="311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31</a:t>
              </a:r>
              <a:endParaRPr lang="en-US" altLang="nl-NL"/>
            </a:p>
          </p:txBody>
        </p:sp>
        <p:sp>
          <p:nvSpPr>
            <p:cNvPr id="22599" name="Rectangle 65"/>
            <p:cNvSpPr>
              <a:spLocks noChangeArrowheads="1"/>
            </p:cNvSpPr>
            <p:nvPr/>
          </p:nvSpPr>
          <p:spPr bwMode="auto">
            <a:xfrm>
              <a:off x="1286" y="311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21</a:t>
              </a:r>
              <a:endParaRPr lang="en-US" altLang="nl-NL"/>
            </a:p>
          </p:txBody>
        </p:sp>
        <p:sp>
          <p:nvSpPr>
            <p:cNvPr id="22600" name="Rectangle 66"/>
            <p:cNvSpPr>
              <a:spLocks noChangeArrowheads="1"/>
            </p:cNvSpPr>
            <p:nvPr/>
          </p:nvSpPr>
          <p:spPr bwMode="auto">
            <a:xfrm>
              <a:off x="842" y="3113"/>
              <a:ext cx="12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a:latin typeface="Times New Roman" panose="02020603050405020304" pitchFamily="18" charset="0"/>
                </a:rPr>
                <a:t>11</a:t>
              </a:r>
              <a:endParaRPr lang="en-US" altLang="nl-NL"/>
            </a:p>
          </p:txBody>
        </p:sp>
        <p:sp>
          <p:nvSpPr>
            <p:cNvPr id="22601" name="Rectangle 67"/>
            <p:cNvSpPr>
              <a:spLocks noChangeArrowheads="1"/>
            </p:cNvSpPr>
            <p:nvPr/>
          </p:nvSpPr>
          <p:spPr bwMode="auto">
            <a:xfrm>
              <a:off x="1975" y="3296"/>
              <a:ext cx="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a:latin typeface="Times New Roman" panose="02020603050405020304" pitchFamily="18" charset="0"/>
                </a:rPr>
                <a:t>,</a:t>
              </a:r>
              <a:endParaRPr lang="en-US" altLang="nl-NL"/>
            </a:p>
          </p:txBody>
        </p:sp>
        <p:sp>
          <p:nvSpPr>
            <p:cNvPr id="22602" name="Rectangle 68"/>
            <p:cNvSpPr>
              <a:spLocks noChangeArrowheads="1"/>
            </p:cNvSpPr>
            <p:nvPr/>
          </p:nvSpPr>
          <p:spPr bwMode="auto">
            <a:xfrm>
              <a:off x="4900" y="360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b</a:t>
              </a:r>
              <a:endParaRPr lang="en-US" altLang="nl-NL"/>
            </a:p>
          </p:txBody>
        </p:sp>
        <p:sp>
          <p:nvSpPr>
            <p:cNvPr id="22603" name="Rectangle 69"/>
            <p:cNvSpPr>
              <a:spLocks noChangeArrowheads="1"/>
            </p:cNvSpPr>
            <p:nvPr/>
          </p:nvSpPr>
          <p:spPr bwMode="auto">
            <a:xfrm>
              <a:off x="4916" y="329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b</a:t>
              </a:r>
              <a:endParaRPr lang="en-US" altLang="nl-NL"/>
            </a:p>
          </p:txBody>
        </p:sp>
        <p:sp>
          <p:nvSpPr>
            <p:cNvPr id="22604" name="Rectangle 70"/>
            <p:cNvSpPr>
              <a:spLocks noChangeArrowheads="1"/>
            </p:cNvSpPr>
            <p:nvPr/>
          </p:nvSpPr>
          <p:spPr bwMode="auto">
            <a:xfrm>
              <a:off x="4908" y="298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b</a:t>
              </a:r>
              <a:endParaRPr lang="en-US" altLang="nl-NL"/>
            </a:p>
          </p:txBody>
        </p:sp>
        <p:sp>
          <p:nvSpPr>
            <p:cNvPr id="22605" name="Rectangle 71"/>
            <p:cNvSpPr>
              <a:spLocks noChangeArrowheads="1"/>
            </p:cNvSpPr>
            <p:nvPr/>
          </p:nvSpPr>
          <p:spPr bwMode="auto">
            <a:xfrm>
              <a:off x="4536" y="360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06" name="Rectangle 72"/>
            <p:cNvSpPr>
              <a:spLocks noChangeArrowheads="1"/>
            </p:cNvSpPr>
            <p:nvPr/>
          </p:nvSpPr>
          <p:spPr bwMode="auto">
            <a:xfrm>
              <a:off x="4093" y="360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07" name="Rectangle 73"/>
            <p:cNvSpPr>
              <a:spLocks noChangeArrowheads="1"/>
            </p:cNvSpPr>
            <p:nvPr/>
          </p:nvSpPr>
          <p:spPr bwMode="auto">
            <a:xfrm>
              <a:off x="3662" y="360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08" name="Rectangle 74"/>
            <p:cNvSpPr>
              <a:spLocks noChangeArrowheads="1"/>
            </p:cNvSpPr>
            <p:nvPr/>
          </p:nvSpPr>
          <p:spPr bwMode="auto">
            <a:xfrm>
              <a:off x="4534" y="329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09" name="Rectangle 75"/>
            <p:cNvSpPr>
              <a:spLocks noChangeArrowheads="1"/>
            </p:cNvSpPr>
            <p:nvPr/>
          </p:nvSpPr>
          <p:spPr bwMode="auto">
            <a:xfrm>
              <a:off x="4091" y="329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10" name="Rectangle 76"/>
            <p:cNvSpPr>
              <a:spLocks noChangeArrowheads="1"/>
            </p:cNvSpPr>
            <p:nvPr/>
          </p:nvSpPr>
          <p:spPr bwMode="auto">
            <a:xfrm>
              <a:off x="3660" y="329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11" name="Rectangle 77"/>
            <p:cNvSpPr>
              <a:spLocks noChangeArrowheads="1"/>
            </p:cNvSpPr>
            <p:nvPr/>
          </p:nvSpPr>
          <p:spPr bwMode="auto">
            <a:xfrm>
              <a:off x="4539" y="298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12" name="Rectangle 78"/>
            <p:cNvSpPr>
              <a:spLocks noChangeArrowheads="1"/>
            </p:cNvSpPr>
            <p:nvPr/>
          </p:nvSpPr>
          <p:spPr bwMode="auto">
            <a:xfrm>
              <a:off x="4095" y="298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13" name="Rectangle 79"/>
            <p:cNvSpPr>
              <a:spLocks noChangeArrowheads="1"/>
            </p:cNvSpPr>
            <p:nvPr/>
          </p:nvSpPr>
          <p:spPr bwMode="auto">
            <a:xfrm>
              <a:off x="3665" y="298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14" name="Rectangle 80"/>
            <p:cNvSpPr>
              <a:spLocks noChangeArrowheads="1"/>
            </p:cNvSpPr>
            <p:nvPr/>
          </p:nvSpPr>
          <p:spPr bwMode="auto">
            <a:xfrm>
              <a:off x="3082" y="3296"/>
              <a:ext cx="1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M</a:t>
              </a:r>
              <a:endParaRPr lang="en-US" altLang="nl-NL"/>
            </a:p>
          </p:txBody>
        </p:sp>
        <p:sp>
          <p:nvSpPr>
            <p:cNvPr id="22615" name="Rectangle 81"/>
            <p:cNvSpPr>
              <a:spLocks noChangeArrowheads="1"/>
            </p:cNvSpPr>
            <p:nvPr/>
          </p:nvSpPr>
          <p:spPr bwMode="auto">
            <a:xfrm>
              <a:off x="2522" y="360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b</a:t>
              </a:r>
              <a:endParaRPr lang="en-US" altLang="nl-NL"/>
            </a:p>
          </p:txBody>
        </p:sp>
        <p:sp>
          <p:nvSpPr>
            <p:cNvPr id="22616" name="Rectangle 82"/>
            <p:cNvSpPr>
              <a:spLocks noChangeArrowheads="1"/>
            </p:cNvSpPr>
            <p:nvPr/>
          </p:nvSpPr>
          <p:spPr bwMode="auto">
            <a:xfrm>
              <a:off x="2518" y="329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b</a:t>
              </a:r>
              <a:endParaRPr lang="en-US" altLang="nl-NL"/>
            </a:p>
          </p:txBody>
        </p:sp>
        <p:sp>
          <p:nvSpPr>
            <p:cNvPr id="22617" name="Rectangle 83"/>
            <p:cNvSpPr>
              <a:spLocks noChangeArrowheads="1"/>
            </p:cNvSpPr>
            <p:nvPr/>
          </p:nvSpPr>
          <p:spPr bwMode="auto">
            <a:xfrm>
              <a:off x="2529" y="298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b</a:t>
              </a:r>
              <a:endParaRPr lang="en-US" altLang="nl-NL"/>
            </a:p>
          </p:txBody>
        </p:sp>
        <p:sp>
          <p:nvSpPr>
            <p:cNvPr id="22618" name="Rectangle 84"/>
            <p:cNvSpPr>
              <a:spLocks noChangeArrowheads="1"/>
            </p:cNvSpPr>
            <p:nvPr/>
          </p:nvSpPr>
          <p:spPr bwMode="auto">
            <a:xfrm>
              <a:off x="2124" y="329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b</a:t>
              </a:r>
              <a:endParaRPr lang="en-US" altLang="nl-NL"/>
            </a:p>
          </p:txBody>
        </p:sp>
        <p:sp>
          <p:nvSpPr>
            <p:cNvPr id="22619" name="Rectangle 85"/>
            <p:cNvSpPr>
              <a:spLocks noChangeArrowheads="1"/>
            </p:cNvSpPr>
            <p:nvPr/>
          </p:nvSpPr>
          <p:spPr bwMode="auto">
            <a:xfrm>
              <a:off x="1621" y="360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20" name="Rectangle 86"/>
            <p:cNvSpPr>
              <a:spLocks noChangeArrowheads="1"/>
            </p:cNvSpPr>
            <p:nvPr/>
          </p:nvSpPr>
          <p:spPr bwMode="auto">
            <a:xfrm>
              <a:off x="1178" y="360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21" name="Rectangle 87"/>
            <p:cNvSpPr>
              <a:spLocks noChangeArrowheads="1"/>
            </p:cNvSpPr>
            <p:nvPr/>
          </p:nvSpPr>
          <p:spPr bwMode="auto">
            <a:xfrm>
              <a:off x="747" y="360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22" name="Rectangle 88"/>
            <p:cNvSpPr>
              <a:spLocks noChangeArrowheads="1"/>
            </p:cNvSpPr>
            <p:nvPr/>
          </p:nvSpPr>
          <p:spPr bwMode="auto">
            <a:xfrm>
              <a:off x="1619" y="329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23" name="Rectangle 89"/>
            <p:cNvSpPr>
              <a:spLocks noChangeArrowheads="1"/>
            </p:cNvSpPr>
            <p:nvPr/>
          </p:nvSpPr>
          <p:spPr bwMode="auto">
            <a:xfrm>
              <a:off x="1175" y="329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24" name="Rectangle 90"/>
            <p:cNvSpPr>
              <a:spLocks noChangeArrowheads="1"/>
            </p:cNvSpPr>
            <p:nvPr/>
          </p:nvSpPr>
          <p:spPr bwMode="auto">
            <a:xfrm>
              <a:off x="745" y="329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25" name="Rectangle 91"/>
            <p:cNvSpPr>
              <a:spLocks noChangeArrowheads="1"/>
            </p:cNvSpPr>
            <p:nvPr/>
          </p:nvSpPr>
          <p:spPr bwMode="auto">
            <a:xfrm>
              <a:off x="1623" y="298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26" name="Rectangle 92"/>
            <p:cNvSpPr>
              <a:spLocks noChangeArrowheads="1"/>
            </p:cNvSpPr>
            <p:nvPr/>
          </p:nvSpPr>
          <p:spPr bwMode="auto">
            <a:xfrm>
              <a:off x="1180" y="298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27" name="Rectangle 93"/>
            <p:cNvSpPr>
              <a:spLocks noChangeArrowheads="1"/>
            </p:cNvSpPr>
            <p:nvPr/>
          </p:nvSpPr>
          <p:spPr bwMode="auto">
            <a:xfrm>
              <a:off x="750" y="2986"/>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a</a:t>
              </a:r>
              <a:endParaRPr lang="en-US" altLang="nl-NL"/>
            </a:p>
          </p:txBody>
        </p:sp>
        <p:sp>
          <p:nvSpPr>
            <p:cNvPr id="22628" name="Rectangle 94"/>
            <p:cNvSpPr>
              <a:spLocks noChangeArrowheads="1"/>
            </p:cNvSpPr>
            <p:nvPr/>
          </p:nvSpPr>
          <p:spPr bwMode="auto">
            <a:xfrm>
              <a:off x="244" y="3296"/>
              <a:ext cx="1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600" i="1">
                  <a:latin typeface="Times New Roman" panose="02020603050405020304" pitchFamily="18" charset="0"/>
                </a:rPr>
                <a:t>M</a:t>
              </a:r>
              <a:endParaRPr lang="en-US" altLang="nl-NL"/>
            </a:p>
          </p:txBody>
        </p:sp>
        <p:sp>
          <p:nvSpPr>
            <p:cNvPr id="22629" name="Rectangle 95"/>
            <p:cNvSpPr>
              <a:spLocks noChangeArrowheads="1"/>
            </p:cNvSpPr>
            <p:nvPr/>
          </p:nvSpPr>
          <p:spPr bwMode="auto">
            <a:xfrm>
              <a:off x="3279" y="3423"/>
              <a:ext cx="6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500" i="1">
                  <a:latin typeface="Times New Roman" panose="02020603050405020304" pitchFamily="18" charset="0"/>
                </a:rPr>
                <a:t>a</a:t>
              </a:r>
              <a:endParaRPr lang="en-US" altLang="nl-NL"/>
            </a:p>
          </p:txBody>
        </p:sp>
      </p:grpSp>
      <p:grpSp>
        <p:nvGrpSpPr>
          <p:cNvPr id="22534" name="Group 97"/>
          <p:cNvGrpSpPr>
            <a:grpSpLocks noChangeAspect="1"/>
          </p:cNvGrpSpPr>
          <p:nvPr/>
        </p:nvGrpSpPr>
        <p:grpSpPr bwMode="auto">
          <a:xfrm>
            <a:off x="3962400" y="5478463"/>
            <a:ext cx="1436688" cy="617537"/>
            <a:chOff x="2369" y="2402"/>
            <a:chExt cx="905" cy="389"/>
          </a:xfrm>
        </p:grpSpPr>
        <p:sp>
          <p:nvSpPr>
            <p:cNvPr id="22535" name="AutoShape 96"/>
            <p:cNvSpPr>
              <a:spLocks noChangeAspect="1" noChangeArrowheads="1" noTextEdit="1"/>
            </p:cNvSpPr>
            <p:nvPr/>
          </p:nvSpPr>
          <p:spPr bwMode="auto">
            <a:xfrm>
              <a:off x="2369" y="2402"/>
              <a:ext cx="905"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2536" name="Line 98"/>
            <p:cNvSpPr>
              <a:spLocks noChangeShapeType="1"/>
            </p:cNvSpPr>
            <p:nvPr/>
          </p:nvSpPr>
          <p:spPr bwMode="auto">
            <a:xfrm>
              <a:off x="2655" y="2531"/>
              <a:ext cx="12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22537" name="Line 99"/>
            <p:cNvSpPr>
              <a:spLocks noChangeShapeType="1"/>
            </p:cNvSpPr>
            <p:nvPr/>
          </p:nvSpPr>
          <p:spPr bwMode="auto">
            <a:xfrm>
              <a:off x="3087" y="2461"/>
              <a:ext cx="13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22538" name="Rectangle 100"/>
            <p:cNvSpPr>
              <a:spLocks noChangeArrowheads="1"/>
            </p:cNvSpPr>
            <p:nvPr/>
          </p:nvSpPr>
          <p:spPr bwMode="auto">
            <a:xfrm>
              <a:off x="3060" y="2455"/>
              <a:ext cx="14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i="1">
                  <a:latin typeface="Times New Roman" panose="02020603050405020304" pitchFamily="18" charset="0"/>
                </a:rPr>
                <a:t>b</a:t>
              </a:r>
              <a:endParaRPr lang="en-US" altLang="nl-NL"/>
            </a:p>
          </p:txBody>
        </p:sp>
        <p:sp>
          <p:nvSpPr>
            <p:cNvPr id="22539" name="Rectangle 101"/>
            <p:cNvSpPr>
              <a:spLocks noChangeArrowheads="1"/>
            </p:cNvSpPr>
            <p:nvPr/>
          </p:nvSpPr>
          <p:spPr bwMode="auto">
            <a:xfrm>
              <a:off x="2646" y="2455"/>
              <a:ext cx="1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i="1">
                  <a:latin typeface="Times New Roman" panose="02020603050405020304" pitchFamily="18" charset="0"/>
                </a:rPr>
                <a:t>x</a:t>
              </a:r>
              <a:endParaRPr lang="en-US" altLang="nl-NL"/>
            </a:p>
          </p:txBody>
        </p:sp>
        <p:sp>
          <p:nvSpPr>
            <p:cNvPr id="22540" name="Rectangle 102"/>
            <p:cNvSpPr>
              <a:spLocks noChangeArrowheads="1"/>
            </p:cNvSpPr>
            <p:nvPr/>
          </p:nvSpPr>
          <p:spPr bwMode="auto">
            <a:xfrm>
              <a:off x="2415" y="2455"/>
              <a:ext cx="23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i="1">
                  <a:latin typeface="Times New Roman" panose="02020603050405020304" pitchFamily="18" charset="0"/>
                </a:rPr>
                <a:t>M</a:t>
              </a:r>
              <a:endParaRPr lang="en-US" altLang="nl-NL"/>
            </a:p>
          </p:txBody>
        </p:sp>
        <p:sp>
          <p:nvSpPr>
            <p:cNvPr id="22541" name="Rectangle 103"/>
            <p:cNvSpPr>
              <a:spLocks noChangeArrowheads="1"/>
            </p:cNvSpPr>
            <p:nvPr/>
          </p:nvSpPr>
          <p:spPr bwMode="auto">
            <a:xfrm>
              <a:off x="2851" y="2423"/>
              <a:ext cx="15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500">
                  <a:latin typeface="Symbol" panose="05050102010706020507" pitchFamily="18" charset="2"/>
                </a:rPr>
                <a:t>=</a:t>
              </a:r>
              <a:endParaRPr lang="en-US" altLang="nl-NL"/>
            </a:p>
          </p:txBody>
        </p:sp>
      </p:grpSp>
      <p:sp>
        <p:nvSpPr>
          <p:cNvPr id="2" name="Title 1"/>
          <p:cNvSpPr>
            <a:spLocks noGrp="1"/>
          </p:cNvSpPr>
          <p:nvPr>
            <p:ph type="title"/>
          </p:nvPr>
        </p:nvSpPr>
        <p:spPr/>
        <p:txBody>
          <a:bodyPr/>
          <a:lstStyle/>
          <a:p>
            <a:r>
              <a:rPr lang="nl-NL" dirty="0"/>
              <a:t>SOLUTIONS OF LINEAR SYSTEMS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4"/>
          <p:cNvSpPr>
            <a:spLocks noGrp="1" noChangeArrowheads="1"/>
          </p:cNvSpPr>
          <p:nvPr>
            <p:ph sz="half" idx="1"/>
          </p:nvPr>
        </p:nvSpPr>
        <p:spPr/>
        <p:txBody>
          <a:bodyPr/>
          <a:lstStyle/>
          <a:p>
            <a:pPr eaLnBrk="1" hangingPunct="1"/>
            <a:r>
              <a:rPr lang="en-US" altLang="nl-NL" smtClean="0"/>
              <a:t>Rank(</a:t>
            </a:r>
            <a:r>
              <a:rPr lang="en-US" altLang="nl-NL" i="1" smtClean="0"/>
              <a:t>M</a:t>
            </a:r>
            <a:r>
              <a:rPr lang="en-US" altLang="nl-NL" smtClean="0"/>
              <a:t>)=</a:t>
            </a:r>
            <a:r>
              <a:rPr lang="en-US" altLang="nl-NL" i="1" smtClean="0"/>
              <a:t>n</a:t>
            </a:r>
          </a:p>
          <a:p>
            <a:pPr eaLnBrk="1" hangingPunct="1"/>
            <a:endParaRPr lang="en-US" altLang="nl-NL" smtClean="0"/>
          </a:p>
          <a:p>
            <a:pPr eaLnBrk="1" hangingPunct="1"/>
            <a:r>
              <a:rPr lang="en-US" altLang="nl-NL" smtClean="0"/>
              <a:t>Rank(</a:t>
            </a:r>
            <a:r>
              <a:rPr lang="en-US" altLang="nl-NL" i="1" smtClean="0"/>
              <a:t>M</a:t>
            </a:r>
            <a:r>
              <a:rPr lang="en-US" altLang="nl-NL" smtClean="0"/>
              <a:t>) &lt; </a:t>
            </a:r>
            <a:r>
              <a:rPr lang="en-US" altLang="nl-NL" i="1" smtClean="0"/>
              <a:t>n</a:t>
            </a:r>
            <a:r>
              <a:rPr lang="en-US" altLang="nl-NL" smtClean="0"/>
              <a:t>  and rank(</a:t>
            </a:r>
            <a:r>
              <a:rPr lang="en-US" altLang="nl-NL" i="1" smtClean="0"/>
              <a:t>M</a:t>
            </a:r>
            <a:r>
              <a:rPr lang="en-US" altLang="nl-NL" smtClean="0"/>
              <a:t>)=rank(</a:t>
            </a:r>
            <a:r>
              <a:rPr lang="en-US" altLang="nl-NL" i="1" smtClean="0"/>
              <a:t>M</a:t>
            </a:r>
            <a:r>
              <a:rPr lang="en-US" altLang="nl-NL" i="1" baseline="-25000" smtClean="0"/>
              <a:t>a</a:t>
            </a:r>
            <a:r>
              <a:rPr lang="en-US" altLang="nl-NL" smtClean="0"/>
              <a:t>)</a:t>
            </a:r>
          </a:p>
          <a:p>
            <a:pPr eaLnBrk="1" hangingPunct="1"/>
            <a:endParaRPr lang="en-US" altLang="nl-NL" smtClean="0"/>
          </a:p>
          <a:p>
            <a:pPr eaLnBrk="1" hangingPunct="1"/>
            <a:r>
              <a:rPr lang="en-US" altLang="nl-NL" smtClean="0"/>
              <a:t>Rank(</a:t>
            </a:r>
            <a:r>
              <a:rPr lang="en-US" altLang="nl-NL" i="1" smtClean="0"/>
              <a:t>M</a:t>
            </a:r>
            <a:r>
              <a:rPr lang="en-US" altLang="nl-NL" smtClean="0"/>
              <a:t>) &lt; </a:t>
            </a:r>
            <a:r>
              <a:rPr lang="en-US" altLang="nl-NL" i="1" smtClean="0"/>
              <a:t>n</a:t>
            </a:r>
            <a:r>
              <a:rPr lang="en-US" altLang="nl-NL" smtClean="0"/>
              <a:t> and rank(</a:t>
            </a:r>
            <a:r>
              <a:rPr lang="en-US" altLang="nl-NL" i="1" smtClean="0"/>
              <a:t>M</a:t>
            </a:r>
            <a:r>
              <a:rPr lang="en-US" altLang="nl-NL" smtClean="0"/>
              <a:t>)&lt;rank(</a:t>
            </a:r>
            <a:r>
              <a:rPr lang="en-US" altLang="nl-NL" i="1" smtClean="0"/>
              <a:t>M</a:t>
            </a:r>
            <a:r>
              <a:rPr lang="en-US" altLang="nl-NL" i="1" baseline="-25000" smtClean="0"/>
              <a:t>a</a:t>
            </a:r>
            <a:r>
              <a:rPr lang="en-US" altLang="nl-NL" smtClean="0"/>
              <a:t>)</a:t>
            </a:r>
          </a:p>
        </p:txBody>
      </p:sp>
      <p:sp>
        <p:nvSpPr>
          <p:cNvPr id="23556" name="Rectangle 5"/>
          <p:cNvSpPr>
            <a:spLocks noGrp="1" noChangeArrowheads="1"/>
          </p:cNvSpPr>
          <p:nvPr>
            <p:ph sz="half" idx="2"/>
          </p:nvPr>
        </p:nvSpPr>
        <p:spPr/>
        <p:txBody>
          <a:bodyPr/>
          <a:lstStyle/>
          <a:p>
            <a:pPr eaLnBrk="1" hangingPunct="1"/>
            <a:r>
              <a:rPr lang="en-US" altLang="nl-NL" smtClean="0"/>
              <a:t>Unique solution</a:t>
            </a:r>
          </a:p>
          <a:p>
            <a:pPr eaLnBrk="1" hangingPunct="1"/>
            <a:endParaRPr lang="en-US" altLang="nl-NL" smtClean="0"/>
          </a:p>
          <a:p>
            <a:pPr eaLnBrk="1" hangingPunct="1"/>
            <a:r>
              <a:rPr lang="en-US" altLang="nl-NL" smtClean="0"/>
              <a:t>Infinite number of solutions</a:t>
            </a:r>
          </a:p>
          <a:p>
            <a:pPr eaLnBrk="1" hangingPunct="1"/>
            <a:endParaRPr lang="en-US" altLang="nl-NL" smtClean="0"/>
          </a:p>
          <a:p>
            <a:pPr eaLnBrk="1" hangingPunct="1"/>
            <a:r>
              <a:rPr lang="en-US" altLang="nl-NL" smtClean="0"/>
              <a:t>No solution</a:t>
            </a:r>
          </a:p>
          <a:p>
            <a:pPr eaLnBrk="1" hangingPunct="1">
              <a:buFontTx/>
              <a:buNone/>
            </a:pPr>
            <a:endParaRPr lang="en-US" altLang="nl-NL" smtClean="0"/>
          </a:p>
        </p:txBody>
      </p:sp>
      <p:sp>
        <p:nvSpPr>
          <p:cNvPr id="2" name="Title 1"/>
          <p:cNvSpPr>
            <a:spLocks noGrp="1"/>
          </p:cNvSpPr>
          <p:nvPr>
            <p:ph type="title"/>
          </p:nvPr>
        </p:nvSpPr>
        <p:spPr/>
        <p:txBody>
          <a:bodyPr/>
          <a:lstStyle/>
          <a:p>
            <a:r>
              <a:rPr lang="nl-NL" dirty="0"/>
              <a:t>SOLUTIONS OF LINEAR SYSTEMS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nl-NL" smtClean="0"/>
              <a:t>TWO EXAMPLES</a:t>
            </a:r>
          </a:p>
        </p:txBody>
      </p:sp>
      <p:sp>
        <p:nvSpPr>
          <p:cNvPr id="24579" name="Text Box 6"/>
          <p:cNvSpPr txBox="1">
            <a:spLocks noChangeArrowheads="1"/>
          </p:cNvSpPr>
          <p:nvPr/>
        </p:nvSpPr>
        <p:spPr bwMode="auto">
          <a:xfrm>
            <a:off x="2051050" y="3689350"/>
            <a:ext cx="4678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nl-NL" sz="2400" b="1"/>
              <a:t>Rank, solution??</a:t>
            </a:r>
          </a:p>
        </p:txBody>
      </p:sp>
      <p:sp>
        <p:nvSpPr>
          <p:cNvPr id="34823" name="Text Box 7"/>
          <p:cNvSpPr txBox="1">
            <a:spLocks noChangeArrowheads="1"/>
          </p:cNvSpPr>
          <p:nvPr/>
        </p:nvSpPr>
        <p:spPr bwMode="auto">
          <a:xfrm>
            <a:off x="1189038" y="5743575"/>
            <a:ext cx="8488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nl-NL" sz="2400"/>
              <a:t>Rank(M)=rank(M</a:t>
            </a:r>
            <a:r>
              <a:rPr lang="en-US" altLang="nl-NL" sz="2400" baseline="-25000"/>
              <a:t>a</a:t>
            </a:r>
            <a:r>
              <a:rPr lang="en-US" altLang="nl-NL" sz="2400"/>
              <a:t>)=2 &lt; n </a:t>
            </a:r>
            <a:r>
              <a:rPr lang="en-US" altLang="nl-NL" sz="2400">
                <a:sym typeface="Wingdings" panose="05000000000000000000" pitchFamily="2" charset="2"/>
              </a:rPr>
              <a:t> infinite number of solutions</a:t>
            </a:r>
            <a:endParaRPr lang="en-US" altLang="nl-NL" sz="2400"/>
          </a:p>
        </p:txBody>
      </p:sp>
      <p:sp>
        <p:nvSpPr>
          <p:cNvPr id="34824" name="Text Box 8"/>
          <p:cNvSpPr txBox="1">
            <a:spLocks noChangeArrowheads="1"/>
          </p:cNvSpPr>
          <p:nvPr/>
        </p:nvSpPr>
        <p:spPr bwMode="auto">
          <a:xfrm>
            <a:off x="1104900" y="2990850"/>
            <a:ext cx="7885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nl-NL" sz="2400"/>
              <a:t>Rank(M) = 3 = n </a:t>
            </a:r>
            <a:r>
              <a:rPr lang="en-US" altLang="nl-NL" sz="2400">
                <a:sym typeface="Wingdings" panose="05000000000000000000" pitchFamily="2" charset="2"/>
              </a:rPr>
              <a:t> unique solution</a:t>
            </a:r>
            <a:endParaRPr lang="en-US" altLang="nl-NL" sz="2400"/>
          </a:p>
        </p:txBody>
      </p:sp>
      <p:grpSp>
        <p:nvGrpSpPr>
          <p:cNvPr id="24582" name="Group 10"/>
          <p:cNvGrpSpPr>
            <a:grpSpLocks noChangeAspect="1"/>
          </p:cNvGrpSpPr>
          <p:nvPr/>
        </p:nvGrpSpPr>
        <p:grpSpPr bwMode="auto">
          <a:xfrm>
            <a:off x="1211263" y="1473200"/>
            <a:ext cx="6100762" cy="1400175"/>
            <a:chOff x="237" y="928"/>
            <a:chExt cx="3843" cy="882"/>
          </a:xfrm>
        </p:grpSpPr>
        <p:sp>
          <p:nvSpPr>
            <p:cNvPr id="24649" name="AutoShape 9"/>
            <p:cNvSpPr>
              <a:spLocks noChangeAspect="1" noChangeArrowheads="1" noTextEdit="1"/>
            </p:cNvSpPr>
            <p:nvPr/>
          </p:nvSpPr>
          <p:spPr bwMode="auto">
            <a:xfrm>
              <a:off x="237" y="928"/>
              <a:ext cx="3843" cy="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4650" name="Line 11"/>
            <p:cNvSpPr>
              <a:spLocks noChangeShapeType="1"/>
            </p:cNvSpPr>
            <p:nvPr/>
          </p:nvSpPr>
          <p:spPr bwMode="auto">
            <a:xfrm>
              <a:off x="1542" y="1252"/>
              <a:ext cx="94"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24651" name="Rectangle 12"/>
            <p:cNvSpPr>
              <a:spLocks noChangeArrowheads="1"/>
            </p:cNvSpPr>
            <p:nvPr/>
          </p:nvSpPr>
          <p:spPr bwMode="auto">
            <a:xfrm>
              <a:off x="3937" y="15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52" name="Rectangle 13"/>
            <p:cNvSpPr>
              <a:spLocks noChangeArrowheads="1"/>
            </p:cNvSpPr>
            <p:nvPr/>
          </p:nvSpPr>
          <p:spPr bwMode="auto">
            <a:xfrm>
              <a:off x="3937" y="1319"/>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53" name="Rectangle 14"/>
            <p:cNvSpPr>
              <a:spLocks noChangeArrowheads="1"/>
            </p:cNvSpPr>
            <p:nvPr/>
          </p:nvSpPr>
          <p:spPr bwMode="auto">
            <a:xfrm>
              <a:off x="3937" y="113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54" name="Rectangle 15"/>
            <p:cNvSpPr>
              <a:spLocks noChangeArrowheads="1"/>
            </p:cNvSpPr>
            <p:nvPr/>
          </p:nvSpPr>
          <p:spPr bwMode="auto">
            <a:xfrm>
              <a:off x="3937" y="1561"/>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û</a:t>
              </a:r>
              <a:endParaRPr lang="en-US" altLang="nl-NL"/>
            </a:p>
          </p:txBody>
        </p:sp>
        <p:sp>
          <p:nvSpPr>
            <p:cNvPr id="24655" name="Rectangle 16"/>
            <p:cNvSpPr>
              <a:spLocks noChangeArrowheads="1"/>
            </p:cNvSpPr>
            <p:nvPr/>
          </p:nvSpPr>
          <p:spPr bwMode="auto">
            <a:xfrm>
              <a:off x="3937" y="957"/>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ù</a:t>
              </a:r>
              <a:endParaRPr lang="en-US" altLang="nl-NL"/>
            </a:p>
          </p:txBody>
        </p:sp>
        <p:sp>
          <p:nvSpPr>
            <p:cNvPr id="24656" name="Rectangle 17"/>
            <p:cNvSpPr>
              <a:spLocks noChangeArrowheads="1"/>
            </p:cNvSpPr>
            <p:nvPr/>
          </p:nvSpPr>
          <p:spPr bwMode="auto">
            <a:xfrm>
              <a:off x="2888" y="15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57" name="Rectangle 18"/>
            <p:cNvSpPr>
              <a:spLocks noChangeArrowheads="1"/>
            </p:cNvSpPr>
            <p:nvPr/>
          </p:nvSpPr>
          <p:spPr bwMode="auto">
            <a:xfrm>
              <a:off x="2888" y="1319"/>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58" name="Rectangle 19"/>
            <p:cNvSpPr>
              <a:spLocks noChangeArrowheads="1"/>
            </p:cNvSpPr>
            <p:nvPr/>
          </p:nvSpPr>
          <p:spPr bwMode="auto">
            <a:xfrm>
              <a:off x="2888" y="113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59" name="Rectangle 20"/>
            <p:cNvSpPr>
              <a:spLocks noChangeArrowheads="1"/>
            </p:cNvSpPr>
            <p:nvPr/>
          </p:nvSpPr>
          <p:spPr bwMode="auto">
            <a:xfrm>
              <a:off x="2888" y="1561"/>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ë</a:t>
              </a:r>
              <a:endParaRPr lang="en-US" altLang="nl-NL"/>
            </a:p>
          </p:txBody>
        </p:sp>
        <p:sp>
          <p:nvSpPr>
            <p:cNvPr id="24660" name="Rectangle 21"/>
            <p:cNvSpPr>
              <a:spLocks noChangeArrowheads="1"/>
            </p:cNvSpPr>
            <p:nvPr/>
          </p:nvSpPr>
          <p:spPr bwMode="auto">
            <a:xfrm>
              <a:off x="2888" y="957"/>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é</a:t>
              </a:r>
              <a:endParaRPr lang="en-US" altLang="nl-NL"/>
            </a:p>
          </p:txBody>
        </p:sp>
        <p:sp>
          <p:nvSpPr>
            <p:cNvPr id="24661" name="Rectangle 22"/>
            <p:cNvSpPr>
              <a:spLocks noChangeArrowheads="1"/>
            </p:cNvSpPr>
            <p:nvPr/>
          </p:nvSpPr>
          <p:spPr bwMode="auto">
            <a:xfrm>
              <a:off x="2738" y="1226"/>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24662" name="Rectangle 23"/>
            <p:cNvSpPr>
              <a:spLocks noChangeArrowheads="1"/>
            </p:cNvSpPr>
            <p:nvPr/>
          </p:nvSpPr>
          <p:spPr bwMode="auto">
            <a:xfrm>
              <a:off x="2203" y="1226"/>
              <a:ext cx="1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Þ</a:t>
              </a:r>
              <a:endParaRPr lang="en-US" altLang="nl-NL"/>
            </a:p>
          </p:txBody>
        </p:sp>
        <p:sp>
          <p:nvSpPr>
            <p:cNvPr id="24663" name="Rectangle 24"/>
            <p:cNvSpPr>
              <a:spLocks noChangeArrowheads="1"/>
            </p:cNvSpPr>
            <p:nvPr/>
          </p:nvSpPr>
          <p:spPr bwMode="auto">
            <a:xfrm>
              <a:off x="2088" y="15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64" name="Rectangle 25"/>
            <p:cNvSpPr>
              <a:spLocks noChangeArrowheads="1"/>
            </p:cNvSpPr>
            <p:nvPr/>
          </p:nvSpPr>
          <p:spPr bwMode="auto">
            <a:xfrm>
              <a:off x="2088" y="1319"/>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65" name="Rectangle 26"/>
            <p:cNvSpPr>
              <a:spLocks noChangeArrowheads="1"/>
            </p:cNvSpPr>
            <p:nvPr/>
          </p:nvSpPr>
          <p:spPr bwMode="auto">
            <a:xfrm>
              <a:off x="2088" y="113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66" name="Rectangle 27"/>
            <p:cNvSpPr>
              <a:spLocks noChangeArrowheads="1"/>
            </p:cNvSpPr>
            <p:nvPr/>
          </p:nvSpPr>
          <p:spPr bwMode="auto">
            <a:xfrm>
              <a:off x="2088" y="1561"/>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û</a:t>
              </a:r>
              <a:endParaRPr lang="en-US" altLang="nl-NL"/>
            </a:p>
          </p:txBody>
        </p:sp>
        <p:sp>
          <p:nvSpPr>
            <p:cNvPr id="24667" name="Rectangle 28"/>
            <p:cNvSpPr>
              <a:spLocks noChangeArrowheads="1"/>
            </p:cNvSpPr>
            <p:nvPr/>
          </p:nvSpPr>
          <p:spPr bwMode="auto">
            <a:xfrm>
              <a:off x="2088" y="957"/>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ù</a:t>
              </a:r>
              <a:endParaRPr lang="en-US" altLang="nl-NL"/>
            </a:p>
          </p:txBody>
        </p:sp>
        <p:sp>
          <p:nvSpPr>
            <p:cNvPr id="24668" name="Rectangle 29"/>
            <p:cNvSpPr>
              <a:spLocks noChangeArrowheads="1"/>
            </p:cNvSpPr>
            <p:nvPr/>
          </p:nvSpPr>
          <p:spPr bwMode="auto">
            <a:xfrm>
              <a:off x="1837" y="15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69" name="Rectangle 30"/>
            <p:cNvSpPr>
              <a:spLocks noChangeArrowheads="1"/>
            </p:cNvSpPr>
            <p:nvPr/>
          </p:nvSpPr>
          <p:spPr bwMode="auto">
            <a:xfrm>
              <a:off x="1837" y="1319"/>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70" name="Rectangle 31"/>
            <p:cNvSpPr>
              <a:spLocks noChangeArrowheads="1"/>
            </p:cNvSpPr>
            <p:nvPr/>
          </p:nvSpPr>
          <p:spPr bwMode="auto">
            <a:xfrm>
              <a:off x="1837" y="113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71" name="Rectangle 32"/>
            <p:cNvSpPr>
              <a:spLocks noChangeArrowheads="1"/>
            </p:cNvSpPr>
            <p:nvPr/>
          </p:nvSpPr>
          <p:spPr bwMode="auto">
            <a:xfrm>
              <a:off x="1837" y="1561"/>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ë</a:t>
              </a:r>
              <a:endParaRPr lang="en-US" altLang="nl-NL"/>
            </a:p>
          </p:txBody>
        </p:sp>
        <p:sp>
          <p:nvSpPr>
            <p:cNvPr id="24672" name="Rectangle 33"/>
            <p:cNvSpPr>
              <a:spLocks noChangeArrowheads="1"/>
            </p:cNvSpPr>
            <p:nvPr/>
          </p:nvSpPr>
          <p:spPr bwMode="auto">
            <a:xfrm>
              <a:off x="1837" y="957"/>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é</a:t>
              </a:r>
              <a:endParaRPr lang="en-US" altLang="nl-NL"/>
            </a:p>
          </p:txBody>
        </p:sp>
        <p:sp>
          <p:nvSpPr>
            <p:cNvPr id="24673" name="Rectangle 34"/>
            <p:cNvSpPr>
              <a:spLocks noChangeArrowheads="1"/>
            </p:cNvSpPr>
            <p:nvPr/>
          </p:nvSpPr>
          <p:spPr bwMode="auto">
            <a:xfrm>
              <a:off x="1686" y="1226"/>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24674" name="Rectangle 35"/>
            <p:cNvSpPr>
              <a:spLocks noChangeArrowheads="1"/>
            </p:cNvSpPr>
            <p:nvPr/>
          </p:nvSpPr>
          <p:spPr bwMode="auto">
            <a:xfrm>
              <a:off x="1361" y="15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75" name="Rectangle 36"/>
            <p:cNvSpPr>
              <a:spLocks noChangeArrowheads="1"/>
            </p:cNvSpPr>
            <p:nvPr/>
          </p:nvSpPr>
          <p:spPr bwMode="auto">
            <a:xfrm>
              <a:off x="1361" y="1319"/>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76" name="Rectangle 37"/>
            <p:cNvSpPr>
              <a:spLocks noChangeArrowheads="1"/>
            </p:cNvSpPr>
            <p:nvPr/>
          </p:nvSpPr>
          <p:spPr bwMode="auto">
            <a:xfrm>
              <a:off x="1361" y="113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77" name="Rectangle 38"/>
            <p:cNvSpPr>
              <a:spLocks noChangeArrowheads="1"/>
            </p:cNvSpPr>
            <p:nvPr/>
          </p:nvSpPr>
          <p:spPr bwMode="auto">
            <a:xfrm>
              <a:off x="1361" y="1561"/>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û</a:t>
              </a:r>
              <a:endParaRPr lang="en-US" altLang="nl-NL"/>
            </a:p>
          </p:txBody>
        </p:sp>
        <p:sp>
          <p:nvSpPr>
            <p:cNvPr id="24678" name="Rectangle 39"/>
            <p:cNvSpPr>
              <a:spLocks noChangeArrowheads="1"/>
            </p:cNvSpPr>
            <p:nvPr/>
          </p:nvSpPr>
          <p:spPr bwMode="auto">
            <a:xfrm>
              <a:off x="1361" y="957"/>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ù</a:t>
              </a:r>
              <a:endParaRPr lang="en-US" altLang="nl-NL"/>
            </a:p>
          </p:txBody>
        </p:sp>
        <p:sp>
          <p:nvSpPr>
            <p:cNvPr id="24679" name="Rectangle 40"/>
            <p:cNvSpPr>
              <a:spLocks noChangeArrowheads="1"/>
            </p:cNvSpPr>
            <p:nvPr/>
          </p:nvSpPr>
          <p:spPr bwMode="auto">
            <a:xfrm>
              <a:off x="649" y="15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80" name="Rectangle 41"/>
            <p:cNvSpPr>
              <a:spLocks noChangeArrowheads="1"/>
            </p:cNvSpPr>
            <p:nvPr/>
          </p:nvSpPr>
          <p:spPr bwMode="auto">
            <a:xfrm>
              <a:off x="649" y="1319"/>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81" name="Rectangle 42"/>
            <p:cNvSpPr>
              <a:spLocks noChangeArrowheads="1"/>
            </p:cNvSpPr>
            <p:nvPr/>
          </p:nvSpPr>
          <p:spPr bwMode="auto">
            <a:xfrm>
              <a:off x="649" y="113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82" name="Rectangle 43"/>
            <p:cNvSpPr>
              <a:spLocks noChangeArrowheads="1"/>
            </p:cNvSpPr>
            <p:nvPr/>
          </p:nvSpPr>
          <p:spPr bwMode="auto">
            <a:xfrm>
              <a:off x="649" y="1561"/>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ë</a:t>
              </a:r>
              <a:endParaRPr lang="en-US" altLang="nl-NL"/>
            </a:p>
          </p:txBody>
        </p:sp>
        <p:sp>
          <p:nvSpPr>
            <p:cNvPr id="24683" name="Rectangle 44"/>
            <p:cNvSpPr>
              <a:spLocks noChangeArrowheads="1"/>
            </p:cNvSpPr>
            <p:nvPr/>
          </p:nvSpPr>
          <p:spPr bwMode="auto">
            <a:xfrm>
              <a:off x="649" y="957"/>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é</a:t>
              </a:r>
              <a:endParaRPr lang="en-US" altLang="nl-NL"/>
            </a:p>
          </p:txBody>
        </p:sp>
        <p:sp>
          <p:nvSpPr>
            <p:cNvPr id="24684" name="Rectangle 45"/>
            <p:cNvSpPr>
              <a:spLocks noChangeArrowheads="1"/>
            </p:cNvSpPr>
            <p:nvPr/>
          </p:nvSpPr>
          <p:spPr bwMode="auto">
            <a:xfrm>
              <a:off x="499" y="1226"/>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24685" name="Rectangle 46"/>
            <p:cNvSpPr>
              <a:spLocks noChangeArrowheads="1"/>
            </p:cNvSpPr>
            <p:nvPr/>
          </p:nvSpPr>
          <p:spPr bwMode="auto">
            <a:xfrm>
              <a:off x="3801" y="15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4</a:t>
              </a:r>
              <a:endParaRPr lang="en-US" altLang="nl-NL"/>
            </a:p>
          </p:txBody>
        </p:sp>
        <p:sp>
          <p:nvSpPr>
            <p:cNvPr id="24686" name="Rectangle 47"/>
            <p:cNvSpPr>
              <a:spLocks noChangeArrowheads="1"/>
            </p:cNvSpPr>
            <p:nvPr/>
          </p:nvSpPr>
          <p:spPr bwMode="auto">
            <a:xfrm>
              <a:off x="3751" y="1248"/>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11</a:t>
              </a:r>
              <a:endParaRPr lang="en-US" altLang="nl-NL"/>
            </a:p>
          </p:txBody>
        </p:sp>
        <p:sp>
          <p:nvSpPr>
            <p:cNvPr id="24687" name="Rectangle 48"/>
            <p:cNvSpPr>
              <a:spLocks noChangeArrowheads="1"/>
            </p:cNvSpPr>
            <p:nvPr/>
          </p:nvSpPr>
          <p:spPr bwMode="auto">
            <a:xfrm>
              <a:off x="3742" y="965"/>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17</a:t>
              </a:r>
              <a:endParaRPr lang="en-US" altLang="nl-NL"/>
            </a:p>
          </p:txBody>
        </p:sp>
        <p:sp>
          <p:nvSpPr>
            <p:cNvPr id="24688" name="Rectangle 49"/>
            <p:cNvSpPr>
              <a:spLocks noChangeArrowheads="1"/>
            </p:cNvSpPr>
            <p:nvPr/>
          </p:nvSpPr>
          <p:spPr bwMode="auto">
            <a:xfrm>
              <a:off x="3503" y="15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2</a:t>
              </a:r>
              <a:endParaRPr lang="en-US" altLang="nl-NL"/>
            </a:p>
          </p:txBody>
        </p:sp>
        <p:sp>
          <p:nvSpPr>
            <p:cNvPr id="24689" name="Rectangle 50"/>
            <p:cNvSpPr>
              <a:spLocks noChangeArrowheads="1"/>
            </p:cNvSpPr>
            <p:nvPr/>
          </p:nvSpPr>
          <p:spPr bwMode="auto">
            <a:xfrm>
              <a:off x="3231" y="15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90" name="Rectangle 51"/>
            <p:cNvSpPr>
              <a:spLocks noChangeArrowheads="1"/>
            </p:cNvSpPr>
            <p:nvPr/>
          </p:nvSpPr>
          <p:spPr bwMode="auto">
            <a:xfrm>
              <a:off x="2962" y="15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91" name="Rectangle 52"/>
            <p:cNvSpPr>
              <a:spLocks noChangeArrowheads="1"/>
            </p:cNvSpPr>
            <p:nvPr/>
          </p:nvSpPr>
          <p:spPr bwMode="auto">
            <a:xfrm>
              <a:off x="3500" y="124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692" name="Rectangle 53"/>
            <p:cNvSpPr>
              <a:spLocks noChangeArrowheads="1"/>
            </p:cNvSpPr>
            <p:nvPr/>
          </p:nvSpPr>
          <p:spPr bwMode="auto">
            <a:xfrm>
              <a:off x="3232" y="124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3</a:t>
              </a:r>
              <a:endParaRPr lang="en-US" altLang="nl-NL"/>
            </a:p>
          </p:txBody>
        </p:sp>
        <p:sp>
          <p:nvSpPr>
            <p:cNvPr id="24693" name="Rectangle 54"/>
            <p:cNvSpPr>
              <a:spLocks noChangeArrowheads="1"/>
            </p:cNvSpPr>
            <p:nvPr/>
          </p:nvSpPr>
          <p:spPr bwMode="auto">
            <a:xfrm>
              <a:off x="2962" y="124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94" name="Rectangle 55"/>
            <p:cNvSpPr>
              <a:spLocks noChangeArrowheads="1"/>
            </p:cNvSpPr>
            <p:nvPr/>
          </p:nvSpPr>
          <p:spPr bwMode="auto">
            <a:xfrm>
              <a:off x="3503" y="96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2</a:t>
              </a:r>
              <a:endParaRPr lang="en-US" altLang="nl-NL"/>
            </a:p>
          </p:txBody>
        </p:sp>
        <p:sp>
          <p:nvSpPr>
            <p:cNvPr id="24695" name="Rectangle 56"/>
            <p:cNvSpPr>
              <a:spLocks noChangeArrowheads="1"/>
            </p:cNvSpPr>
            <p:nvPr/>
          </p:nvSpPr>
          <p:spPr bwMode="auto">
            <a:xfrm>
              <a:off x="3230" y="96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696" name="Rectangle 57"/>
            <p:cNvSpPr>
              <a:spLocks noChangeArrowheads="1"/>
            </p:cNvSpPr>
            <p:nvPr/>
          </p:nvSpPr>
          <p:spPr bwMode="auto">
            <a:xfrm>
              <a:off x="2961" y="96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697" name="Rectangle 58"/>
            <p:cNvSpPr>
              <a:spLocks noChangeArrowheads="1"/>
            </p:cNvSpPr>
            <p:nvPr/>
          </p:nvSpPr>
          <p:spPr bwMode="auto">
            <a:xfrm>
              <a:off x="1952" y="15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4</a:t>
              </a:r>
              <a:endParaRPr lang="en-US" altLang="nl-NL"/>
            </a:p>
          </p:txBody>
        </p:sp>
        <p:sp>
          <p:nvSpPr>
            <p:cNvPr id="24698" name="Rectangle 59"/>
            <p:cNvSpPr>
              <a:spLocks noChangeArrowheads="1"/>
            </p:cNvSpPr>
            <p:nvPr/>
          </p:nvSpPr>
          <p:spPr bwMode="auto">
            <a:xfrm>
              <a:off x="1902" y="1248"/>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11</a:t>
              </a:r>
              <a:endParaRPr lang="en-US" altLang="nl-NL"/>
            </a:p>
          </p:txBody>
        </p:sp>
        <p:sp>
          <p:nvSpPr>
            <p:cNvPr id="24699" name="Rectangle 60"/>
            <p:cNvSpPr>
              <a:spLocks noChangeArrowheads="1"/>
            </p:cNvSpPr>
            <p:nvPr/>
          </p:nvSpPr>
          <p:spPr bwMode="auto">
            <a:xfrm>
              <a:off x="1893" y="965"/>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17</a:t>
              </a:r>
              <a:endParaRPr lang="en-US" altLang="nl-NL"/>
            </a:p>
          </p:txBody>
        </p:sp>
        <p:sp>
          <p:nvSpPr>
            <p:cNvPr id="24700" name="Rectangle 61"/>
            <p:cNvSpPr>
              <a:spLocks noChangeArrowheads="1"/>
            </p:cNvSpPr>
            <p:nvPr/>
          </p:nvSpPr>
          <p:spPr bwMode="auto">
            <a:xfrm>
              <a:off x="1459" y="1248"/>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a:t>
              </a:r>
              <a:endParaRPr lang="en-US" altLang="nl-NL"/>
            </a:p>
          </p:txBody>
        </p:sp>
        <p:sp>
          <p:nvSpPr>
            <p:cNvPr id="24701" name="Rectangle 62"/>
            <p:cNvSpPr>
              <a:spLocks noChangeArrowheads="1"/>
            </p:cNvSpPr>
            <p:nvPr/>
          </p:nvSpPr>
          <p:spPr bwMode="auto">
            <a:xfrm>
              <a:off x="1264" y="15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2</a:t>
              </a:r>
              <a:endParaRPr lang="en-US" altLang="nl-NL"/>
            </a:p>
          </p:txBody>
        </p:sp>
        <p:sp>
          <p:nvSpPr>
            <p:cNvPr id="24702" name="Rectangle 63"/>
            <p:cNvSpPr>
              <a:spLocks noChangeArrowheads="1"/>
            </p:cNvSpPr>
            <p:nvPr/>
          </p:nvSpPr>
          <p:spPr bwMode="auto">
            <a:xfrm>
              <a:off x="992" y="15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703" name="Rectangle 64"/>
            <p:cNvSpPr>
              <a:spLocks noChangeArrowheads="1"/>
            </p:cNvSpPr>
            <p:nvPr/>
          </p:nvSpPr>
          <p:spPr bwMode="auto">
            <a:xfrm>
              <a:off x="723" y="15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704" name="Rectangle 65"/>
            <p:cNvSpPr>
              <a:spLocks noChangeArrowheads="1"/>
            </p:cNvSpPr>
            <p:nvPr/>
          </p:nvSpPr>
          <p:spPr bwMode="auto">
            <a:xfrm>
              <a:off x="1261" y="124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705" name="Rectangle 66"/>
            <p:cNvSpPr>
              <a:spLocks noChangeArrowheads="1"/>
            </p:cNvSpPr>
            <p:nvPr/>
          </p:nvSpPr>
          <p:spPr bwMode="auto">
            <a:xfrm>
              <a:off x="993" y="124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3</a:t>
              </a:r>
              <a:endParaRPr lang="en-US" altLang="nl-NL"/>
            </a:p>
          </p:txBody>
        </p:sp>
        <p:sp>
          <p:nvSpPr>
            <p:cNvPr id="24706" name="Rectangle 67"/>
            <p:cNvSpPr>
              <a:spLocks noChangeArrowheads="1"/>
            </p:cNvSpPr>
            <p:nvPr/>
          </p:nvSpPr>
          <p:spPr bwMode="auto">
            <a:xfrm>
              <a:off x="723" y="124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707" name="Rectangle 68"/>
            <p:cNvSpPr>
              <a:spLocks noChangeArrowheads="1"/>
            </p:cNvSpPr>
            <p:nvPr/>
          </p:nvSpPr>
          <p:spPr bwMode="auto">
            <a:xfrm>
              <a:off x="1264" y="96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2</a:t>
              </a:r>
              <a:endParaRPr lang="en-US" altLang="nl-NL"/>
            </a:p>
          </p:txBody>
        </p:sp>
        <p:sp>
          <p:nvSpPr>
            <p:cNvPr id="24708" name="Rectangle 69"/>
            <p:cNvSpPr>
              <a:spLocks noChangeArrowheads="1"/>
            </p:cNvSpPr>
            <p:nvPr/>
          </p:nvSpPr>
          <p:spPr bwMode="auto">
            <a:xfrm>
              <a:off x="991" y="96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709" name="Rectangle 70"/>
            <p:cNvSpPr>
              <a:spLocks noChangeArrowheads="1"/>
            </p:cNvSpPr>
            <p:nvPr/>
          </p:nvSpPr>
          <p:spPr bwMode="auto">
            <a:xfrm>
              <a:off x="722" y="965"/>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710" name="Rectangle 71"/>
            <p:cNvSpPr>
              <a:spLocks noChangeArrowheads="1"/>
            </p:cNvSpPr>
            <p:nvPr/>
          </p:nvSpPr>
          <p:spPr bwMode="auto">
            <a:xfrm>
              <a:off x="2617" y="1366"/>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a</a:t>
              </a:r>
              <a:endParaRPr lang="en-US" altLang="nl-NL"/>
            </a:p>
          </p:txBody>
        </p:sp>
        <p:sp>
          <p:nvSpPr>
            <p:cNvPr id="24711" name="Rectangle 72"/>
            <p:cNvSpPr>
              <a:spLocks noChangeArrowheads="1"/>
            </p:cNvSpPr>
            <p:nvPr/>
          </p:nvSpPr>
          <p:spPr bwMode="auto">
            <a:xfrm>
              <a:off x="2437" y="124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M</a:t>
              </a:r>
              <a:endParaRPr lang="en-US" altLang="nl-NL"/>
            </a:p>
          </p:txBody>
        </p:sp>
        <p:sp>
          <p:nvSpPr>
            <p:cNvPr id="24712" name="Rectangle 73"/>
            <p:cNvSpPr>
              <a:spLocks noChangeArrowheads="1"/>
            </p:cNvSpPr>
            <p:nvPr/>
          </p:nvSpPr>
          <p:spPr bwMode="auto">
            <a:xfrm>
              <a:off x="1524" y="124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b</a:t>
              </a:r>
              <a:endParaRPr lang="en-US" altLang="nl-NL"/>
            </a:p>
          </p:txBody>
        </p:sp>
        <p:sp>
          <p:nvSpPr>
            <p:cNvPr id="24713" name="Rectangle 74"/>
            <p:cNvSpPr>
              <a:spLocks noChangeArrowheads="1"/>
            </p:cNvSpPr>
            <p:nvPr/>
          </p:nvSpPr>
          <p:spPr bwMode="auto">
            <a:xfrm>
              <a:off x="269" y="1248"/>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M</a:t>
              </a:r>
              <a:endParaRPr lang="en-US" altLang="nl-NL"/>
            </a:p>
          </p:txBody>
        </p:sp>
      </p:grpSp>
      <p:grpSp>
        <p:nvGrpSpPr>
          <p:cNvPr id="24583" name="Group 76"/>
          <p:cNvGrpSpPr>
            <a:grpSpLocks noChangeAspect="1"/>
          </p:cNvGrpSpPr>
          <p:nvPr/>
        </p:nvGrpSpPr>
        <p:grpSpPr bwMode="auto">
          <a:xfrm>
            <a:off x="1244600" y="4324350"/>
            <a:ext cx="6142038" cy="1409700"/>
            <a:chOff x="258" y="2724"/>
            <a:chExt cx="3869" cy="888"/>
          </a:xfrm>
        </p:grpSpPr>
        <p:sp>
          <p:nvSpPr>
            <p:cNvPr id="24584" name="AutoShape 75"/>
            <p:cNvSpPr>
              <a:spLocks noChangeAspect="1" noChangeArrowheads="1" noTextEdit="1"/>
            </p:cNvSpPr>
            <p:nvPr/>
          </p:nvSpPr>
          <p:spPr bwMode="auto">
            <a:xfrm>
              <a:off x="258" y="2724"/>
              <a:ext cx="3869" cy="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4585" name="Line 77"/>
            <p:cNvSpPr>
              <a:spLocks noChangeShapeType="1"/>
            </p:cNvSpPr>
            <p:nvPr/>
          </p:nvSpPr>
          <p:spPr bwMode="auto">
            <a:xfrm>
              <a:off x="1572" y="3050"/>
              <a:ext cx="9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24586" name="Rectangle 78"/>
            <p:cNvSpPr>
              <a:spLocks noChangeArrowheads="1"/>
            </p:cNvSpPr>
            <p:nvPr/>
          </p:nvSpPr>
          <p:spPr bwMode="auto">
            <a:xfrm>
              <a:off x="3983" y="33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587" name="Rectangle 79"/>
            <p:cNvSpPr>
              <a:spLocks noChangeArrowheads="1"/>
            </p:cNvSpPr>
            <p:nvPr/>
          </p:nvSpPr>
          <p:spPr bwMode="auto">
            <a:xfrm>
              <a:off x="3983" y="311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588" name="Rectangle 80"/>
            <p:cNvSpPr>
              <a:spLocks noChangeArrowheads="1"/>
            </p:cNvSpPr>
            <p:nvPr/>
          </p:nvSpPr>
          <p:spPr bwMode="auto">
            <a:xfrm>
              <a:off x="3983" y="2935"/>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589" name="Rectangle 81"/>
            <p:cNvSpPr>
              <a:spLocks noChangeArrowheads="1"/>
            </p:cNvSpPr>
            <p:nvPr/>
          </p:nvSpPr>
          <p:spPr bwMode="auto">
            <a:xfrm>
              <a:off x="3983" y="3362"/>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û</a:t>
              </a:r>
              <a:endParaRPr lang="en-US" altLang="nl-NL"/>
            </a:p>
          </p:txBody>
        </p:sp>
        <p:sp>
          <p:nvSpPr>
            <p:cNvPr id="24590" name="Rectangle 82"/>
            <p:cNvSpPr>
              <a:spLocks noChangeArrowheads="1"/>
            </p:cNvSpPr>
            <p:nvPr/>
          </p:nvSpPr>
          <p:spPr bwMode="auto">
            <a:xfrm>
              <a:off x="3983" y="275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ù</a:t>
              </a:r>
              <a:endParaRPr lang="en-US" altLang="nl-NL"/>
            </a:p>
          </p:txBody>
        </p:sp>
        <p:sp>
          <p:nvSpPr>
            <p:cNvPr id="24591" name="Rectangle 83"/>
            <p:cNvSpPr>
              <a:spLocks noChangeArrowheads="1"/>
            </p:cNvSpPr>
            <p:nvPr/>
          </p:nvSpPr>
          <p:spPr bwMode="auto">
            <a:xfrm>
              <a:off x="2927" y="33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592" name="Rectangle 84"/>
            <p:cNvSpPr>
              <a:spLocks noChangeArrowheads="1"/>
            </p:cNvSpPr>
            <p:nvPr/>
          </p:nvSpPr>
          <p:spPr bwMode="auto">
            <a:xfrm>
              <a:off x="2927" y="311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593" name="Rectangle 85"/>
            <p:cNvSpPr>
              <a:spLocks noChangeArrowheads="1"/>
            </p:cNvSpPr>
            <p:nvPr/>
          </p:nvSpPr>
          <p:spPr bwMode="auto">
            <a:xfrm>
              <a:off x="2927" y="2935"/>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594" name="Rectangle 86"/>
            <p:cNvSpPr>
              <a:spLocks noChangeArrowheads="1"/>
            </p:cNvSpPr>
            <p:nvPr/>
          </p:nvSpPr>
          <p:spPr bwMode="auto">
            <a:xfrm>
              <a:off x="2927" y="3362"/>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ë</a:t>
              </a:r>
              <a:endParaRPr lang="en-US" altLang="nl-NL"/>
            </a:p>
          </p:txBody>
        </p:sp>
        <p:sp>
          <p:nvSpPr>
            <p:cNvPr id="24595" name="Rectangle 87"/>
            <p:cNvSpPr>
              <a:spLocks noChangeArrowheads="1"/>
            </p:cNvSpPr>
            <p:nvPr/>
          </p:nvSpPr>
          <p:spPr bwMode="auto">
            <a:xfrm>
              <a:off x="2927" y="275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é</a:t>
              </a:r>
              <a:endParaRPr lang="en-US" altLang="nl-NL"/>
            </a:p>
          </p:txBody>
        </p:sp>
        <p:sp>
          <p:nvSpPr>
            <p:cNvPr id="24596" name="Rectangle 88"/>
            <p:cNvSpPr>
              <a:spLocks noChangeArrowheads="1"/>
            </p:cNvSpPr>
            <p:nvPr/>
          </p:nvSpPr>
          <p:spPr bwMode="auto">
            <a:xfrm>
              <a:off x="2776" y="3025"/>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24597" name="Rectangle 89"/>
            <p:cNvSpPr>
              <a:spLocks noChangeArrowheads="1"/>
            </p:cNvSpPr>
            <p:nvPr/>
          </p:nvSpPr>
          <p:spPr bwMode="auto">
            <a:xfrm>
              <a:off x="2238" y="3025"/>
              <a:ext cx="18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Þ</a:t>
              </a:r>
              <a:endParaRPr lang="en-US" altLang="nl-NL"/>
            </a:p>
          </p:txBody>
        </p:sp>
        <p:sp>
          <p:nvSpPr>
            <p:cNvPr id="24598" name="Rectangle 90"/>
            <p:cNvSpPr>
              <a:spLocks noChangeArrowheads="1"/>
            </p:cNvSpPr>
            <p:nvPr/>
          </p:nvSpPr>
          <p:spPr bwMode="auto">
            <a:xfrm>
              <a:off x="2122" y="33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599" name="Rectangle 91"/>
            <p:cNvSpPr>
              <a:spLocks noChangeArrowheads="1"/>
            </p:cNvSpPr>
            <p:nvPr/>
          </p:nvSpPr>
          <p:spPr bwMode="auto">
            <a:xfrm>
              <a:off x="2122" y="311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00" name="Rectangle 92"/>
            <p:cNvSpPr>
              <a:spLocks noChangeArrowheads="1"/>
            </p:cNvSpPr>
            <p:nvPr/>
          </p:nvSpPr>
          <p:spPr bwMode="auto">
            <a:xfrm>
              <a:off x="2122" y="2935"/>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01" name="Rectangle 93"/>
            <p:cNvSpPr>
              <a:spLocks noChangeArrowheads="1"/>
            </p:cNvSpPr>
            <p:nvPr/>
          </p:nvSpPr>
          <p:spPr bwMode="auto">
            <a:xfrm>
              <a:off x="2122" y="3362"/>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û</a:t>
              </a:r>
              <a:endParaRPr lang="en-US" altLang="nl-NL"/>
            </a:p>
          </p:txBody>
        </p:sp>
        <p:sp>
          <p:nvSpPr>
            <p:cNvPr id="24602" name="Rectangle 94"/>
            <p:cNvSpPr>
              <a:spLocks noChangeArrowheads="1"/>
            </p:cNvSpPr>
            <p:nvPr/>
          </p:nvSpPr>
          <p:spPr bwMode="auto">
            <a:xfrm>
              <a:off x="2122" y="275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ù</a:t>
              </a:r>
              <a:endParaRPr lang="en-US" altLang="nl-NL"/>
            </a:p>
          </p:txBody>
        </p:sp>
        <p:sp>
          <p:nvSpPr>
            <p:cNvPr id="24603" name="Rectangle 95"/>
            <p:cNvSpPr>
              <a:spLocks noChangeArrowheads="1"/>
            </p:cNvSpPr>
            <p:nvPr/>
          </p:nvSpPr>
          <p:spPr bwMode="auto">
            <a:xfrm>
              <a:off x="1869" y="33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04" name="Rectangle 96"/>
            <p:cNvSpPr>
              <a:spLocks noChangeArrowheads="1"/>
            </p:cNvSpPr>
            <p:nvPr/>
          </p:nvSpPr>
          <p:spPr bwMode="auto">
            <a:xfrm>
              <a:off x="1869" y="311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05" name="Rectangle 97"/>
            <p:cNvSpPr>
              <a:spLocks noChangeArrowheads="1"/>
            </p:cNvSpPr>
            <p:nvPr/>
          </p:nvSpPr>
          <p:spPr bwMode="auto">
            <a:xfrm>
              <a:off x="1869" y="2935"/>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06" name="Rectangle 98"/>
            <p:cNvSpPr>
              <a:spLocks noChangeArrowheads="1"/>
            </p:cNvSpPr>
            <p:nvPr/>
          </p:nvSpPr>
          <p:spPr bwMode="auto">
            <a:xfrm>
              <a:off x="1869" y="3362"/>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ë</a:t>
              </a:r>
              <a:endParaRPr lang="en-US" altLang="nl-NL"/>
            </a:p>
          </p:txBody>
        </p:sp>
        <p:sp>
          <p:nvSpPr>
            <p:cNvPr id="24607" name="Rectangle 99"/>
            <p:cNvSpPr>
              <a:spLocks noChangeArrowheads="1"/>
            </p:cNvSpPr>
            <p:nvPr/>
          </p:nvSpPr>
          <p:spPr bwMode="auto">
            <a:xfrm>
              <a:off x="1869" y="275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é</a:t>
              </a:r>
              <a:endParaRPr lang="en-US" altLang="nl-NL"/>
            </a:p>
          </p:txBody>
        </p:sp>
        <p:sp>
          <p:nvSpPr>
            <p:cNvPr id="24608" name="Rectangle 100"/>
            <p:cNvSpPr>
              <a:spLocks noChangeArrowheads="1"/>
            </p:cNvSpPr>
            <p:nvPr/>
          </p:nvSpPr>
          <p:spPr bwMode="auto">
            <a:xfrm>
              <a:off x="1717" y="3025"/>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24609" name="Rectangle 101"/>
            <p:cNvSpPr>
              <a:spLocks noChangeArrowheads="1"/>
            </p:cNvSpPr>
            <p:nvPr/>
          </p:nvSpPr>
          <p:spPr bwMode="auto">
            <a:xfrm>
              <a:off x="1390" y="33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10" name="Rectangle 102"/>
            <p:cNvSpPr>
              <a:spLocks noChangeArrowheads="1"/>
            </p:cNvSpPr>
            <p:nvPr/>
          </p:nvSpPr>
          <p:spPr bwMode="auto">
            <a:xfrm>
              <a:off x="1390" y="311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11" name="Rectangle 103"/>
            <p:cNvSpPr>
              <a:spLocks noChangeArrowheads="1"/>
            </p:cNvSpPr>
            <p:nvPr/>
          </p:nvSpPr>
          <p:spPr bwMode="auto">
            <a:xfrm>
              <a:off x="1390" y="2935"/>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ú</a:t>
              </a:r>
              <a:endParaRPr lang="en-US" altLang="nl-NL"/>
            </a:p>
          </p:txBody>
        </p:sp>
        <p:sp>
          <p:nvSpPr>
            <p:cNvPr id="24612" name="Rectangle 104"/>
            <p:cNvSpPr>
              <a:spLocks noChangeArrowheads="1"/>
            </p:cNvSpPr>
            <p:nvPr/>
          </p:nvSpPr>
          <p:spPr bwMode="auto">
            <a:xfrm>
              <a:off x="1390" y="3362"/>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û</a:t>
              </a:r>
              <a:endParaRPr lang="en-US" altLang="nl-NL"/>
            </a:p>
          </p:txBody>
        </p:sp>
        <p:sp>
          <p:nvSpPr>
            <p:cNvPr id="24613" name="Rectangle 105"/>
            <p:cNvSpPr>
              <a:spLocks noChangeArrowheads="1"/>
            </p:cNvSpPr>
            <p:nvPr/>
          </p:nvSpPr>
          <p:spPr bwMode="auto">
            <a:xfrm>
              <a:off x="1390" y="275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ù</a:t>
              </a:r>
              <a:endParaRPr lang="en-US" altLang="nl-NL"/>
            </a:p>
          </p:txBody>
        </p:sp>
        <p:sp>
          <p:nvSpPr>
            <p:cNvPr id="24614" name="Rectangle 106"/>
            <p:cNvSpPr>
              <a:spLocks noChangeArrowheads="1"/>
            </p:cNvSpPr>
            <p:nvPr/>
          </p:nvSpPr>
          <p:spPr bwMode="auto">
            <a:xfrm>
              <a:off x="673" y="3300"/>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15" name="Rectangle 107"/>
            <p:cNvSpPr>
              <a:spLocks noChangeArrowheads="1"/>
            </p:cNvSpPr>
            <p:nvPr/>
          </p:nvSpPr>
          <p:spPr bwMode="auto">
            <a:xfrm>
              <a:off x="673" y="3118"/>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16" name="Rectangle 108"/>
            <p:cNvSpPr>
              <a:spLocks noChangeArrowheads="1"/>
            </p:cNvSpPr>
            <p:nvPr/>
          </p:nvSpPr>
          <p:spPr bwMode="auto">
            <a:xfrm>
              <a:off x="673" y="2935"/>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ê</a:t>
              </a:r>
              <a:endParaRPr lang="en-US" altLang="nl-NL"/>
            </a:p>
          </p:txBody>
        </p:sp>
        <p:sp>
          <p:nvSpPr>
            <p:cNvPr id="24617" name="Rectangle 109"/>
            <p:cNvSpPr>
              <a:spLocks noChangeArrowheads="1"/>
            </p:cNvSpPr>
            <p:nvPr/>
          </p:nvSpPr>
          <p:spPr bwMode="auto">
            <a:xfrm>
              <a:off x="673" y="3362"/>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ë</a:t>
              </a:r>
              <a:endParaRPr lang="en-US" altLang="nl-NL"/>
            </a:p>
          </p:txBody>
        </p:sp>
        <p:sp>
          <p:nvSpPr>
            <p:cNvPr id="24618" name="Rectangle 110"/>
            <p:cNvSpPr>
              <a:spLocks noChangeArrowheads="1"/>
            </p:cNvSpPr>
            <p:nvPr/>
          </p:nvSpPr>
          <p:spPr bwMode="auto">
            <a:xfrm>
              <a:off x="673" y="2753"/>
              <a:ext cx="7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é</a:t>
              </a:r>
              <a:endParaRPr lang="en-US" altLang="nl-NL"/>
            </a:p>
          </p:txBody>
        </p:sp>
        <p:sp>
          <p:nvSpPr>
            <p:cNvPr id="24619" name="Rectangle 111"/>
            <p:cNvSpPr>
              <a:spLocks noChangeArrowheads="1"/>
            </p:cNvSpPr>
            <p:nvPr/>
          </p:nvSpPr>
          <p:spPr bwMode="auto">
            <a:xfrm>
              <a:off x="522" y="3025"/>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24620" name="Rectangle 112"/>
            <p:cNvSpPr>
              <a:spLocks noChangeArrowheads="1"/>
            </p:cNvSpPr>
            <p:nvPr/>
          </p:nvSpPr>
          <p:spPr bwMode="auto">
            <a:xfrm>
              <a:off x="3845" y="33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21" name="Rectangle 113"/>
            <p:cNvSpPr>
              <a:spLocks noChangeArrowheads="1"/>
            </p:cNvSpPr>
            <p:nvPr/>
          </p:nvSpPr>
          <p:spPr bwMode="auto">
            <a:xfrm>
              <a:off x="3795" y="3047"/>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11</a:t>
              </a:r>
              <a:endParaRPr lang="en-US" altLang="nl-NL"/>
            </a:p>
          </p:txBody>
        </p:sp>
        <p:sp>
          <p:nvSpPr>
            <p:cNvPr id="24622" name="Rectangle 114"/>
            <p:cNvSpPr>
              <a:spLocks noChangeArrowheads="1"/>
            </p:cNvSpPr>
            <p:nvPr/>
          </p:nvSpPr>
          <p:spPr bwMode="auto">
            <a:xfrm>
              <a:off x="3787" y="2761"/>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17</a:t>
              </a:r>
              <a:endParaRPr lang="en-US" altLang="nl-NL"/>
            </a:p>
          </p:txBody>
        </p:sp>
        <p:sp>
          <p:nvSpPr>
            <p:cNvPr id="24623" name="Rectangle 115"/>
            <p:cNvSpPr>
              <a:spLocks noChangeArrowheads="1"/>
            </p:cNvSpPr>
            <p:nvPr/>
          </p:nvSpPr>
          <p:spPr bwMode="auto">
            <a:xfrm>
              <a:off x="3544" y="33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24" name="Rectangle 116"/>
            <p:cNvSpPr>
              <a:spLocks noChangeArrowheads="1"/>
            </p:cNvSpPr>
            <p:nvPr/>
          </p:nvSpPr>
          <p:spPr bwMode="auto">
            <a:xfrm>
              <a:off x="3272" y="33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25" name="Rectangle 117"/>
            <p:cNvSpPr>
              <a:spLocks noChangeArrowheads="1"/>
            </p:cNvSpPr>
            <p:nvPr/>
          </p:nvSpPr>
          <p:spPr bwMode="auto">
            <a:xfrm>
              <a:off x="3002" y="33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26" name="Rectangle 118"/>
            <p:cNvSpPr>
              <a:spLocks noChangeArrowheads="1"/>
            </p:cNvSpPr>
            <p:nvPr/>
          </p:nvSpPr>
          <p:spPr bwMode="auto">
            <a:xfrm>
              <a:off x="3543" y="304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627" name="Rectangle 119"/>
            <p:cNvSpPr>
              <a:spLocks noChangeArrowheads="1"/>
            </p:cNvSpPr>
            <p:nvPr/>
          </p:nvSpPr>
          <p:spPr bwMode="auto">
            <a:xfrm>
              <a:off x="3274" y="304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3</a:t>
              </a:r>
              <a:endParaRPr lang="en-US" altLang="nl-NL"/>
            </a:p>
          </p:txBody>
        </p:sp>
        <p:sp>
          <p:nvSpPr>
            <p:cNvPr id="24628" name="Rectangle 120"/>
            <p:cNvSpPr>
              <a:spLocks noChangeArrowheads="1"/>
            </p:cNvSpPr>
            <p:nvPr/>
          </p:nvSpPr>
          <p:spPr bwMode="auto">
            <a:xfrm>
              <a:off x="3002" y="304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29" name="Rectangle 121"/>
            <p:cNvSpPr>
              <a:spLocks noChangeArrowheads="1"/>
            </p:cNvSpPr>
            <p:nvPr/>
          </p:nvSpPr>
          <p:spPr bwMode="auto">
            <a:xfrm>
              <a:off x="3546" y="276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2</a:t>
              </a:r>
              <a:endParaRPr lang="en-US" altLang="nl-NL"/>
            </a:p>
          </p:txBody>
        </p:sp>
        <p:sp>
          <p:nvSpPr>
            <p:cNvPr id="24630" name="Rectangle 122"/>
            <p:cNvSpPr>
              <a:spLocks noChangeArrowheads="1"/>
            </p:cNvSpPr>
            <p:nvPr/>
          </p:nvSpPr>
          <p:spPr bwMode="auto">
            <a:xfrm>
              <a:off x="3271" y="276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631" name="Rectangle 123"/>
            <p:cNvSpPr>
              <a:spLocks noChangeArrowheads="1"/>
            </p:cNvSpPr>
            <p:nvPr/>
          </p:nvSpPr>
          <p:spPr bwMode="auto">
            <a:xfrm>
              <a:off x="3000" y="276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632" name="Rectangle 124"/>
            <p:cNvSpPr>
              <a:spLocks noChangeArrowheads="1"/>
            </p:cNvSpPr>
            <p:nvPr/>
          </p:nvSpPr>
          <p:spPr bwMode="auto">
            <a:xfrm>
              <a:off x="1983" y="33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33" name="Rectangle 125"/>
            <p:cNvSpPr>
              <a:spLocks noChangeArrowheads="1"/>
            </p:cNvSpPr>
            <p:nvPr/>
          </p:nvSpPr>
          <p:spPr bwMode="auto">
            <a:xfrm>
              <a:off x="1934" y="3047"/>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11</a:t>
              </a:r>
              <a:endParaRPr lang="en-US" altLang="nl-NL"/>
            </a:p>
          </p:txBody>
        </p:sp>
        <p:sp>
          <p:nvSpPr>
            <p:cNvPr id="24634" name="Rectangle 126"/>
            <p:cNvSpPr>
              <a:spLocks noChangeArrowheads="1"/>
            </p:cNvSpPr>
            <p:nvPr/>
          </p:nvSpPr>
          <p:spPr bwMode="auto">
            <a:xfrm>
              <a:off x="1925" y="2761"/>
              <a:ext cx="19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17</a:t>
              </a:r>
              <a:endParaRPr lang="en-US" altLang="nl-NL"/>
            </a:p>
          </p:txBody>
        </p:sp>
        <p:sp>
          <p:nvSpPr>
            <p:cNvPr id="24635" name="Rectangle 127"/>
            <p:cNvSpPr>
              <a:spLocks noChangeArrowheads="1"/>
            </p:cNvSpPr>
            <p:nvPr/>
          </p:nvSpPr>
          <p:spPr bwMode="auto">
            <a:xfrm>
              <a:off x="1488" y="3047"/>
              <a:ext cx="4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a:t>
              </a:r>
              <a:endParaRPr lang="en-US" altLang="nl-NL"/>
            </a:p>
          </p:txBody>
        </p:sp>
        <p:sp>
          <p:nvSpPr>
            <p:cNvPr id="24636" name="Rectangle 128"/>
            <p:cNvSpPr>
              <a:spLocks noChangeArrowheads="1"/>
            </p:cNvSpPr>
            <p:nvPr/>
          </p:nvSpPr>
          <p:spPr bwMode="auto">
            <a:xfrm>
              <a:off x="1290" y="33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37" name="Rectangle 129"/>
            <p:cNvSpPr>
              <a:spLocks noChangeArrowheads="1"/>
            </p:cNvSpPr>
            <p:nvPr/>
          </p:nvSpPr>
          <p:spPr bwMode="auto">
            <a:xfrm>
              <a:off x="1018" y="33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38" name="Rectangle 130"/>
            <p:cNvSpPr>
              <a:spLocks noChangeArrowheads="1"/>
            </p:cNvSpPr>
            <p:nvPr/>
          </p:nvSpPr>
          <p:spPr bwMode="auto">
            <a:xfrm>
              <a:off x="748" y="3332"/>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39" name="Rectangle 131"/>
            <p:cNvSpPr>
              <a:spLocks noChangeArrowheads="1"/>
            </p:cNvSpPr>
            <p:nvPr/>
          </p:nvSpPr>
          <p:spPr bwMode="auto">
            <a:xfrm>
              <a:off x="1289" y="304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640" name="Rectangle 132"/>
            <p:cNvSpPr>
              <a:spLocks noChangeArrowheads="1"/>
            </p:cNvSpPr>
            <p:nvPr/>
          </p:nvSpPr>
          <p:spPr bwMode="auto">
            <a:xfrm>
              <a:off x="1020" y="304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3</a:t>
              </a:r>
              <a:endParaRPr lang="en-US" altLang="nl-NL"/>
            </a:p>
          </p:txBody>
        </p:sp>
        <p:sp>
          <p:nvSpPr>
            <p:cNvPr id="24641" name="Rectangle 133"/>
            <p:cNvSpPr>
              <a:spLocks noChangeArrowheads="1"/>
            </p:cNvSpPr>
            <p:nvPr/>
          </p:nvSpPr>
          <p:spPr bwMode="auto">
            <a:xfrm>
              <a:off x="748" y="304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0</a:t>
              </a:r>
              <a:endParaRPr lang="en-US" altLang="nl-NL"/>
            </a:p>
          </p:txBody>
        </p:sp>
        <p:sp>
          <p:nvSpPr>
            <p:cNvPr id="24642" name="Rectangle 134"/>
            <p:cNvSpPr>
              <a:spLocks noChangeArrowheads="1"/>
            </p:cNvSpPr>
            <p:nvPr/>
          </p:nvSpPr>
          <p:spPr bwMode="auto">
            <a:xfrm>
              <a:off x="1292" y="276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2</a:t>
              </a:r>
              <a:endParaRPr lang="en-US" altLang="nl-NL"/>
            </a:p>
          </p:txBody>
        </p:sp>
        <p:sp>
          <p:nvSpPr>
            <p:cNvPr id="24643" name="Rectangle 135"/>
            <p:cNvSpPr>
              <a:spLocks noChangeArrowheads="1"/>
            </p:cNvSpPr>
            <p:nvPr/>
          </p:nvSpPr>
          <p:spPr bwMode="auto">
            <a:xfrm>
              <a:off x="1017" y="276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644" name="Rectangle 136"/>
            <p:cNvSpPr>
              <a:spLocks noChangeArrowheads="1"/>
            </p:cNvSpPr>
            <p:nvPr/>
          </p:nvSpPr>
          <p:spPr bwMode="auto">
            <a:xfrm>
              <a:off x="746" y="2761"/>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1</a:t>
              </a:r>
              <a:endParaRPr lang="en-US" altLang="nl-NL"/>
            </a:p>
          </p:txBody>
        </p:sp>
        <p:sp>
          <p:nvSpPr>
            <p:cNvPr id="24645" name="Rectangle 137"/>
            <p:cNvSpPr>
              <a:spLocks noChangeArrowheads="1"/>
            </p:cNvSpPr>
            <p:nvPr/>
          </p:nvSpPr>
          <p:spPr bwMode="auto">
            <a:xfrm>
              <a:off x="2654" y="316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400" i="1">
                  <a:latin typeface="Times New Roman" panose="02020603050405020304" pitchFamily="18" charset="0"/>
                </a:rPr>
                <a:t>a</a:t>
              </a:r>
              <a:endParaRPr lang="en-US" altLang="nl-NL"/>
            </a:p>
          </p:txBody>
        </p:sp>
        <p:sp>
          <p:nvSpPr>
            <p:cNvPr id="24646" name="Rectangle 138"/>
            <p:cNvSpPr>
              <a:spLocks noChangeArrowheads="1"/>
            </p:cNvSpPr>
            <p:nvPr/>
          </p:nvSpPr>
          <p:spPr bwMode="auto">
            <a:xfrm>
              <a:off x="2472" y="3047"/>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M</a:t>
              </a:r>
              <a:endParaRPr lang="en-US" altLang="nl-NL"/>
            </a:p>
          </p:txBody>
        </p:sp>
        <p:sp>
          <p:nvSpPr>
            <p:cNvPr id="24647" name="Rectangle 139"/>
            <p:cNvSpPr>
              <a:spLocks noChangeArrowheads="1"/>
            </p:cNvSpPr>
            <p:nvPr/>
          </p:nvSpPr>
          <p:spPr bwMode="auto">
            <a:xfrm>
              <a:off x="1553" y="3047"/>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b</a:t>
              </a:r>
              <a:endParaRPr lang="en-US" altLang="nl-NL"/>
            </a:p>
          </p:txBody>
        </p:sp>
        <p:sp>
          <p:nvSpPr>
            <p:cNvPr id="24648" name="Rectangle 140"/>
            <p:cNvSpPr>
              <a:spLocks noChangeArrowheads="1"/>
            </p:cNvSpPr>
            <p:nvPr/>
          </p:nvSpPr>
          <p:spPr bwMode="auto">
            <a:xfrm>
              <a:off x="290" y="3047"/>
              <a:ext cx="16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M</a:t>
              </a:r>
              <a:endParaRPr lang="en-US" altLang="nl-NL"/>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p:bldP spid="348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nl-NL" smtClean="0"/>
              <a:t>SUMMARY</a:t>
            </a:r>
          </a:p>
        </p:txBody>
      </p:sp>
      <p:sp>
        <p:nvSpPr>
          <p:cNvPr id="30723" name="Rectangle 3"/>
          <p:cNvSpPr>
            <a:spLocks noGrp="1" noChangeArrowheads="1"/>
          </p:cNvSpPr>
          <p:nvPr>
            <p:ph idx="1"/>
          </p:nvPr>
        </p:nvSpPr>
        <p:spPr/>
        <p:txBody>
          <a:bodyPr/>
          <a:lstStyle/>
          <a:p>
            <a:pPr eaLnBrk="1" hangingPunct="1"/>
            <a:r>
              <a:rPr lang="en-US" altLang="nl-NL" dirty="0" smtClean="0"/>
              <a:t>Linear equations can be written as </a:t>
            </a:r>
            <a:r>
              <a:rPr lang="en-US" altLang="nl-NL" dirty="0" smtClean="0"/>
              <a:t>matrices</a:t>
            </a:r>
          </a:p>
          <a:p>
            <a:pPr eaLnBrk="1" hangingPunct="1"/>
            <a:r>
              <a:rPr lang="en-US" altLang="nl-NL" dirty="0" smtClean="0"/>
              <a:t>Using the inverse, the solution can be determined</a:t>
            </a:r>
            <a:endParaRPr lang="en-US" altLang="nl-NL" dirty="0" smtClean="0"/>
          </a:p>
          <a:p>
            <a:pPr eaLnBrk="1" hangingPunct="1"/>
            <a:r>
              <a:rPr lang="en-US" altLang="nl-NL" dirty="0" smtClean="0"/>
              <a:t>A solution depends on the rank of a </a:t>
            </a:r>
            <a:r>
              <a:rPr lang="en-US" altLang="nl-NL" dirty="0" smtClean="0"/>
              <a:t>matrix</a:t>
            </a:r>
            <a:endParaRPr lang="en-US" altLang="nl-NL"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e-matrix-wwwdan-dareo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388" y="1181100"/>
            <a:ext cx="6753225"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5" descr="7723_Gottfried_Leibni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276350"/>
            <a:ext cx="180657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7" descr="Cramer_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428750"/>
            <a:ext cx="19780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9" descr="johann_carl_friedrich_gaus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400" y="3181350"/>
            <a:ext cx="1957388"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3" name="Text Box 10"/>
          <p:cNvSpPr txBox="1">
            <a:spLocks noChangeArrowheads="1"/>
          </p:cNvSpPr>
          <p:nvPr/>
        </p:nvSpPr>
        <p:spPr bwMode="auto">
          <a:xfrm>
            <a:off x="1371600" y="3562350"/>
            <a:ext cx="1828800" cy="7794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nl-NL"/>
              <a:t>Leibniz</a:t>
            </a:r>
          </a:p>
          <a:p>
            <a:pPr algn="ctr" eaLnBrk="1" hangingPunct="1">
              <a:spcBef>
                <a:spcPct val="50000"/>
              </a:spcBef>
            </a:pPr>
            <a:r>
              <a:rPr lang="en-US" altLang="nl-NL"/>
              <a:t>~1690</a:t>
            </a:r>
          </a:p>
        </p:txBody>
      </p:sp>
      <p:sp>
        <p:nvSpPr>
          <p:cNvPr id="4104" name="Text Box 11"/>
          <p:cNvSpPr txBox="1">
            <a:spLocks noChangeArrowheads="1"/>
          </p:cNvSpPr>
          <p:nvPr/>
        </p:nvSpPr>
        <p:spPr bwMode="auto">
          <a:xfrm>
            <a:off x="5791200" y="3638550"/>
            <a:ext cx="1905000" cy="7794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nl-NL"/>
              <a:t>Cramer</a:t>
            </a:r>
          </a:p>
          <a:p>
            <a:pPr algn="ctr" eaLnBrk="1" hangingPunct="1">
              <a:spcBef>
                <a:spcPct val="50000"/>
              </a:spcBef>
            </a:pPr>
            <a:r>
              <a:rPr lang="en-US" altLang="nl-NL"/>
              <a:t>~1720</a:t>
            </a:r>
          </a:p>
        </p:txBody>
      </p:sp>
      <p:sp>
        <p:nvSpPr>
          <p:cNvPr id="4105" name="Text Box 12"/>
          <p:cNvSpPr txBox="1">
            <a:spLocks noChangeArrowheads="1"/>
          </p:cNvSpPr>
          <p:nvPr/>
        </p:nvSpPr>
        <p:spPr bwMode="auto">
          <a:xfrm>
            <a:off x="3581400" y="5467350"/>
            <a:ext cx="1981200" cy="7794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nl-NL"/>
              <a:t>Gauss</a:t>
            </a:r>
          </a:p>
          <a:p>
            <a:pPr algn="ctr" eaLnBrk="1" hangingPunct="1">
              <a:spcBef>
                <a:spcPct val="50000"/>
              </a:spcBef>
            </a:pPr>
            <a:r>
              <a:rPr lang="en-US" altLang="nl-NL"/>
              <a:t>~1810</a:t>
            </a:r>
          </a:p>
        </p:txBody>
      </p:sp>
      <p:sp>
        <p:nvSpPr>
          <p:cNvPr id="2" name="Title 1"/>
          <p:cNvSpPr>
            <a:spLocks noGrp="1"/>
          </p:cNvSpPr>
          <p:nvPr>
            <p:ph type="title"/>
          </p:nvPr>
        </p:nvSpPr>
        <p:spPr/>
        <p:txBody>
          <a:bodyPr/>
          <a:lstStyle/>
          <a:p>
            <a:r>
              <a:rPr lang="en-US" sz="2000" dirty="0"/>
              <a:t>I have to say: It’s all about Leibniz, Cramer and Gauss</a:t>
            </a:r>
            <a:br>
              <a:rPr lang="en-US" sz="2000" dirty="0"/>
            </a:br>
            <a:endParaRPr lang="nl-NL"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nl-NL" smtClean="0"/>
              <a:t>OVERVIEW</a:t>
            </a:r>
          </a:p>
        </p:txBody>
      </p:sp>
      <p:sp>
        <p:nvSpPr>
          <p:cNvPr id="5123" name="Rectangle 3"/>
          <p:cNvSpPr>
            <a:spLocks noGrp="1" noChangeArrowheads="1"/>
          </p:cNvSpPr>
          <p:nvPr>
            <p:ph idx="1"/>
          </p:nvPr>
        </p:nvSpPr>
        <p:spPr/>
        <p:txBody>
          <a:bodyPr/>
          <a:lstStyle/>
          <a:p>
            <a:pPr eaLnBrk="1" hangingPunct="1"/>
            <a:r>
              <a:rPr lang="en-US" altLang="nl-NL" dirty="0" smtClean="0"/>
              <a:t>Different ways of looking at a system of linear equations (Matrices)</a:t>
            </a:r>
          </a:p>
          <a:p>
            <a:pPr eaLnBrk="1" hangingPunct="1"/>
            <a:r>
              <a:rPr lang="en-US" altLang="nl-NL" dirty="0" smtClean="0"/>
              <a:t>The inverse, determinant and rank of a matrix</a:t>
            </a:r>
          </a:p>
          <a:p>
            <a:pPr eaLnBrk="1" hangingPunct="1"/>
            <a:r>
              <a:rPr lang="en-US" altLang="nl-NL" dirty="0" smtClean="0"/>
              <a:t>The existence of a solution to a set of linear </a:t>
            </a:r>
            <a:r>
              <a:rPr lang="en-US" altLang="nl-NL" dirty="0" smtClean="0"/>
              <a:t>equations</a:t>
            </a:r>
            <a:endParaRPr lang="en-US" altLang="nl-NL"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nl-NL" smtClean="0"/>
              <a:t>MATLAB</a:t>
            </a:r>
          </a:p>
        </p:txBody>
      </p:sp>
      <p:sp>
        <p:nvSpPr>
          <p:cNvPr id="6147" name="Rectangle 4"/>
          <p:cNvSpPr>
            <a:spLocks noGrp="1" noChangeArrowheads="1"/>
          </p:cNvSpPr>
          <p:nvPr>
            <p:ph sz="half" idx="1"/>
          </p:nvPr>
        </p:nvSpPr>
        <p:spPr/>
        <p:txBody>
          <a:bodyPr/>
          <a:lstStyle/>
          <a:p>
            <a:pPr eaLnBrk="1" hangingPunct="1">
              <a:lnSpc>
                <a:spcPct val="90000"/>
              </a:lnSpc>
            </a:pPr>
            <a:r>
              <a:rPr lang="en-US" altLang="nl-NL" smtClean="0"/>
              <a:t>Vector and matrix operations are an intrinsic part of matlab</a:t>
            </a:r>
          </a:p>
          <a:p>
            <a:pPr eaLnBrk="1" hangingPunct="1">
              <a:lnSpc>
                <a:spcPct val="90000"/>
              </a:lnSpc>
            </a:pPr>
            <a:r>
              <a:rPr lang="en-US" altLang="nl-NL" smtClean="0"/>
              <a:t>High level: don’t worry about memory management/allocation</a:t>
            </a:r>
          </a:p>
          <a:p>
            <a:pPr eaLnBrk="1" hangingPunct="1">
              <a:lnSpc>
                <a:spcPct val="90000"/>
              </a:lnSpc>
            </a:pPr>
            <a:r>
              <a:rPr lang="en-US" altLang="nl-NL" smtClean="0"/>
              <a:t>Close to ‘proper’ languages</a:t>
            </a:r>
          </a:p>
          <a:p>
            <a:pPr eaLnBrk="1" hangingPunct="1">
              <a:lnSpc>
                <a:spcPct val="90000"/>
              </a:lnSpc>
            </a:pPr>
            <a:r>
              <a:rPr lang="en-US" altLang="nl-NL" smtClean="0"/>
              <a:t>Command line interface user friendly</a:t>
            </a:r>
          </a:p>
          <a:p>
            <a:pPr eaLnBrk="1" hangingPunct="1">
              <a:lnSpc>
                <a:spcPct val="90000"/>
              </a:lnSpc>
            </a:pPr>
            <a:endParaRPr lang="en-US" altLang="nl-NL" smtClean="0"/>
          </a:p>
        </p:txBody>
      </p:sp>
      <p:sp>
        <p:nvSpPr>
          <p:cNvPr id="6148" name="Rectangle 5"/>
          <p:cNvSpPr>
            <a:spLocks noGrp="1" noChangeArrowheads="1"/>
          </p:cNvSpPr>
          <p:nvPr>
            <p:ph sz="half" idx="2"/>
          </p:nvPr>
        </p:nvSpPr>
        <p:spPr/>
        <p:txBody>
          <a:bodyPr/>
          <a:lstStyle/>
          <a:p>
            <a:pPr eaLnBrk="1" hangingPunct="1"/>
            <a:r>
              <a:rPr lang="en-US" altLang="nl-NL" smtClean="0"/>
              <a:t>It is an interpreted language (in reference to a compiler): makes it sometimes slow</a:t>
            </a:r>
          </a:p>
          <a:p>
            <a:pPr eaLnBrk="1" hangingPunct="1">
              <a:buFontTx/>
              <a:buNone/>
            </a:pPr>
            <a:endParaRPr lang="en-US" altLang="nl-NL" smtClean="0"/>
          </a:p>
        </p:txBody>
      </p:sp>
      <p:pic>
        <p:nvPicPr>
          <p:cNvPr id="6149" name="Picture 6" descr="logo_01"/>
          <p:cNvPicPr>
            <a:picLocks noChangeAspect="1" noChangeArrowheads="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953000" y="3429000"/>
            <a:ext cx="3863975"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Line 8"/>
          <p:cNvSpPr>
            <a:spLocks noChangeShapeType="1"/>
          </p:cNvSpPr>
          <p:nvPr/>
        </p:nvSpPr>
        <p:spPr bwMode="auto">
          <a:xfrm>
            <a:off x="2474913" y="3744913"/>
            <a:ext cx="0" cy="11953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196" name="Line 9"/>
          <p:cNvSpPr>
            <a:spLocks noChangeShapeType="1"/>
          </p:cNvSpPr>
          <p:nvPr/>
        </p:nvSpPr>
        <p:spPr bwMode="auto">
          <a:xfrm flipH="1">
            <a:off x="1884363" y="4940300"/>
            <a:ext cx="590550" cy="666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197" name="Line 10"/>
          <p:cNvSpPr>
            <a:spLocks noChangeShapeType="1"/>
          </p:cNvSpPr>
          <p:nvPr/>
        </p:nvSpPr>
        <p:spPr bwMode="auto">
          <a:xfrm>
            <a:off x="2474913" y="4949825"/>
            <a:ext cx="1193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198" name="Line 11"/>
          <p:cNvSpPr>
            <a:spLocks noChangeShapeType="1"/>
          </p:cNvSpPr>
          <p:nvPr/>
        </p:nvSpPr>
        <p:spPr bwMode="auto">
          <a:xfrm flipV="1">
            <a:off x="2474913" y="4229100"/>
            <a:ext cx="452437" cy="720725"/>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199" name="Line 12"/>
          <p:cNvSpPr>
            <a:spLocks noChangeShapeType="1"/>
          </p:cNvSpPr>
          <p:nvPr/>
        </p:nvSpPr>
        <p:spPr bwMode="auto">
          <a:xfrm>
            <a:off x="4449763" y="3432175"/>
            <a:ext cx="0" cy="2506663"/>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200" name="AutoShape 13"/>
          <p:cNvSpPr>
            <a:spLocks noChangeArrowheads="1"/>
          </p:cNvSpPr>
          <p:nvPr/>
        </p:nvSpPr>
        <p:spPr bwMode="auto">
          <a:xfrm>
            <a:off x="4089400" y="4270375"/>
            <a:ext cx="839788" cy="377825"/>
          </a:xfrm>
          <a:prstGeom prst="rightArrow">
            <a:avLst>
              <a:gd name="adj1" fmla="val 50000"/>
              <a:gd name="adj2" fmla="val 55567"/>
            </a:avLst>
          </a:prstGeom>
          <a:solidFill>
            <a:schemeClr val="bg1"/>
          </a:solidFill>
          <a:ln w="19050">
            <a:solidFill>
              <a:schemeClr val="tx1"/>
            </a:solidFill>
            <a:miter lim="800000"/>
            <a:headEnd/>
            <a:tailEnd/>
          </a:ln>
        </p:spPr>
        <p:txBody>
          <a:bodyPr wrap="none" lIns="90000" tIns="46800" rIns="90000" bIns="46800"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nl-NL" altLang="nl-NL"/>
          </a:p>
        </p:txBody>
      </p:sp>
      <p:sp>
        <p:nvSpPr>
          <p:cNvPr id="8201" name="Text Box 16"/>
          <p:cNvSpPr txBox="1">
            <a:spLocks noChangeArrowheads="1"/>
          </p:cNvSpPr>
          <p:nvPr/>
        </p:nvSpPr>
        <p:spPr bwMode="auto">
          <a:xfrm>
            <a:off x="1762125" y="5614988"/>
            <a:ext cx="21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nl-NL" sz="1200" i="1">
                <a:latin typeface="Times New Roman" panose="02020603050405020304" pitchFamily="18" charset="0"/>
              </a:rPr>
              <a:t>x</a:t>
            </a:r>
          </a:p>
        </p:txBody>
      </p:sp>
      <p:sp>
        <p:nvSpPr>
          <p:cNvPr id="8202" name="Text Box 17"/>
          <p:cNvSpPr txBox="1">
            <a:spLocks noChangeArrowheads="1"/>
          </p:cNvSpPr>
          <p:nvPr/>
        </p:nvSpPr>
        <p:spPr bwMode="auto">
          <a:xfrm>
            <a:off x="3711575" y="4821238"/>
            <a:ext cx="3032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nl-NL" sz="1200" i="1">
                <a:latin typeface="Times New Roman" panose="02020603050405020304" pitchFamily="18" charset="0"/>
              </a:rPr>
              <a:t>y</a:t>
            </a:r>
          </a:p>
        </p:txBody>
      </p:sp>
      <p:sp>
        <p:nvSpPr>
          <p:cNvPr id="8203" name="Text Box 18"/>
          <p:cNvSpPr txBox="1">
            <a:spLocks noChangeArrowheads="1"/>
          </p:cNvSpPr>
          <p:nvPr/>
        </p:nvSpPr>
        <p:spPr bwMode="auto">
          <a:xfrm>
            <a:off x="2087563" y="3724275"/>
            <a:ext cx="2905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nl-NL" sz="1200" i="1">
                <a:latin typeface="Times New Roman" panose="02020603050405020304" pitchFamily="18" charset="0"/>
              </a:rPr>
              <a:t>z</a:t>
            </a:r>
          </a:p>
        </p:txBody>
      </p:sp>
      <p:sp>
        <p:nvSpPr>
          <p:cNvPr id="8204" name="Line 19"/>
          <p:cNvSpPr>
            <a:spLocks noChangeShapeType="1"/>
          </p:cNvSpPr>
          <p:nvPr/>
        </p:nvSpPr>
        <p:spPr bwMode="auto">
          <a:xfrm>
            <a:off x="2913063" y="4238625"/>
            <a:ext cx="0" cy="968375"/>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205" name="Line 20"/>
          <p:cNvSpPr>
            <a:spLocks noChangeShapeType="1"/>
          </p:cNvSpPr>
          <p:nvPr/>
        </p:nvSpPr>
        <p:spPr bwMode="auto">
          <a:xfrm flipH="1">
            <a:off x="2214563" y="5218113"/>
            <a:ext cx="688975" cy="0"/>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206" name="Line 21"/>
          <p:cNvSpPr>
            <a:spLocks noChangeShapeType="1"/>
          </p:cNvSpPr>
          <p:nvPr/>
        </p:nvSpPr>
        <p:spPr bwMode="auto">
          <a:xfrm flipV="1">
            <a:off x="2903538" y="4959350"/>
            <a:ext cx="193675" cy="269875"/>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207" name="Line 22"/>
          <p:cNvSpPr>
            <a:spLocks noChangeShapeType="1"/>
          </p:cNvSpPr>
          <p:nvPr/>
        </p:nvSpPr>
        <p:spPr bwMode="auto">
          <a:xfrm>
            <a:off x="5616575" y="3741738"/>
            <a:ext cx="0" cy="11953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208" name="Line 23"/>
          <p:cNvSpPr>
            <a:spLocks noChangeShapeType="1"/>
          </p:cNvSpPr>
          <p:nvPr/>
        </p:nvSpPr>
        <p:spPr bwMode="auto">
          <a:xfrm flipH="1">
            <a:off x="5026025" y="4937125"/>
            <a:ext cx="590550" cy="666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209" name="Line 24"/>
          <p:cNvSpPr>
            <a:spLocks noChangeShapeType="1"/>
          </p:cNvSpPr>
          <p:nvPr/>
        </p:nvSpPr>
        <p:spPr bwMode="auto">
          <a:xfrm>
            <a:off x="5616575" y="4946650"/>
            <a:ext cx="1193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210" name="Line 25"/>
          <p:cNvSpPr>
            <a:spLocks noChangeShapeType="1"/>
          </p:cNvSpPr>
          <p:nvPr/>
        </p:nvSpPr>
        <p:spPr bwMode="auto">
          <a:xfrm flipV="1">
            <a:off x="5616575" y="4591050"/>
            <a:ext cx="592138" cy="355600"/>
          </a:xfrm>
          <a:prstGeom prst="line">
            <a:avLst/>
          </a:prstGeom>
          <a:noFill/>
          <a:ln w="38100">
            <a:solidFill>
              <a:schemeClr val="bg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211" name="Text Box 26"/>
          <p:cNvSpPr txBox="1">
            <a:spLocks noChangeArrowheads="1"/>
          </p:cNvSpPr>
          <p:nvPr/>
        </p:nvSpPr>
        <p:spPr bwMode="auto">
          <a:xfrm>
            <a:off x="4903788" y="5611813"/>
            <a:ext cx="215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nl-NL" sz="1200" i="1">
                <a:latin typeface="Times New Roman" panose="02020603050405020304" pitchFamily="18" charset="0"/>
              </a:rPr>
              <a:t>x</a:t>
            </a:r>
          </a:p>
        </p:txBody>
      </p:sp>
      <p:sp>
        <p:nvSpPr>
          <p:cNvPr id="8212" name="Text Box 27"/>
          <p:cNvSpPr txBox="1">
            <a:spLocks noChangeArrowheads="1"/>
          </p:cNvSpPr>
          <p:nvPr/>
        </p:nvSpPr>
        <p:spPr bwMode="auto">
          <a:xfrm>
            <a:off x="6853238" y="4818063"/>
            <a:ext cx="3032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nl-NL" sz="1200" i="1">
                <a:latin typeface="Times New Roman" panose="02020603050405020304" pitchFamily="18" charset="0"/>
              </a:rPr>
              <a:t>y</a:t>
            </a:r>
          </a:p>
        </p:txBody>
      </p:sp>
      <p:sp>
        <p:nvSpPr>
          <p:cNvPr id="8213" name="Text Box 28"/>
          <p:cNvSpPr txBox="1">
            <a:spLocks noChangeArrowheads="1"/>
          </p:cNvSpPr>
          <p:nvPr/>
        </p:nvSpPr>
        <p:spPr bwMode="auto">
          <a:xfrm>
            <a:off x="5229225" y="3721100"/>
            <a:ext cx="2905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nl-NL" sz="1200" i="1">
                <a:latin typeface="Times New Roman" panose="02020603050405020304" pitchFamily="18" charset="0"/>
              </a:rPr>
              <a:t>z</a:t>
            </a:r>
          </a:p>
        </p:txBody>
      </p:sp>
      <p:sp>
        <p:nvSpPr>
          <p:cNvPr id="8214" name="Line 29"/>
          <p:cNvSpPr>
            <a:spLocks noChangeShapeType="1"/>
          </p:cNvSpPr>
          <p:nvPr/>
        </p:nvSpPr>
        <p:spPr bwMode="auto">
          <a:xfrm>
            <a:off x="6183313" y="4645025"/>
            <a:ext cx="0" cy="549275"/>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215" name="Line 30"/>
          <p:cNvSpPr>
            <a:spLocks noChangeShapeType="1"/>
          </p:cNvSpPr>
          <p:nvPr/>
        </p:nvSpPr>
        <p:spPr bwMode="auto">
          <a:xfrm flipH="1">
            <a:off x="5356225" y="5214938"/>
            <a:ext cx="828675" cy="0"/>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216" name="Line 31"/>
          <p:cNvSpPr>
            <a:spLocks noChangeShapeType="1"/>
          </p:cNvSpPr>
          <p:nvPr/>
        </p:nvSpPr>
        <p:spPr bwMode="auto">
          <a:xfrm flipV="1">
            <a:off x="6162675" y="4956175"/>
            <a:ext cx="193675" cy="269875"/>
          </a:xfrm>
          <a:prstGeom prst="line">
            <a:avLst/>
          </a:prstGeom>
          <a:noFill/>
          <a:ln w="19050" cap="rnd">
            <a:solidFill>
              <a:schemeClr val="tx1"/>
            </a:solidFill>
            <a:prstDash val="sysDot"/>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nl-NL"/>
          </a:p>
        </p:txBody>
      </p:sp>
      <p:sp>
        <p:nvSpPr>
          <p:cNvPr id="8217" name="Text Box 32"/>
          <p:cNvSpPr txBox="1">
            <a:spLocks noChangeArrowheads="1"/>
          </p:cNvSpPr>
          <p:nvPr/>
        </p:nvSpPr>
        <p:spPr bwMode="auto">
          <a:xfrm>
            <a:off x="180975" y="1243013"/>
            <a:ext cx="3055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nl-NL" sz="2400"/>
              <a:t>Separate equations</a:t>
            </a:r>
          </a:p>
        </p:txBody>
      </p:sp>
      <p:sp>
        <p:nvSpPr>
          <p:cNvPr id="8218" name="Text Box 33"/>
          <p:cNvSpPr txBox="1">
            <a:spLocks noChangeArrowheads="1"/>
          </p:cNvSpPr>
          <p:nvPr/>
        </p:nvSpPr>
        <p:spPr bwMode="auto">
          <a:xfrm>
            <a:off x="3108325" y="1265238"/>
            <a:ext cx="3055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nl-NL" sz="2400"/>
              <a:t>Matrix mapping</a:t>
            </a:r>
          </a:p>
        </p:txBody>
      </p:sp>
      <p:sp>
        <p:nvSpPr>
          <p:cNvPr id="8219" name="Text Box 34"/>
          <p:cNvSpPr txBox="1">
            <a:spLocks noChangeArrowheads="1"/>
          </p:cNvSpPr>
          <p:nvPr/>
        </p:nvSpPr>
        <p:spPr bwMode="auto">
          <a:xfrm>
            <a:off x="5883275" y="1235075"/>
            <a:ext cx="3055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nl-NL" sz="2400"/>
              <a:t>Linear combination</a:t>
            </a:r>
          </a:p>
        </p:txBody>
      </p:sp>
      <p:grpSp>
        <p:nvGrpSpPr>
          <p:cNvPr id="8220" name="Group 36"/>
          <p:cNvGrpSpPr>
            <a:grpSpLocks noChangeAspect="1"/>
          </p:cNvGrpSpPr>
          <p:nvPr/>
        </p:nvGrpSpPr>
        <p:grpSpPr bwMode="auto">
          <a:xfrm>
            <a:off x="2646363" y="3779838"/>
            <a:ext cx="1325562" cy="361950"/>
            <a:chOff x="1667" y="2381"/>
            <a:chExt cx="835" cy="228"/>
          </a:xfrm>
        </p:grpSpPr>
        <p:sp>
          <p:nvSpPr>
            <p:cNvPr id="8376" name="AutoShape 35"/>
            <p:cNvSpPr>
              <a:spLocks noChangeAspect="1" noChangeArrowheads="1" noTextEdit="1"/>
            </p:cNvSpPr>
            <p:nvPr/>
          </p:nvSpPr>
          <p:spPr bwMode="auto">
            <a:xfrm>
              <a:off x="1667" y="2408"/>
              <a:ext cx="83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nl-NL"/>
            </a:p>
          </p:txBody>
        </p:sp>
        <p:sp>
          <p:nvSpPr>
            <p:cNvPr id="8377" name="Line 37"/>
            <p:cNvSpPr>
              <a:spLocks noChangeShapeType="1"/>
            </p:cNvSpPr>
            <p:nvPr/>
          </p:nvSpPr>
          <p:spPr bwMode="auto">
            <a:xfrm>
              <a:off x="1695" y="2477"/>
              <a:ext cx="5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7938">
                  <a:solidFill>
                    <a:srgbClr val="000000"/>
                  </a:solidFill>
                  <a:round/>
                  <a:headEnd/>
                  <a:tailEnd/>
                </a14:hiddenLine>
              </a:ext>
            </a:extLst>
          </p:spPr>
          <p:txBody>
            <a:bodyPr/>
            <a:lstStyle/>
            <a:p>
              <a:endParaRPr lang="nl-NL"/>
            </a:p>
          </p:txBody>
        </p:sp>
        <p:sp>
          <p:nvSpPr>
            <p:cNvPr id="8378" name="Line 38"/>
            <p:cNvSpPr>
              <a:spLocks noChangeShapeType="1"/>
            </p:cNvSpPr>
            <p:nvPr/>
          </p:nvSpPr>
          <p:spPr bwMode="auto">
            <a:xfrm>
              <a:off x="1888" y="2477"/>
              <a:ext cx="5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7938">
                  <a:solidFill>
                    <a:srgbClr val="000000"/>
                  </a:solidFill>
                  <a:round/>
                  <a:headEnd/>
                  <a:tailEnd/>
                </a14:hiddenLine>
              </a:ext>
            </a:extLst>
          </p:spPr>
          <p:txBody>
            <a:bodyPr/>
            <a:lstStyle/>
            <a:p>
              <a:endParaRPr lang="nl-NL"/>
            </a:p>
          </p:txBody>
        </p:sp>
        <p:sp>
          <p:nvSpPr>
            <p:cNvPr id="8379" name="Rectangle 39"/>
            <p:cNvSpPr>
              <a:spLocks noChangeArrowheads="1"/>
            </p:cNvSpPr>
            <p:nvPr/>
          </p:nvSpPr>
          <p:spPr bwMode="auto">
            <a:xfrm>
              <a:off x="2071" y="2381"/>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a:t>
              </a:r>
              <a:endParaRPr lang="en-US" altLang="nl-NL"/>
            </a:p>
          </p:txBody>
        </p:sp>
        <p:sp>
          <p:nvSpPr>
            <p:cNvPr id="8380" name="Rectangle 40"/>
            <p:cNvSpPr>
              <a:spLocks noChangeArrowheads="1"/>
            </p:cNvSpPr>
            <p:nvPr/>
          </p:nvSpPr>
          <p:spPr bwMode="auto">
            <a:xfrm>
              <a:off x="2399" y="2381"/>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a:t>
              </a:r>
              <a:endParaRPr lang="en-US" altLang="nl-NL"/>
            </a:p>
          </p:txBody>
        </p:sp>
        <p:sp>
          <p:nvSpPr>
            <p:cNvPr id="8381" name="Rectangle 41"/>
            <p:cNvSpPr>
              <a:spLocks noChangeArrowheads="1"/>
            </p:cNvSpPr>
            <p:nvPr/>
          </p:nvSpPr>
          <p:spPr bwMode="auto">
            <a:xfrm>
              <a:off x="2428" y="2424"/>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900" i="1">
                  <a:latin typeface="Times New Roman" panose="02020603050405020304" pitchFamily="18" charset="0"/>
                </a:rPr>
                <a:t>T</a:t>
              </a:r>
              <a:endParaRPr lang="en-US" altLang="nl-NL"/>
            </a:p>
          </p:txBody>
        </p:sp>
        <p:sp>
          <p:nvSpPr>
            <p:cNvPr id="8382" name="Rectangle 42"/>
            <p:cNvSpPr>
              <a:spLocks noChangeArrowheads="1"/>
            </p:cNvSpPr>
            <p:nvPr/>
          </p:nvSpPr>
          <p:spPr bwMode="auto">
            <a:xfrm>
              <a:off x="2342" y="2443"/>
              <a:ext cx="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z</a:t>
              </a:r>
              <a:endParaRPr lang="en-US" altLang="nl-NL"/>
            </a:p>
          </p:txBody>
        </p:sp>
        <p:sp>
          <p:nvSpPr>
            <p:cNvPr id="8383" name="Rectangle 43"/>
            <p:cNvSpPr>
              <a:spLocks noChangeArrowheads="1"/>
            </p:cNvSpPr>
            <p:nvPr/>
          </p:nvSpPr>
          <p:spPr bwMode="auto">
            <a:xfrm>
              <a:off x="2229" y="2443"/>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y</a:t>
              </a:r>
              <a:endParaRPr lang="en-US" altLang="nl-NL"/>
            </a:p>
          </p:txBody>
        </p:sp>
        <p:sp>
          <p:nvSpPr>
            <p:cNvPr id="8384" name="Rectangle 44"/>
            <p:cNvSpPr>
              <a:spLocks noChangeArrowheads="1"/>
            </p:cNvSpPr>
            <p:nvPr/>
          </p:nvSpPr>
          <p:spPr bwMode="auto">
            <a:xfrm>
              <a:off x="2112" y="2443"/>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x</a:t>
              </a:r>
              <a:endParaRPr lang="en-US" altLang="nl-NL"/>
            </a:p>
          </p:txBody>
        </p:sp>
        <p:sp>
          <p:nvSpPr>
            <p:cNvPr id="8385" name="Rectangle 45"/>
            <p:cNvSpPr>
              <a:spLocks noChangeArrowheads="1"/>
            </p:cNvSpPr>
            <p:nvPr/>
          </p:nvSpPr>
          <p:spPr bwMode="auto">
            <a:xfrm>
              <a:off x="1884" y="2443"/>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x</a:t>
              </a:r>
              <a:endParaRPr lang="en-US" altLang="nl-NL"/>
            </a:p>
          </p:txBody>
        </p:sp>
        <p:sp>
          <p:nvSpPr>
            <p:cNvPr id="8386" name="Rectangle 46"/>
            <p:cNvSpPr>
              <a:spLocks noChangeArrowheads="1"/>
            </p:cNvSpPr>
            <p:nvPr/>
          </p:nvSpPr>
          <p:spPr bwMode="auto">
            <a:xfrm>
              <a:off x="1686" y="2443"/>
              <a:ext cx="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r</a:t>
              </a:r>
              <a:endParaRPr lang="en-US" altLang="nl-NL"/>
            </a:p>
          </p:txBody>
        </p:sp>
        <p:sp>
          <p:nvSpPr>
            <p:cNvPr id="8387" name="Rectangle 47"/>
            <p:cNvSpPr>
              <a:spLocks noChangeArrowheads="1"/>
            </p:cNvSpPr>
            <p:nvPr/>
          </p:nvSpPr>
          <p:spPr bwMode="auto">
            <a:xfrm>
              <a:off x="2289" y="2443"/>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a:t>
              </a:r>
              <a:endParaRPr lang="en-US" altLang="nl-NL"/>
            </a:p>
          </p:txBody>
        </p:sp>
        <p:sp>
          <p:nvSpPr>
            <p:cNvPr id="8388" name="Rectangle 48"/>
            <p:cNvSpPr>
              <a:spLocks noChangeArrowheads="1"/>
            </p:cNvSpPr>
            <p:nvPr/>
          </p:nvSpPr>
          <p:spPr bwMode="auto">
            <a:xfrm>
              <a:off x="2170" y="2443"/>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a:t>
              </a:r>
              <a:endParaRPr lang="en-US" altLang="nl-NL"/>
            </a:p>
          </p:txBody>
        </p:sp>
        <p:sp>
          <p:nvSpPr>
            <p:cNvPr id="8389" name="Rectangle 49"/>
            <p:cNvSpPr>
              <a:spLocks noChangeArrowheads="1"/>
            </p:cNvSpPr>
            <p:nvPr/>
          </p:nvSpPr>
          <p:spPr bwMode="auto">
            <a:xfrm>
              <a:off x="1977" y="2428"/>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Symbol" panose="05050102010706020507" pitchFamily="18" charset="2"/>
                </a:rPr>
                <a:t>=</a:t>
              </a:r>
              <a:endParaRPr lang="en-US" altLang="nl-NL"/>
            </a:p>
          </p:txBody>
        </p:sp>
        <p:sp>
          <p:nvSpPr>
            <p:cNvPr id="8390" name="Rectangle 50"/>
            <p:cNvSpPr>
              <a:spLocks noChangeArrowheads="1"/>
            </p:cNvSpPr>
            <p:nvPr/>
          </p:nvSpPr>
          <p:spPr bwMode="auto">
            <a:xfrm>
              <a:off x="1779" y="2428"/>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Symbol" panose="05050102010706020507" pitchFamily="18" charset="2"/>
                </a:rPr>
                <a:t>=</a:t>
              </a:r>
              <a:endParaRPr lang="en-US" altLang="nl-NL"/>
            </a:p>
          </p:txBody>
        </p:sp>
      </p:grpSp>
      <p:grpSp>
        <p:nvGrpSpPr>
          <p:cNvPr id="8221" name="Group 52"/>
          <p:cNvGrpSpPr>
            <a:grpSpLocks noChangeAspect="1"/>
          </p:cNvGrpSpPr>
          <p:nvPr/>
        </p:nvGrpSpPr>
        <p:grpSpPr bwMode="auto">
          <a:xfrm>
            <a:off x="5943600" y="3962400"/>
            <a:ext cx="1408113" cy="361950"/>
            <a:chOff x="3693" y="2349"/>
            <a:chExt cx="887" cy="228"/>
          </a:xfrm>
        </p:grpSpPr>
        <p:sp>
          <p:nvSpPr>
            <p:cNvPr id="8360" name="AutoShape 51"/>
            <p:cNvSpPr>
              <a:spLocks noChangeAspect="1" noChangeArrowheads="1" noTextEdit="1"/>
            </p:cNvSpPr>
            <p:nvPr/>
          </p:nvSpPr>
          <p:spPr bwMode="auto">
            <a:xfrm>
              <a:off x="3693" y="2376"/>
              <a:ext cx="88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nl-NL"/>
            </a:p>
          </p:txBody>
        </p:sp>
        <p:sp>
          <p:nvSpPr>
            <p:cNvPr id="8361" name="Line 53"/>
            <p:cNvSpPr>
              <a:spLocks noChangeShapeType="1"/>
            </p:cNvSpPr>
            <p:nvPr/>
          </p:nvSpPr>
          <p:spPr bwMode="auto">
            <a:xfrm>
              <a:off x="3721" y="2445"/>
              <a:ext cx="50"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8362" name="Line 54"/>
            <p:cNvSpPr>
              <a:spLocks noChangeShapeType="1"/>
            </p:cNvSpPr>
            <p:nvPr/>
          </p:nvSpPr>
          <p:spPr bwMode="auto">
            <a:xfrm>
              <a:off x="4015" y="2445"/>
              <a:ext cx="55" cy="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8363" name="Rectangle 55"/>
            <p:cNvSpPr>
              <a:spLocks noChangeArrowheads="1"/>
            </p:cNvSpPr>
            <p:nvPr/>
          </p:nvSpPr>
          <p:spPr bwMode="auto">
            <a:xfrm>
              <a:off x="4198" y="2349"/>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a:t>
              </a:r>
              <a:endParaRPr lang="en-US" altLang="nl-NL"/>
            </a:p>
          </p:txBody>
        </p:sp>
        <p:sp>
          <p:nvSpPr>
            <p:cNvPr id="8364" name="Rectangle 56"/>
            <p:cNvSpPr>
              <a:spLocks noChangeArrowheads="1"/>
            </p:cNvSpPr>
            <p:nvPr/>
          </p:nvSpPr>
          <p:spPr bwMode="auto">
            <a:xfrm>
              <a:off x="4482" y="2349"/>
              <a:ext cx="5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200">
                  <a:latin typeface="Symbol" panose="05050102010706020507" pitchFamily="18" charset="2"/>
                </a:rPr>
                <a:t>]</a:t>
              </a:r>
              <a:endParaRPr lang="en-US" altLang="nl-NL"/>
            </a:p>
          </p:txBody>
        </p:sp>
        <p:sp>
          <p:nvSpPr>
            <p:cNvPr id="8365" name="Rectangle 57"/>
            <p:cNvSpPr>
              <a:spLocks noChangeArrowheads="1"/>
            </p:cNvSpPr>
            <p:nvPr/>
          </p:nvSpPr>
          <p:spPr bwMode="auto">
            <a:xfrm>
              <a:off x="4511" y="2392"/>
              <a:ext cx="40"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900" i="1">
                  <a:latin typeface="Times New Roman" panose="02020603050405020304" pitchFamily="18" charset="0"/>
                </a:rPr>
                <a:t>T</a:t>
              </a:r>
              <a:endParaRPr lang="en-US" altLang="nl-NL"/>
            </a:p>
          </p:txBody>
        </p:sp>
        <p:sp>
          <p:nvSpPr>
            <p:cNvPr id="8366" name="Rectangle 58"/>
            <p:cNvSpPr>
              <a:spLocks noChangeArrowheads="1"/>
            </p:cNvSpPr>
            <p:nvPr/>
          </p:nvSpPr>
          <p:spPr bwMode="auto">
            <a:xfrm>
              <a:off x="4010" y="2411"/>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x</a:t>
              </a:r>
              <a:endParaRPr lang="en-US" altLang="nl-NL"/>
            </a:p>
          </p:txBody>
        </p:sp>
        <p:sp>
          <p:nvSpPr>
            <p:cNvPr id="8367" name="Rectangle 59"/>
            <p:cNvSpPr>
              <a:spLocks noChangeArrowheads="1"/>
            </p:cNvSpPr>
            <p:nvPr/>
          </p:nvSpPr>
          <p:spPr bwMode="auto">
            <a:xfrm>
              <a:off x="3906" y="2411"/>
              <a:ext cx="10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M</a:t>
              </a:r>
              <a:endParaRPr lang="en-US" altLang="nl-NL"/>
            </a:p>
          </p:txBody>
        </p:sp>
        <p:sp>
          <p:nvSpPr>
            <p:cNvPr id="8368" name="Rectangle 60"/>
            <p:cNvSpPr>
              <a:spLocks noChangeArrowheads="1"/>
            </p:cNvSpPr>
            <p:nvPr/>
          </p:nvSpPr>
          <p:spPr bwMode="auto">
            <a:xfrm>
              <a:off x="3712" y="2411"/>
              <a:ext cx="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i="1">
                  <a:latin typeface="Times New Roman" panose="02020603050405020304" pitchFamily="18" charset="0"/>
                </a:rPr>
                <a:t>r</a:t>
              </a:r>
              <a:endParaRPr lang="en-US" altLang="nl-NL"/>
            </a:p>
          </p:txBody>
        </p:sp>
        <p:sp>
          <p:nvSpPr>
            <p:cNvPr id="8369" name="Rectangle 61"/>
            <p:cNvSpPr>
              <a:spLocks noChangeArrowheads="1"/>
            </p:cNvSpPr>
            <p:nvPr/>
          </p:nvSpPr>
          <p:spPr bwMode="auto">
            <a:xfrm>
              <a:off x="4419" y="241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5</a:t>
              </a:r>
              <a:endParaRPr lang="en-US" altLang="nl-NL"/>
            </a:p>
          </p:txBody>
        </p:sp>
        <p:sp>
          <p:nvSpPr>
            <p:cNvPr id="8370" name="Rectangle 62"/>
            <p:cNvSpPr>
              <a:spLocks noChangeArrowheads="1"/>
            </p:cNvSpPr>
            <p:nvPr/>
          </p:nvSpPr>
          <p:spPr bwMode="auto">
            <a:xfrm>
              <a:off x="4389" y="2411"/>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a:t>
              </a:r>
              <a:endParaRPr lang="en-US" altLang="nl-NL"/>
            </a:p>
          </p:txBody>
        </p:sp>
        <p:sp>
          <p:nvSpPr>
            <p:cNvPr id="8371" name="Rectangle 63"/>
            <p:cNvSpPr>
              <a:spLocks noChangeArrowheads="1"/>
            </p:cNvSpPr>
            <p:nvPr/>
          </p:nvSpPr>
          <p:spPr bwMode="auto">
            <a:xfrm>
              <a:off x="4326" y="241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7</a:t>
              </a:r>
              <a:endParaRPr lang="en-US" altLang="nl-NL"/>
            </a:p>
          </p:txBody>
        </p:sp>
        <p:sp>
          <p:nvSpPr>
            <p:cNvPr id="8372" name="Rectangle 64"/>
            <p:cNvSpPr>
              <a:spLocks noChangeArrowheads="1"/>
            </p:cNvSpPr>
            <p:nvPr/>
          </p:nvSpPr>
          <p:spPr bwMode="auto">
            <a:xfrm>
              <a:off x="4294" y="2411"/>
              <a:ext cx="3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a:t>
              </a:r>
              <a:endParaRPr lang="en-US" altLang="nl-NL"/>
            </a:p>
          </p:txBody>
        </p:sp>
        <p:sp>
          <p:nvSpPr>
            <p:cNvPr id="8373" name="Rectangle 65"/>
            <p:cNvSpPr>
              <a:spLocks noChangeArrowheads="1"/>
            </p:cNvSpPr>
            <p:nvPr/>
          </p:nvSpPr>
          <p:spPr bwMode="auto">
            <a:xfrm>
              <a:off x="4233" y="241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Times New Roman" panose="02020603050405020304" pitchFamily="18" charset="0"/>
                </a:rPr>
                <a:t>4</a:t>
              </a:r>
              <a:endParaRPr lang="en-US" altLang="nl-NL"/>
            </a:p>
          </p:txBody>
        </p:sp>
        <p:sp>
          <p:nvSpPr>
            <p:cNvPr id="8374" name="Rectangle 66"/>
            <p:cNvSpPr>
              <a:spLocks noChangeArrowheads="1"/>
            </p:cNvSpPr>
            <p:nvPr/>
          </p:nvSpPr>
          <p:spPr bwMode="auto">
            <a:xfrm>
              <a:off x="4104" y="2396"/>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Symbol" panose="05050102010706020507" pitchFamily="18" charset="2"/>
                </a:rPr>
                <a:t>=</a:t>
              </a:r>
              <a:endParaRPr lang="en-US" altLang="nl-NL"/>
            </a:p>
          </p:txBody>
        </p:sp>
        <p:sp>
          <p:nvSpPr>
            <p:cNvPr id="8375" name="Rectangle 67"/>
            <p:cNvSpPr>
              <a:spLocks noChangeArrowheads="1"/>
            </p:cNvSpPr>
            <p:nvPr/>
          </p:nvSpPr>
          <p:spPr bwMode="auto">
            <a:xfrm>
              <a:off x="3805" y="2396"/>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600">
                  <a:latin typeface="Symbol" panose="05050102010706020507" pitchFamily="18" charset="2"/>
                </a:rPr>
                <a:t>=</a:t>
              </a:r>
              <a:endParaRPr lang="en-US" altLang="nl-NL"/>
            </a:p>
          </p:txBody>
        </p:sp>
      </p:grpSp>
      <p:grpSp>
        <p:nvGrpSpPr>
          <p:cNvPr id="8222" name="Group 69"/>
          <p:cNvGrpSpPr>
            <a:grpSpLocks noChangeAspect="1"/>
          </p:cNvGrpSpPr>
          <p:nvPr/>
        </p:nvGrpSpPr>
        <p:grpSpPr bwMode="auto">
          <a:xfrm>
            <a:off x="746125" y="1749425"/>
            <a:ext cx="1893888" cy="1357313"/>
            <a:chOff x="470" y="1102"/>
            <a:chExt cx="1193" cy="855"/>
          </a:xfrm>
        </p:grpSpPr>
        <p:sp>
          <p:nvSpPr>
            <p:cNvPr id="8334" name="AutoShape 68"/>
            <p:cNvSpPr>
              <a:spLocks noChangeAspect="1" noChangeArrowheads="1" noTextEdit="1"/>
            </p:cNvSpPr>
            <p:nvPr/>
          </p:nvSpPr>
          <p:spPr bwMode="auto">
            <a:xfrm>
              <a:off x="470" y="1119"/>
              <a:ext cx="1193" cy="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8335" name="Rectangle 70"/>
            <p:cNvSpPr>
              <a:spLocks noChangeArrowheads="1"/>
            </p:cNvSpPr>
            <p:nvPr/>
          </p:nvSpPr>
          <p:spPr bwMode="auto">
            <a:xfrm>
              <a:off x="1521" y="170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5</a:t>
              </a:r>
              <a:endParaRPr lang="en-US" altLang="nl-NL"/>
            </a:p>
          </p:txBody>
        </p:sp>
        <p:sp>
          <p:nvSpPr>
            <p:cNvPr id="8336" name="Rectangle 71"/>
            <p:cNvSpPr>
              <a:spLocks noChangeArrowheads="1"/>
            </p:cNvSpPr>
            <p:nvPr/>
          </p:nvSpPr>
          <p:spPr bwMode="auto">
            <a:xfrm>
              <a:off x="1140" y="170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6</a:t>
              </a:r>
              <a:endParaRPr lang="en-US" altLang="nl-NL"/>
            </a:p>
          </p:txBody>
        </p:sp>
        <p:sp>
          <p:nvSpPr>
            <p:cNvPr id="8337" name="Rectangle 72"/>
            <p:cNvSpPr>
              <a:spLocks noChangeArrowheads="1"/>
            </p:cNvSpPr>
            <p:nvPr/>
          </p:nvSpPr>
          <p:spPr bwMode="auto">
            <a:xfrm>
              <a:off x="493" y="170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3</a:t>
              </a:r>
              <a:endParaRPr lang="en-US" altLang="nl-NL"/>
            </a:p>
          </p:txBody>
        </p:sp>
        <p:sp>
          <p:nvSpPr>
            <p:cNvPr id="8338" name="Rectangle 73"/>
            <p:cNvSpPr>
              <a:spLocks noChangeArrowheads="1"/>
            </p:cNvSpPr>
            <p:nvPr/>
          </p:nvSpPr>
          <p:spPr bwMode="auto">
            <a:xfrm>
              <a:off x="1527" y="141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7</a:t>
              </a:r>
              <a:endParaRPr lang="en-US" altLang="nl-NL"/>
            </a:p>
          </p:txBody>
        </p:sp>
        <p:sp>
          <p:nvSpPr>
            <p:cNvPr id="8339" name="Rectangle 74"/>
            <p:cNvSpPr>
              <a:spLocks noChangeArrowheads="1"/>
            </p:cNvSpPr>
            <p:nvPr/>
          </p:nvSpPr>
          <p:spPr bwMode="auto">
            <a:xfrm>
              <a:off x="1149" y="141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3</a:t>
              </a:r>
              <a:endParaRPr lang="en-US" altLang="nl-NL"/>
            </a:p>
          </p:txBody>
        </p:sp>
        <p:sp>
          <p:nvSpPr>
            <p:cNvPr id="8340" name="Rectangle 75"/>
            <p:cNvSpPr>
              <a:spLocks noChangeArrowheads="1"/>
            </p:cNvSpPr>
            <p:nvPr/>
          </p:nvSpPr>
          <p:spPr bwMode="auto">
            <a:xfrm>
              <a:off x="499" y="141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2</a:t>
              </a:r>
              <a:endParaRPr lang="en-US" altLang="nl-NL"/>
            </a:p>
          </p:txBody>
        </p:sp>
        <p:sp>
          <p:nvSpPr>
            <p:cNvPr id="8341" name="Rectangle 76"/>
            <p:cNvSpPr>
              <a:spLocks noChangeArrowheads="1"/>
            </p:cNvSpPr>
            <p:nvPr/>
          </p:nvSpPr>
          <p:spPr bwMode="auto">
            <a:xfrm>
              <a:off x="1343" y="1124"/>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Times New Roman" panose="02020603050405020304" pitchFamily="18" charset="0"/>
                </a:rPr>
                <a:t>4</a:t>
              </a:r>
              <a:endParaRPr lang="en-US" altLang="nl-NL"/>
            </a:p>
          </p:txBody>
        </p:sp>
        <p:sp>
          <p:nvSpPr>
            <p:cNvPr id="8342" name="Rectangle 77"/>
            <p:cNvSpPr>
              <a:spLocks noChangeArrowheads="1"/>
            </p:cNvSpPr>
            <p:nvPr/>
          </p:nvSpPr>
          <p:spPr bwMode="auto">
            <a:xfrm>
              <a:off x="1376" y="168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8343" name="Rectangle 78"/>
            <p:cNvSpPr>
              <a:spLocks noChangeArrowheads="1"/>
            </p:cNvSpPr>
            <p:nvPr/>
          </p:nvSpPr>
          <p:spPr bwMode="auto">
            <a:xfrm>
              <a:off x="1001" y="168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8344" name="Rectangle 79"/>
            <p:cNvSpPr>
              <a:spLocks noChangeArrowheads="1"/>
            </p:cNvSpPr>
            <p:nvPr/>
          </p:nvSpPr>
          <p:spPr bwMode="auto">
            <a:xfrm>
              <a:off x="717" y="168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8345" name="Rectangle 80"/>
            <p:cNvSpPr>
              <a:spLocks noChangeArrowheads="1"/>
            </p:cNvSpPr>
            <p:nvPr/>
          </p:nvSpPr>
          <p:spPr bwMode="auto">
            <a:xfrm>
              <a:off x="1379" y="139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8346" name="Rectangle 81"/>
            <p:cNvSpPr>
              <a:spLocks noChangeArrowheads="1"/>
            </p:cNvSpPr>
            <p:nvPr/>
          </p:nvSpPr>
          <p:spPr bwMode="auto">
            <a:xfrm>
              <a:off x="1013" y="139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8347" name="Rectangle 82"/>
            <p:cNvSpPr>
              <a:spLocks noChangeArrowheads="1"/>
            </p:cNvSpPr>
            <p:nvPr/>
          </p:nvSpPr>
          <p:spPr bwMode="auto">
            <a:xfrm>
              <a:off x="729" y="139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8348" name="Rectangle 83"/>
            <p:cNvSpPr>
              <a:spLocks noChangeArrowheads="1"/>
            </p:cNvSpPr>
            <p:nvPr/>
          </p:nvSpPr>
          <p:spPr bwMode="auto">
            <a:xfrm>
              <a:off x="1191" y="110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8349" name="Rectangle 84"/>
            <p:cNvSpPr>
              <a:spLocks noChangeArrowheads="1"/>
            </p:cNvSpPr>
            <p:nvPr/>
          </p:nvSpPr>
          <p:spPr bwMode="auto">
            <a:xfrm>
              <a:off x="913" y="110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8350" name="Rectangle 85"/>
            <p:cNvSpPr>
              <a:spLocks noChangeArrowheads="1"/>
            </p:cNvSpPr>
            <p:nvPr/>
          </p:nvSpPr>
          <p:spPr bwMode="auto">
            <a:xfrm>
              <a:off x="629" y="1102"/>
              <a:ext cx="10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a:latin typeface="Symbol" panose="05050102010706020507" pitchFamily="18" charset="2"/>
                </a:rPr>
                <a:t>+</a:t>
              </a:r>
              <a:endParaRPr lang="en-US" altLang="nl-NL"/>
            </a:p>
          </p:txBody>
        </p:sp>
        <p:sp>
          <p:nvSpPr>
            <p:cNvPr id="8351" name="Rectangle 86"/>
            <p:cNvSpPr>
              <a:spLocks noChangeArrowheads="1"/>
            </p:cNvSpPr>
            <p:nvPr/>
          </p:nvSpPr>
          <p:spPr bwMode="auto">
            <a:xfrm>
              <a:off x="1249" y="1704"/>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z</a:t>
              </a:r>
              <a:endParaRPr lang="en-US" altLang="nl-NL"/>
            </a:p>
          </p:txBody>
        </p:sp>
        <p:sp>
          <p:nvSpPr>
            <p:cNvPr id="8352" name="Rectangle 87"/>
            <p:cNvSpPr>
              <a:spLocks noChangeArrowheads="1"/>
            </p:cNvSpPr>
            <p:nvPr/>
          </p:nvSpPr>
          <p:spPr bwMode="auto">
            <a:xfrm>
              <a:off x="877" y="1704"/>
              <a:ext cx="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y</a:t>
              </a:r>
              <a:endParaRPr lang="en-US" altLang="nl-NL"/>
            </a:p>
          </p:txBody>
        </p:sp>
        <p:sp>
          <p:nvSpPr>
            <p:cNvPr id="8353" name="Rectangle 88"/>
            <p:cNvSpPr>
              <a:spLocks noChangeArrowheads="1"/>
            </p:cNvSpPr>
            <p:nvPr/>
          </p:nvSpPr>
          <p:spPr bwMode="auto">
            <a:xfrm>
              <a:off x="596" y="1704"/>
              <a:ext cx="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x</a:t>
              </a:r>
              <a:endParaRPr lang="en-US" altLang="nl-NL"/>
            </a:p>
          </p:txBody>
        </p:sp>
        <p:sp>
          <p:nvSpPr>
            <p:cNvPr id="8354" name="Rectangle 89"/>
            <p:cNvSpPr>
              <a:spLocks noChangeArrowheads="1"/>
            </p:cNvSpPr>
            <p:nvPr/>
          </p:nvSpPr>
          <p:spPr bwMode="auto">
            <a:xfrm>
              <a:off x="1252" y="1414"/>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z</a:t>
              </a:r>
              <a:endParaRPr lang="en-US" altLang="nl-NL"/>
            </a:p>
          </p:txBody>
        </p:sp>
        <p:sp>
          <p:nvSpPr>
            <p:cNvPr id="8355" name="Rectangle 90"/>
            <p:cNvSpPr>
              <a:spLocks noChangeArrowheads="1"/>
            </p:cNvSpPr>
            <p:nvPr/>
          </p:nvSpPr>
          <p:spPr bwMode="auto">
            <a:xfrm>
              <a:off x="889" y="1414"/>
              <a:ext cx="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y</a:t>
              </a:r>
              <a:endParaRPr lang="en-US" altLang="nl-NL"/>
            </a:p>
          </p:txBody>
        </p:sp>
        <p:sp>
          <p:nvSpPr>
            <p:cNvPr id="8356" name="Rectangle 91"/>
            <p:cNvSpPr>
              <a:spLocks noChangeArrowheads="1"/>
            </p:cNvSpPr>
            <p:nvPr/>
          </p:nvSpPr>
          <p:spPr bwMode="auto">
            <a:xfrm>
              <a:off x="608" y="1414"/>
              <a:ext cx="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x</a:t>
              </a:r>
              <a:endParaRPr lang="en-US" altLang="nl-NL"/>
            </a:p>
          </p:txBody>
        </p:sp>
        <p:sp>
          <p:nvSpPr>
            <p:cNvPr id="8357" name="Rectangle 92"/>
            <p:cNvSpPr>
              <a:spLocks noChangeArrowheads="1"/>
            </p:cNvSpPr>
            <p:nvPr/>
          </p:nvSpPr>
          <p:spPr bwMode="auto">
            <a:xfrm>
              <a:off x="1064" y="1124"/>
              <a:ext cx="7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z</a:t>
              </a:r>
              <a:endParaRPr lang="en-US" altLang="nl-NL"/>
            </a:p>
          </p:txBody>
        </p:sp>
        <p:sp>
          <p:nvSpPr>
            <p:cNvPr id="8358" name="Rectangle 93"/>
            <p:cNvSpPr>
              <a:spLocks noChangeArrowheads="1"/>
            </p:cNvSpPr>
            <p:nvPr/>
          </p:nvSpPr>
          <p:spPr bwMode="auto">
            <a:xfrm>
              <a:off x="789" y="1124"/>
              <a:ext cx="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y</a:t>
              </a:r>
              <a:endParaRPr lang="en-US" altLang="nl-NL"/>
            </a:p>
          </p:txBody>
        </p:sp>
        <p:sp>
          <p:nvSpPr>
            <p:cNvPr id="8359" name="Rectangle 94"/>
            <p:cNvSpPr>
              <a:spLocks noChangeArrowheads="1"/>
            </p:cNvSpPr>
            <p:nvPr/>
          </p:nvSpPr>
          <p:spPr bwMode="auto">
            <a:xfrm>
              <a:off x="508" y="1124"/>
              <a:ext cx="8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400" i="1">
                  <a:latin typeface="Times New Roman" panose="02020603050405020304" pitchFamily="18" charset="0"/>
                </a:rPr>
                <a:t>x</a:t>
              </a:r>
              <a:endParaRPr lang="en-US" altLang="nl-NL"/>
            </a:p>
          </p:txBody>
        </p:sp>
      </p:grpSp>
      <p:grpSp>
        <p:nvGrpSpPr>
          <p:cNvPr id="8223" name="Group 96"/>
          <p:cNvGrpSpPr>
            <a:grpSpLocks noChangeAspect="1"/>
          </p:cNvGrpSpPr>
          <p:nvPr/>
        </p:nvGrpSpPr>
        <p:grpSpPr bwMode="auto">
          <a:xfrm>
            <a:off x="3625850" y="1808163"/>
            <a:ext cx="1998663" cy="1143000"/>
            <a:chOff x="2284" y="1139"/>
            <a:chExt cx="1259" cy="720"/>
          </a:xfrm>
        </p:grpSpPr>
        <p:sp>
          <p:nvSpPr>
            <p:cNvPr id="8287" name="AutoShape 95"/>
            <p:cNvSpPr>
              <a:spLocks noChangeAspect="1" noChangeArrowheads="1" noTextEdit="1"/>
            </p:cNvSpPr>
            <p:nvPr/>
          </p:nvSpPr>
          <p:spPr bwMode="auto">
            <a:xfrm>
              <a:off x="2284" y="1139"/>
              <a:ext cx="1259"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8288" name="Rectangle 97"/>
            <p:cNvSpPr>
              <a:spLocks noChangeArrowheads="1"/>
            </p:cNvSpPr>
            <p:nvPr/>
          </p:nvSpPr>
          <p:spPr bwMode="auto">
            <a:xfrm>
              <a:off x="3451" y="160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ú</a:t>
              </a:r>
              <a:endParaRPr lang="en-US" altLang="nl-NL"/>
            </a:p>
          </p:txBody>
        </p:sp>
        <p:sp>
          <p:nvSpPr>
            <p:cNvPr id="8289" name="Rectangle 98"/>
            <p:cNvSpPr>
              <a:spLocks noChangeArrowheads="1"/>
            </p:cNvSpPr>
            <p:nvPr/>
          </p:nvSpPr>
          <p:spPr bwMode="auto">
            <a:xfrm>
              <a:off x="3451" y="1458"/>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ú</a:t>
              </a:r>
              <a:endParaRPr lang="en-US" altLang="nl-NL"/>
            </a:p>
          </p:txBody>
        </p:sp>
        <p:sp>
          <p:nvSpPr>
            <p:cNvPr id="8290" name="Rectangle 99"/>
            <p:cNvSpPr>
              <a:spLocks noChangeArrowheads="1"/>
            </p:cNvSpPr>
            <p:nvPr/>
          </p:nvSpPr>
          <p:spPr bwMode="auto">
            <a:xfrm>
              <a:off x="3451" y="1310"/>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ú</a:t>
              </a:r>
              <a:endParaRPr lang="en-US" altLang="nl-NL"/>
            </a:p>
          </p:txBody>
        </p:sp>
        <p:sp>
          <p:nvSpPr>
            <p:cNvPr id="8291" name="Rectangle 100"/>
            <p:cNvSpPr>
              <a:spLocks noChangeArrowheads="1"/>
            </p:cNvSpPr>
            <p:nvPr/>
          </p:nvSpPr>
          <p:spPr bwMode="auto">
            <a:xfrm>
              <a:off x="3451" y="165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û</a:t>
              </a:r>
              <a:endParaRPr lang="en-US" altLang="nl-NL"/>
            </a:p>
          </p:txBody>
        </p:sp>
        <p:sp>
          <p:nvSpPr>
            <p:cNvPr id="8292" name="Rectangle 101"/>
            <p:cNvSpPr>
              <a:spLocks noChangeArrowheads="1"/>
            </p:cNvSpPr>
            <p:nvPr/>
          </p:nvSpPr>
          <p:spPr bwMode="auto">
            <a:xfrm>
              <a:off x="3451" y="1162"/>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ù</a:t>
              </a:r>
              <a:endParaRPr lang="en-US" altLang="nl-NL"/>
            </a:p>
          </p:txBody>
        </p:sp>
        <p:sp>
          <p:nvSpPr>
            <p:cNvPr id="8293" name="Rectangle 102"/>
            <p:cNvSpPr>
              <a:spLocks noChangeArrowheads="1"/>
            </p:cNvSpPr>
            <p:nvPr/>
          </p:nvSpPr>
          <p:spPr bwMode="auto">
            <a:xfrm>
              <a:off x="3309" y="160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ê</a:t>
              </a:r>
              <a:endParaRPr lang="en-US" altLang="nl-NL"/>
            </a:p>
          </p:txBody>
        </p:sp>
        <p:sp>
          <p:nvSpPr>
            <p:cNvPr id="8294" name="Rectangle 103"/>
            <p:cNvSpPr>
              <a:spLocks noChangeArrowheads="1"/>
            </p:cNvSpPr>
            <p:nvPr/>
          </p:nvSpPr>
          <p:spPr bwMode="auto">
            <a:xfrm>
              <a:off x="3309" y="1458"/>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ê</a:t>
              </a:r>
              <a:endParaRPr lang="en-US" altLang="nl-NL"/>
            </a:p>
          </p:txBody>
        </p:sp>
        <p:sp>
          <p:nvSpPr>
            <p:cNvPr id="8295" name="Rectangle 104"/>
            <p:cNvSpPr>
              <a:spLocks noChangeArrowheads="1"/>
            </p:cNvSpPr>
            <p:nvPr/>
          </p:nvSpPr>
          <p:spPr bwMode="auto">
            <a:xfrm>
              <a:off x="3309" y="1310"/>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ê</a:t>
              </a:r>
              <a:endParaRPr lang="en-US" altLang="nl-NL"/>
            </a:p>
          </p:txBody>
        </p:sp>
        <p:sp>
          <p:nvSpPr>
            <p:cNvPr id="8296" name="Rectangle 105"/>
            <p:cNvSpPr>
              <a:spLocks noChangeArrowheads="1"/>
            </p:cNvSpPr>
            <p:nvPr/>
          </p:nvSpPr>
          <p:spPr bwMode="auto">
            <a:xfrm>
              <a:off x="3309" y="165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ë</a:t>
              </a:r>
              <a:endParaRPr lang="en-US" altLang="nl-NL"/>
            </a:p>
          </p:txBody>
        </p:sp>
        <p:sp>
          <p:nvSpPr>
            <p:cNvPr id="8297" name="Rectangle 106"/>
            <p:cNvSpPr>
              <a:spLocks noChangeArrowheads="1"/>
            </p:cNvSpPr>
            <p:nvPr/>
          </p:nvSpPr>
          <p:spPr bwMode="auto">
            <a:xfrm>
              <a:off x="3309" y="1162"/>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é</a:t>
              </a:r>
              <a:endParaRPr lang="en-US" altLang="nl-NL"/>
            </a:p>
          </p:txBody>
        </p:sp>
        <p:sp>
          <p:nvSpPr>
            <p:cNvPr id="8298" name="Rectangle 107"/>
            <p:cNvSpPr>
              <a:spLocks noChangeArrowheads="1"/>
            </p:cNvSpPr>
            <p:nvPr/>
          </p:nvSpPr>
          <p:spPr bwMode="auto">
            <a:xfrm>
              <a:off x="3186" y="1383"/>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8299" name="Rectangle 108"/>
            <p:cNvSpPr>
              <a:spLocks noChangeArrowheads="1"/>
            </p:cNvSpPr>
            <p:nvPr/>
          </p:nvSpPr>
          <p:spPr bwMode="auto">
            <a:xfrm>
              <a:off x="3088" y="160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ú</a:t>
              </a:r>
              <a:endParaRPr lang="en-US" altLang="nl-NL"/>
            </a:p>
          </p:txBody>
        </p:sp>
        <p:sp>
          <p:nvSpPr>
            <p:cNvPr id="8300" name="Rectangle 109"/>
            <p:cNvSpPr>
              <a:spLocks noChangeArrowheads="1"/>
            </p:cNvSpPr>
            <p:nvPr/>
          </p:nvSpPr>
          <p:spPr bwMode="auto">
            <a:xfrm>
              <a:off x="3088" y="1458"/>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ú</a:t>
              </a:r>
              <a:endParaRPr lang="en-US" altLang="nl-NL"/>
            </a:p>
          </p:txBody>
        </p:sp>
        <p:sp>
          <p:nvSpPr>
            <p:cNvPr id="8301" name="Rectangle 110"/>
            <p:cNvSpPr>
              <a:spLocks noChangeArrowheads="1"/>
            </p:cNvSpPr>
            <p:nvPr/>
          </p:nvSpPr>
          <p:spPr bwMode="auto">
            <a:xfrm>
              <a:off x="3088" y="1310"/>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ú</a:t>
              </a:r>
              <a:endParaRPr lang="en-US" altLang="nl-NL"/>
            </a:p>
          </p:txBody>
        </p:sp>
        <p:sp>
          <p:nvSpPr>
            <p:cNvPr id="8302" name="Rectangle 111"/>
            <p:cNvSpPr>
              <a:spLocks noChangeArrowheads="1"/>
            </p:cNvSpPr>
            <p:nvPr/>
          </p:nvSpPr>
          <p:spPr bwMode="auto">
            <a:xfrm>
              <a:off x="3088" y="165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û</a:t>
              </a:r>
              <a:endParaRPr lang="en-US" altLang="nl-NL"/>
            </a:p>
          </p:txBody>
        </p:sp>
        <p:sp>
          <p:nvSpPr>
            <p:cNvPr id="8303" name="Rectangle 112"/>
            <p:cNvSpPr>
              <a:spLocks noChangeArrowheads="1"/>
            </p:cNvSpPr>
            <p:nvPr/>
          </p:nvSpPr>
          <p:spPr bwMode="auto">
            <a:xfrm>
              <a:off x="3088" y="1162"/>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ù</a:t>
              </a:r>
              <a:endParaRPr lang="en-US" altLang="nl-NL"/>
            </a:p>
          </p:txBody>
        </p:sp>
        <p:sp>
          <p:nvSpPr>
            <p:cNvPr id="8304" name="Rectangle 113"/>
            <p:cNvSpPr>
              <a:spLocks noChangeArrowheads="1"/>
            </p:cNvSpPr>
            <p:nvPr/>
          </p:nvSpPr>
          <p:spPr bwMode="auto">
            <a:xfrm>
              <a:off x="2934" y="160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ê</a:t>
              </a:r>
              <a:endParaRPr lang="en-US" altLang="nl-NL"/>
            </a:p>
          </p:txBody>
        </p:sp>
        <p:sp>
          <p:nvSpPr>
            <p:cNvPr id="8305" name="Rectangle 114"/>
            <p:cNvSpPr>
              <a:spLocks noChangeArrowheads="1"/>
            </p:cNvSpPr>
            <p:nvPr/>
          </p:nvSpPr>
          <p:spPr bwMode="auto">
            <a:xfrm>
              <a:off x="2934" y="1458"/>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ê</a:t>
              </a:r>
              <a:endParaRPr lang="en-US" altLang="nl-NL"/>
            </a:p>
          </p:txBody>
        </p:sp>
        <p:sp>
          <p:nvSpPr>
            <p:cNvPr id="8306" name="Rectangle 115"/>
            <p:cNvSpPr>
              <a:spLocks noChangeArrowheads="1"/>
            </p:cNvSpPr>
            <p:nvPr/>
          </p:nvSpPr>
          <p:spPr bwMode="auto">
            <a:xfrm>
              <a:off x="2934" y="1310"/>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ê</a:t>
              </a:r>
              <a:endParaRPr lang="en-US" altLang="nl-NL"/>
            </a:p>
          </p:txBody>
        </p:sp>
        <p:sp>
          <p:nvSpPr>
            <p:cNvPr id="8307" name="Rectangle 116"/>
            <p:cNvSpPr>
              <a:spLocks noChangeArrowheads="1"/>
            </p:cNvSpPr>
            <p:nvPr/>
          </p:nvSpPr>
          <p:spPr bwMode="auto">
            <a:xfrm>
              <a:off x="2934" y="165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ë</a:t>
              </a:r>
              <a:endParaRPr lang="en-US" altLang="nl-NL"/>
            </a:p>
          </p:txBody>
        </p:sp>
        <p:sp>
          <p:nvSpPr>
            <p:cNvPr id="8308" name="Rectangle 117"/>
            <p:cNvSpPr>
              <a:spLocks noChangeArrowheads="1"/>
            </p:cNvSpPr>
            <p:nvPr/>
          </p:nvSpPr>
          <p:spPr bwMode="auto">
            <a:xfrm>
              <a:off x="2934" y="1162"/>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é</a:t>
              </a:r>
              <a:endParaRPr lang="en-US" altLang="nl-NL"/>
            </a:p>
          </p:txBody>
        </p:sp>
        <p:sp>
          <p:nvSpPr>
            <p:cNvPr id="8309" name="Rectangle 118"/>
            <p:cNvSpPr>
              <a:spLocks noChangeArrowheads="1"/>
            </p:cNvSpPr>
            <p:nvPr/>
          </p:nvSpPr>
          <p:spPr bwMode="auto">
            <a:xfrm>
              <a:off x="2864" y="160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ú</a:t>
              </a:r>
              <a:endParaRPr lang="en-US" altLang="nl-NL"/>
            </a:p>
          </p:txBody>
        </p:sp>
        <p:sp>
          <p:nvSpPr>
            <p:cNvPr id="8310" name="Rectangle 119"/>
            <p:cNvSpPr>
              <a:spLocks noChangeArrowheads="1"/>
            </p:cNvSpPr>
            <p:nvPr/>
          </p:nvSpPr>
          <p:spPr bwMode="auto">
            <a:xfrm>
              <a:off x="2864" y="1458"/>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ú</a:t>
              </a:r>
              <a:endParaRPr lang="en-US" altLang="nl-NL"/>
            </a:p>
          </p:txBody>
        </p:sp>
        <p:sp>
          <p:nvSpPr>
            <p:cNvPr id="8311" name="Rectangle 120"/>
            <p:cNvSpPr>
              <a:spLocks noChangeArrowheads="1"/>
            </p:cNvSpPr>
            <p:nvPr/>
          </p:nvSpPr>
          <p:spPr bwMode="auto">
            <a:xfrm>
              <a:off x="2864" y="1310"/>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ú</a:t>
              </a:r>
              <a:endParaRPr lang="en-US" altLang="nl-NL"/>
            </a:p>
          </p:txBody>
        </p:sp>
        <p:sp>
          <p:nvSpPr>
            <p:cNvPr id="8312" name="Rectangle 121"/>
            <p:cNvSpPr>
              <a:spLocks noChangeArrowheads="1"/>
            </p:cNvSpPr>
            <p:nvPr/>
          </p:nvSpPr>
          <p:spPr bwMode="auto">
            <a:xfrm>
              <a:off x="2864" y="165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û</a:t>
              </a:r>
              <a:endParaRPr lang="en-US" altLang="nl-NL"/>
            </a:p>
          </p:txBody>
        </p:sp>
        <p:sp>
          <p:nvSpPr>
            <p:cNvPr id="8313" name="Rectangle 122"/>
            <p:cNvSpPr>
              <a:spLocks noChangeArrowheads="1"/>
            </p:cNvSpPr>
            <p:nvPr/>
          </p:nvSpPr>
          <p:spPr bwMode="auto">
            <a:xfrm>
              <a:off x="2864" y="1162"/>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ù</a:t>
              </a:r>
              <a:endParaRPr lang="en-US" altLang="nl-NL"/>
            </a:p>
          </p:txBody>
        </p:sp>
        <p:sp>
          <p:nvSpPr>
            <p:cNvPr id="8314" name="Rectangle 123"/>
            <p:cNvSpPr>
              <a:spLocks noChangeArrowheads="1"/>
            </p:cNvSpPr>
            <p:nvPr/>
          </p:nvSpPr>
          <p:spPr bwMode="auto">
            <a:xfrm>
              <a:off x="2310" y="160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ê</a:t>
              </a:r>
              <a:endParaRPr lang="en-US" altLang="nl-NL"/>
            </a:p>
          </p:txBody>
        </p:sp>
        <p:sp>
          <p:nvSpPr>
            <p:cNvPr id="8315" name="Rectangle 124"/>
            <p:cNvSpPr>
              <a:spLocks noChangeArrowheads="1"/>
            </p:cNvSpPr>
            <p:nvPr/>
          </p:nvSpPr>
          <p:spPr bwMode="auto">
            <a:xfrm>
              <a:off x="2310" y="1458"/>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ê</a:t>
              </a:r>
              <a:endParaRPr lang="en-US" altLang="nl-NL"/>
            </a:p>
          </p:txBody>
        </p:sp>
        <p:sp>
          <p:nvSpPr>
            <p:cNvPr id="8316" name="Rectangle 125"/>
            <p:cNvSpPr>
              <a:spLocks noChangeArrowheads="1"/>
            </p:cNvSpPr>
            <p:nvPr/>
          </p:nvSpPr>
          <p:spPr bwMode="auto">
            <a:xfrm>
              <a:off x="2310" y="1310"/>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ê</a:t>
              </a:r>
              <a:endParaRPr lang="en-US" altLang="nl-NL"/>
            </a:p>
          </p:txBody>
        </p:sp>
        <p:sp>
          <p:nvSpPr>
            <p:cNvPr id="8317" name="Rectangle 126"/>
            <p:cNvSpPr>
              <a:spLocks noChangeArrowheads="1"/>
            </p:cNvSpPr>
            <p:nvPr/>
          </p:nvSpPr>
          <p:spPr bwMode="auto">
            <a:xfrm>
              <a:off x="2310" y="1656"/>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ë</a:t>
              </a:r>
              <a:endParaRPr lang="en-US" altLang="nl-NL"/>
            </a:p>
          </p:txBody>
        </p:sp>
        <p:sp>
          <p:nvSpPr>
            <p:cNvPr id="8318" name="Rectangle 127"/>
            <p:cNvSpPr>
              <a:spLocks noChangeArrowheads="1"/>
            </p:cNvSpPr>
            <p:nvPr/>
          </p:nvSpPr>
          <p:spPr bwMode="auto">
            <a:xfrm>
              <a:off x="2310" y="1162"/>
              <a:ext cx="5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é</a:t>
              </a:r>
              <a:endParaRPr lang="en-US" altLang="nl-NL"/>
            </a:p>
          </p:txBody>
        </p:sp>
        <p:sp>
          <p:nvSpPr>
            <p:cNvPr id="8319" name="Rectangle 128"/>
            <p:cNvSpPr>
              <a:spLocks noChangeArrowheads="1"/>
            </p:cNvSpPr>
            <p:nvPr/>
          </p:nvSpPr>
          <p:spPr bwMode="auto">
            <a:xfrm>
              <a:off x="3367" y="163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5</a:t>
              </a:r>
              <a:endParaRPr lang="en-US" altLang="nl-NL"/>
            </a:p>
          </p:txBody>
        </p:sp>
        <p:sp>
          <p:nvSpPr>
            <p:cNvPr id="8320" name="Rectangle 129"/>
            <p:cNvSpPr>
              <a:spLocks noChangeArrowheads="1"/>
            </p:cNvSpPr>
            <p:nvPr/>
          </p:nvSpPr>
          <p:spPr bwMode="auto">
            <a:xfrm>
              <a:off x="3370" y="1401"/>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7</a:t>
              </a:r>
              <a:endParaRPr lang="en-US" altLang="nl-NL"/>
            </a:p>
          </p:txBody>
        </p:sp>
        <p:sp>
          <p:nvSpPr>
            <p:cNvPr id="8321" name="Rectangle 130"/>
            <p:cNvSpPr>
              <a:spLocks noChangeArrowheads="1"/>
            </p:cNvSpPr>
            <p:nvPr/>
          </p:nvSpPr>
          <p:spPr bwMode="auto">
            <a:xfrm>
              <a:off x="3372" y="116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4</a:t>
              </a:r>
              <a:endParaRPr lang="en-US" altLang="nl-NL"/>
            </a:p>
          </p:txBody>
        </p:sp>
        <p:sp>
          <p:nvSpPr>
            <p:cNvPr id="8322" name="Rectangle 131"/>
            <p:cNvSpPr>
              <a:spLocks noChangeArrowheads="1"/>
            </p:cNvSpPr>
            <p:nvPr/>
          </p:nvSpPr>
          <p:spPr bwMode="auto">
            <a:xfrm>
              <a:off x="2784" y="163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6</a:t>
              </a:r>
              <a:endParaRPr lang="en-US" altLang="nl-NL"/>
            </a:p>
          </p:txBody>
        </p:sp>
        <p:sp>
          <p:nvSpPr>
            <p:cNvPr id="8323" name="Rectangle 132"/>
            <p:cNvSpPr>
              <a:spLocks noChangeArrowheads="1"/>
            </p:cNvSpPr>
            <p:nvPr/>
          </p:nvSpPr>
          <p:spPr bwMode="auto">
            <a:xfrm>
              <a:off x="2577" y="163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1</a:t>
              </a:r>
              <a:endParaRPr lang="en-US" altLang="nl-NL"/>
            </a:p>
          </p:txBody>
        </p:sp>
        <p:sp>
          <p:nvSpPr>
            <p:cNvPr id="8324" name="Rectangle 133"/>
            <p:cNvSpPr>
              <a:spLocks noChangeArrowheads="1"/>
            </p:cNvSpPr>
            <p:nvPr/>
          </p:nvSpPr>
          <p:spPr bwMode="auto">
            <a:xfrm>
              <a:off x="2372" y="163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3</a:t>
              </a:r>
              <a:endParaRPr lang="en-US" altLang="nl-NL"/>
            </a:p>
          </p:txBody>
        </p:sp>
        <p:sp>
          <p:nvSpPr>
            <p:cNvPr id="8325" name="Rectangle 134"/>
            <p:cNvSpPr>
              <a:spLocks noChangeArrowheads="1"/>
            </p:cNvSpPr>
            <p:nvPr/>
          </p:nvSpPr>
          <p:spPr bwMode="auto">
            <a:xfrm>
              <a:off x="2785" y="1401"/>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3</a:t>
              </a:r>
              <a:endParaRPr lang="en-US" altLang="nl-NL"/>
            </a:p>
          </p:txBody>
        </p:sp>
        <p:sp>
          <p:nvSpPr>
            <p:cNvPr id="8326" name="Rectangle 135"/>
            <p:cNvSpPr>
              <a:spLocks noChangeArrowheads="1"/>
            </p:cNvSpPr>
            <p:nvPr/>
          </p:nvSpPr>
          <p:spPr bwMode="auto">
            <a:xfrm>
              <a:off x="2577" y="1401"/>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1</a:t>
              </a:r>
              <a:endParaRPr lang="en-US" altLang="nl-NL"/>
            </a:p>
          </p:txBody>
        </p:sp>
        <p:sp>
          <p:nvSpPr>
            <p:cNvPr id="8327" name="Rectangle 136"/>
            <p:cNvSpPr>
              <a:spLocks noChangeArrowheads="1"/>
            </p:cNvSpPr>
            <p:nvPr/>
          </p:nvSpPr>
          <p:spPr bwMode="auto">
            <a:xfrm>
              <a:off x="2372" y="1401"/>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2</a:t>
              </a:r>
              <a:endParaRPr lang="en-US" altLang="nl-NL"/>
            </a:p>
          </p:txBody>
        </p:sp>
        <p:sp>
          <p:nvSpPr>
            <p:cNvPr id="8328" name="Rectangle 137"/>
            <p:cNvSpPr>
              <a:spLocks noChangeArrowheads="1"/>
            </p:cNvSpPr>
            <p:nvPr/>
          </p:nvSpPr>
          <p:spPr bwMode="auto">
            <a:xfrm>
              <a:off x="2783" y="116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1</a:t>
              </a:r>
              <a:endParaRPr lang="en-US" altLang="nl-NL"/>
            </a:p>
          </p:txBody>
        </p:sp>
        <p:sp>
          <p:nvSpPr>
            <p:cNvPr id="8329" name="Rectangle 138"/>
            <p:cNvSpPr>
              <a:spLocks noChangeArrowheads="1"/>
            </p:cNvSpPr>
            <p:nvPr/>
          </p:nvSpPr>
          <p:spPr bwMode="auto">
            <a:xfrm>
              <a:off x="2577" y="116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1</a:t>
              </a:r>
              <a:endParaRPr lang="en-US" altLang="nl-NL"/>
            </a:p>
          </p:txBody>
        </p:sp>
        <p:sp>
          <p:nvSpPr>
            <p:cNvPr id="8330" name="Rectangle 139"/>
            <p:cNvSpPr>
              <a:spLocks noChangeArrowheads="1"/>
            </p:cNvSpPr>
            <p:nvPr/>
          </p:nvSpPr>
          <p:spPr bwMode="auto">
            <a:xfrm>
              <a:off x="2370" y="1169"/>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1</a:t>
              </a:r>
              <a:endParaRPr lang="en-US" altLang="nl-NL"/>
            </a:p>
          </p:txBody>
        </p:sp>
        <p:sp>
          <p:nvSpPr>
            <p:cNvPr id="8331" name="Rectangle 140"/>
            <p:cNvSpPr>
              <a:spLocks noChangeArrowheads="1"/>
            </p:cNvSpPr>
            <p:nvPr/>
          </p:nvSpPr>
          <p:spPr bwMode="auto">
            <a:xfrm>
              <a:off x="3003" y="1632"/>
              <a:ext cx="5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i="1">
                  <a:latin typeface="Times New Roman" panose="02020603050405020304" pitchFamily="18" charset="0"/>
                </a:rPr>
                <a:t>z</a:t>
              </a:r>
              <a:endParaRPr lang="en-US" altLang="nl-NL"/>
            </a:p>
          </p:txBody>
        </p:sp>
        <p:sp>
          <p:nvSpPr>
            <p:cNvPr id="8332" name="Rectangle 141"/>
            <p:cNvSpPr>
              <a:spLocks noChangeArrowheads="1"/>
            </p:cNvSpPr>
            <p:nvPr/>
          </p:nvSpPr>
          <p:spPr bwMode="auto">
            <a:xfrm>
              <a:off x="3011" y="1401"/>
              <a:ext cx="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i="1">
                  <a:latin typeface="Times New Roman" panose="02020603050405020304" pitchFamily="18" charset="0"/>
                </a:rPr>
                <a:t>y</a:t>
              </a:r>
              <a:endParaRPr lang="en-US" altLang="nl-NL"/>
            </a:p>
          </p:txBody>
        </p:sp>
        <p:sp>
          <p:nvSpPr>
            <p:cNvPr id="8333" name="Rectangle 142"/>
            <p:cNvSpPr>
              <a:spLocks noChangeArrowheads="1"/>
            </p:cNvSpPr>
            <p:nvPr/>
          </p:nvSpPr>
          <p:spPr bwMode="auto">
            <a:xfrm>
              <a:off x="3003" y="1169"/>
              <a:ext cx="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i="1">
                  <a:latin typeface="Times New Roman" panose="02020603050405020304" pitchFamily="18" charset="0"/>
                </a:rPr>
                <a:t>x</a:t>
              </a:r>
              <a:endParaRPr lang="en-US" altLang="nl-NL"/>
            </a:p>
          </p:txBody>
        </p:sp>
      </p:grpSp>
      <p:grpSp>
        <p:nvGrpSpPr>
          <p:cNvPr id="8224" name="Group 144"/>
          <p:cNvGrpSpPr>
            <a:grpSpLocks noChangeAspect="1"/>
          </p:cNvGrpSpPr>
          <p:nvPr/>
        </p:nvGrpSpPr>
        <p:grpSpPr bwMode="auto">
          <a:xfrm>
            <a:off x="6165850" y="1776413"/>
            <a:ext cx="2563813" cy="1206500"/>
            <a:chOff x="3884" y="1119"/>
            <a:chExt cx="1615" cy="760"/>
          </a:xfrm>
        </p:grpSpPr>
        <p:sp>
          <p:nvSpPr>
            <p:cNvPr id="8228" name="AutoShape 143"/>
            <p:cNvSpPr>
              <a:spLocks noChangeAspect="1" noChangeArrowheads="1" noTextEdit="1"/>
            </p:cNvSpPr>
            <p:nvPr/>
          </p:nvSpPr>
          <p:spPr bwMode="auto">
            <a:xfrm>
              <a:off x="3884" y="1119"/>
              <a:ext cx="1615" cy="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8229" name="Rectangle 145"/>
            <p:cNvSpPr>
              <a:spLocks noChangeArrowheads="1"/>
            </p:cNvSpPr>
            <p:nvPr/>
          </p:nvSpPr>
          <p:spPr bwMode="auto">
            <a:xfrm>
              <a:off x="5410" y="1612"/>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30" name="Rectangle 146"/>
            <p:cNvSpPr>
              <a:spLocks noChangeArrowheads="1"/>
            </p:cNvSpPr>
            <p:nvPr/>
          </p:nvSpPr>
          <p:spPr bwMode="auto">
            <a:xfrm>
              <a:off x="5410" y="1455"/>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31" name="Rectangle 147"/>
            <p:cNvSpPr>
              <a:spLocks noChangeArrowheads="1"/>
            </p:cNvSpPr>
            <p:nvPr/>
          </p:nvSpPr>
          <p:spPr bwMode="auto">
            <a:xfrm>
              <a:off x="5410" y="1299"/>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32" name="Rectangle 148"/>
            <p:cNvSpPr>
              <a:spLocks noChangeArrowheads="1"/>
            </p:cNvSpPr>
            <p:nvPr/>
          </p:nvSpPr>
          <p:spPr bwMode="auto">
            <a:xfrm>
              <a:off x="5410" y="1664"/>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û</a:t>
              </a:r>
              <a:endParaRPr lang="en-US" altLang="nl-NL"/>
            </a:p>
          </p:txBody>
        </p:sp>
        <p:sp>
          <p:nvSpPr>
            <p:cNvPr id="8233" name="Rectangle 149"/>
            <p:cNvSpPr>
              <a:spLocks noChangeArrowheads="1"/>
            </p:cNvSpPr>
            <p:nvPr/>
          </p:nvSpPr>
          <p:spPr bwMode="auto">
            <a:xfrm>
              <a:off x="5410" y="1143"/>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ù</a:t>
              </a:r>
              <a:endParaRPr lang="en-US" altLang="nl-NL"/>
            </a:p>
          </p:txBody>
        </p:sp>
        <p:sp>
          <p:nvSpPr>
            <p:cNvPr id="8234" name="Rectangle 150"/>
            <p:cNvSpPr>
              <a:spLocks noChangeArrowheads="1"/>
            </p:cNvSpPr>
            <p:nvPr/>
          </p:nvSpPr>
          <p:spPr bwMode="auto">
            <a:xfrm>
              <a:off x="5260" y="1612"/>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35" name="Rectangle 151"/>
            <p:cNvSpPr>
              <a:spLocks noChangeArrowheads="1"/>
            </p:cNvSpPr>
            <p:nvPr/>
          </p:nvSpPr>
          <p:spPr bwMode="auto">
            <a:xfrm>
              <a:off x="5260" y="1455"/>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36" name="Rectangle 152"/>
            <p:cNvSpPr>
              <a:spLocks noChangeArrowheads="1"/>
            </p:cNvSpPr>
            <p:nvPr/>
          </p:nvSpPr>
          <p:spPr bwMode="auto">
            <a:xfrm>
              <a:off x="5260" y="1299"/>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37" name="Rectangle 153"/>
            <p:cNvSpPr>
              <a:spLocks noChangeArrowheads="1"/>
            </p:cNvSpPr>
            <p:nvPr/>
          </p:nvSpPr>
          <p:spPr bwMode="auto">
            <a:xfrm>
              <a:off x="5260" y="1664"/>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ë</a:t>
              </a:r>
              <a:endParaRPr lang="en-US" altLang="nl-NL"/>
            </a:p>
          </p:txBody>
        </p:sp>
        <p:sp>
          <p:nvSpPr>
            <p:cNvPr id="8238" name="Rectangle 154"/>
            <p:cNvSpPr>
              <a:spLocks noChangeArrowheads="1"/>
            </p:cNvSpPr>
            <p:nvPr/>
          </p:nvSpPr>
          <p:spPr bwMode="auto">
            <a:xfrm>
              <a:off x="5260" y="1143"/>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é</a:t>
              </a:r>
              <a:endParaRPr lang="en-US" altLang="nl-NL"/>
            </a:p>
          </p:txBody>
        </p:sp>
        <p:sp>
          <p:nvSpPr>
            <p:cNvPr id="8239" name="Rectangle 155"/>
            <p:cNvSpPr>
              <a:spLocks noChangeArrowheads="1"/>
            </p:cNvSpPr>
            <p:nvPr/>
          </p:nvSpPr>
          <p:spPr bwMode="auto">
            <a:xfrm>
              <a:off x="5130" y="1376"/>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a:t>
              </a:r>
              <a:endParaRPr lang="en-US" altLang="nl-NL"/>
            </a:p>
          </p:txBody>
        </p:sp>
        <p:sp>
          <p:nvSpPr>
            <p:cNvPr id="8240" name="Rectangle 156"/>
            <p:cNvSpPr>
              <a:spLocks noChangeArrowheads="1"/>
            </p:cNvSpPr>
            <p:nvPr/>
          </p:nvSpPr>
          <p:spPr bwMode="auto">
            <a:xfrm>
              <a:off x="5026" y="1612"/>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41" name="Rectangle 157"/>
            <p:cNvSpPr>
              <a:spLocks noChangeArrowheads="1"/>
            </p:cNvSpPr>
            <p:nvPr/>
          </p:nvSpPr>
          <p:spPr bwMode="auto">
            <a:xfrm>
              <a:off x="5026" y="1455"/>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42" name="Rectangle 158"/>
            <p:cNvSpPr>
              <a:spLocks noChangeArrowheads="1"/>
            </p:cNvSpPr>
            <p:nvPr/>
          </p:nvSpPr>
          <p:spPr bwMode="auto">
            <a:xfrm>
              <a:off x="5026" y="1299"/>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43" name="Rectangle 159"/>
            <p:cNvSpPr>
              <a:spLocks noChangeArrowheads="1"/>
            </p:cNvSpPr>
            <p:nvPr/>
          </p:nvSpPr>
          <p:spPr bwMode="auto">
            <a:xfrm>
              <a:off x="5026" y="1664"/>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û</a:t>
              </a:r>
              <a:endParaRPr lang="en-US" altLang="nl-NL"/>
            </a:p>
          </p:txBody>
        </p:sp>
        <p:sp>
          <p:nvSpPr>
            <p:cNvPr id="8244" name="Rectangle 160"/>
            <p:cNvSpPr>
              <a:spLocks noChangeArrowheads="1"/>
            </p:cNvSpPr>
            <p:nvPr/>
          </p:nvSpPr>
          <p:spPr bwMode="auto">
            <a:xfrm>
              <a:off x="5026" y="1143"/>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ù</a:t>
              </a:r>
              <a:endParaRPr lang="en-US" altLang="nl-NL"/>
            </a:p>
          </p:txBody>
        </p:sp>
        <p:sp>
          <p:nvSpPr>
            <p:cNvPr id="8245" name="Rectangle 161"/>
            <p:cNvSpPr>
              <a:spLocks noChangeArrowheads="1"/>
            </p:cNvSpPr>
            <p:nvPr/>
          </p:nvSpPr>
          <p:spPr bwMode="auto">
            <a:xfrm>
              <a:off x="4878" y="1612"/>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46" name="Rectangle 162"/>
            <p:cNvSpPr>
              <a:spLocks noChangeArrowheads="1"/>
            </p:cNvSpPr>
            <p:nvPr/>
          </p:nvSpPr>
          <p:spPr bwMode="auto">
            <a:xfrm>
              <a:off x="4878" y="1455"/>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47" name="Rectangle 163"/>
            <p:cNvSpPr>
              <a:spLocks noChangeArrowheads="1"/>
            </p:cNvSpPr>
            <p:nvPr/>
          </p:nvSpPr>
          <p:spPr bwMode="auto">
            <a:xfrm>
              <a:off x="4878" y="1299"/>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48" name="Rectangle 164"/>
            <p:cNvSpPr>
              <a:spLocks noChangeArrowheads="1"/>
            </p:cNvSpPr>
            <p:nvPr/>
          </p:nvSpPr>
          <p:spPr bwMode="auto">
            <a:xfrm>
              <a:off x="4878" y="1664"/>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ë</a:t>
              </a:r>
              <a:endParaRPr lang="en-US" altLang="nl-NL"/>
            </a:p>
          </p:txBody>
        </p:sp>
        <p:sp>
          <p:nvSpPr>
            <p:cNvPr id="8249" name="Rectangle 165"/>
            <p:cNvSpPr>
              <a:spLocks noChangeArrowheads="1"/>
            </p:cNvSpPr>
            <p:nvPr/>
          </p:nvSpPr>
          <p:spPr bwMode="auto">
            <a:xfrm>
              <a:off x="4878" y="1143"/>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é</a:t>
              </a:r>
              <a:endParaRPr lang="en-US" altLang="nl-NL"/>
            </a:p>
          </p:txBody>
        </p:sp>
        <p:sp>
          <p:nvSpPr>
            <p:cNvPr id="8250" name="Rectangle 166"/>
            <p:cNvSpPr>
              <a:spLocks noChangeArrowheads="1"/>
            </p:cNvSpPr>
            <p:nvPr/>
          </p:nvSpPr>
          <p:spPr bwMode="auto">
            <a:xfrm>
              <a:off x="4675" y="1376"/>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a:t>
              </a:r>
              <a:endParaRPr lang="en-US" altLang="nl-NL"/>
            </a:p>
          </p:txBody>
        </p:sp>
        <p:sp>
          <p:nvSpPr>
            <p:cNvPr id="8251" name="Rectangle 167"/>
            <p:cNvSpPr>
              <a:spLocks noChangeArrowheads="1"/>
            </p:cNvSpPr>
            <p:nvPr/>
          </p:nvSpPr>
          <p:spPr bwMode="auto">
            <a:xfrm>
              <a:off x="4580" y="1612"/>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52" name="Rectangle 168"/>
            <p:cNvSpPr>
              <a:spLocks noChangeArrowheads="1"/>
            </p:cNvSpPr>
            <p:nvPr/>
          </p:nvSpPr>
          <p:spPr bwMode="auto">
            <a:xfrm>
              <a:off x="4580" y="1455"/>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53" name="Rectangle 169"/>
            <p:cNvSpPr>
              <a:spLocks noChangeArrowheads="1"/>
            </p:cNvSpPr>
            <p:nvPr/>
          </p:nvSpPr>
          <p:spPr bwMode="auto">
            <a:xfrm>
              <a:off x="4580" y="1299"/>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54" name="Rectangle 170"/>
            <p:cNvSpPr>
              <a:spLocks noChangeArrowheads="1"/>
            </p:cNvSpPr>
            <p:nvPr/>
          </p:nvSpPr>
          <p:spPr bwMode="auto">
            <a:xfrm>
              <a:off x="4580" y="1664"/>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û</a:t>
              </a:r>
              <a:endParaRPr lang="en-US" altLang="nl-NL"/>
            </a:p>
          </p:txBody>
        </p:sp>
        <p:sp>
          <p:nvSpPr>
            <p:cNvPr id="8255" name="Rectangle 171"/>
            <p:cNvSpPr>
              <a:spLocks noChangeArrowheads="1"/>
            </p:cNvSpPr>
            <p:nvPr/>
          </p:nvSpPr>
          <p:spPr bwMode="auto">
            <a:xfrm>
              <a:off x="4580" y="1143"/>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ù</a:t>
              </a:r>
              <a:endParaRPr lang="en-US" altLang="nl-NL"/>
            </a:p>
          </p:txBody>
        </p:sp>
        <p:sp>
          <p:nvSpPr>
            <p:cNvPr id="8256" name="Rectangle 172"/>
            <p:cNvSpPr>
              <a:spLocks noChangeArrowheads="1"/>
            </p:cNvSpPr>
            <p:nvPr/>
          </p:nvSpPr>
          <p:spPr bwMode="auto">
            <a:xfrm>
              <a:off x="4461" y="1612"/>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57" name="Rectangle 173"/>
            <p:cNvSpPr>
              <a:spLocks noChangeArrowheads="1"/>
            </p:cNvSpPr>
            <p:nvPr/>
          </p:nvSpPr>
          <p:spPr bwMode="auto">
            <a:xfrm>
              <a:off x="4461" y="1455"/>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58" name="Rectangle 174"/>
            <p:cNvSpPr>
              <a:spLocks noChangeArrowheads="1"/>
            </p:cNvSpPr>
            <p:nvPr/>
          </p:nvSpPr>
          <p:spPr bwMode="auto">
            <a:xfrm>
              <a:off x="4461" y="1299"/>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59" name="Rectangle 175"/>
            <p:cNvSpPr>
              <a:spLocks noChangeArrowheads="1"/>
            </p:cNvSpPr>
            <p:nvPr/>
          </p:nvSpPr>
          <p:spPr bwMode="auto">
            <a:xfrm>
              <a:off x="4461" y="1664"/>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ë</a:t>
              </a:r>
              <a:endParaRPr lang="en-US" altLang="nl-NL"/>
            </a:p>
          </p:txBody>
        </p:sp>
        <p:sp>
          <p:nvSpPr>
            <p:cNvPr id="8260" name="Rectangle 176"/>
            <p:cNvSpPr>
              <a:spLocks noChangeArrowheads="1"/>
            </p:cNvSpPr>
            <p:nvPr/>
          </p:nvSpPr>
          <p:spPr bwMode="auto">
            <a:xfrm>
              <a:off x="4461" y="1143"/>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é</a:t>
              </a:r>
              <a:endParaRPr lang="en-US" altLang="nl-NL"/>
            </a:p>
          </p:txBody>
        </p:sp>
        <p:sp>
          <p:nvSpPr>
            <p:cNvPr id="8261" name="Rectangle 177"/>
            <p:cNvSpPr>
              <a:spLocks noChangeArrowheads="1"/>
            </p:cNvSpPr>
            <p:nvPr/>
          </p:nvSpPr>
          <p:spPr bwMode="auto">
            <a:xfrm>
              <a:off x="4242" y="1376"/>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a:t>
              </a:r>
              <a:endParaRPr lang="en-US" altLang="nl-NL"/>
            </a:p>
          </p:txBody>
        </p:sp>
        <p:sp>
          <p:nvSpPr>
            <p:cNvPr id="8262" name="Rectangle 178"/>
            <p:cNvSpPr>
              <a:spLocks noChangeArrowheads="1"/>
            </p:cNvSpPr>
            <p:nvPr/>
          </p:nvSpPr>
          <p:spPr bwMode="auto">
            <a:xfrm>
              <a:off x="4148" y="1612"/>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63" name="Rectangle 179"/>
            <p:cNvSpPr>
              <a:spLocks noChangeArrowheads="1"/>
            </p:cNvSpPr>
            <p:nvPr/>
          </p:nvSpPr>
          <p:spPr bwMode="auto">
            <a:xfrm>
              <a:off x="4148" y="1455"/>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64" name="Rectangle 180"/>
            <p:cNvSpPr>
              <a:spLocks noChangeArrowheads="1"/>
            </p:cNvSpPr>
            <p:nvPr/>
          </p:nvSpPr>
          <p:spPr bwMode="auto">
            <a:xfrm>
              <a:off x="4148" y="1299"/>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ú</a:t>
              </a:r>
              <a:endParaRPr lang="en-US" altLang="nl-NL"/>
            </a:p>
          </p:txBody>
        </p:sp>
        <p:sp>
          <p:nvSpPr>
            <p:cNvPr id="8265" name="Rectangle 181"/>
            <p:cNvSpPr>
              <a:spLocks noChangeArrowheads="1"/>
            </p:cNvSpPr>
            <p:nvPr/>
          </p:nvSpPr>
          <p:spPr bwMode="auto">
            <a:xfrm>
              <a:off x="4148" y="1664"/>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û</a:t>
              </a:r>
              <a:endParaRPr lang="en-US" altLang="nl-NL"/>
            </a:p>
          </p:txBody>
        </p:sp>
        <p:sp>
          <p:nvSpPr>
            <p:cNvPr id="8266" name="Rectangle 182"/>
            <p:cNvSpPr>
              <a:spLocks noChangeArrowheads="1"/>
            </p:cNvSpPr>
            <p:nvPr/>
          </p:nvSpPr>
          <p:spPr bwMode="auto">
            <a:xfrm>
              <a:off x="4148" y="1143"/>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ù</a:t>
              </a:r>
              <a:endParaRPr lang="en-US" altLang="nl-NL"/>
            </a:p>
          </p:txBody>
        </p:sp>
        <p:sp>
          <p:nvSpPr>
            <p:cNvPr id="8267" name="Rectangle 183"/>
            <p:cNvSpPr>
              <a:spLocks noChangeArrowheads="1"/>
            </p:cNvSpPr>
            <p:nvPr/>
          </p:nvSpPr>
          <p:spPr bwMode="auto">
            <a:xfrm>
              <a:off x="3998" y="1612"/>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68" name="Rectangle 184"/>
            <p:cNvSpPr>
              <a:spLocks noChangeArrowheads="1"/>
            </p:cNvSpPr>
            <p:nvPr/>
          </p:nvSpPr>
          <p:spPr bwMode="auto">
            <a:xfrm>
              <a:off x="3998" y="1455"/>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69" name="Rectangle 185"/>
            <p:cNvSpPr>
              <a:spLocks noChangeArrowheads="1"/>
            </p:cNvSpPr>
            <p:nvPr/>
          </p:nvSpPr>
          <p:spPr bwMode="auto">
            <a:xfrm>
              <a:off x="3998" y="1299"/>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ê</a:t>
              </a:r>
              <a:endParaRPr lang="en-US" altLang="nl-NL"/>
            </a:p>
          </p:txBody>
        </p:sp>
        <p:sp>
          <p:nvSpPr>
            <p:cNvPr id="8270" name="Rectangle 186"/>
            <p:cNvSpPr>
              <a:spLocks noChangeArrowheads="1"/>
            </p:cNvSpPr>
            <p:nvPr/>
          </p:nvSpPr>
          <p:spPr bwMode="auto">
            <a:xfrm>
              <a:off x="3998" y="1664"/>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ë</a:t>
              </a:r>
              <a:endParaRPr lang="en-US" altLang="nl-NL"/>
            </a:p>
          </p:txBody>
        </p:sp>
        <p:sp>
          <p:nvSpPr>
            <p:cNvPr id="8271" name="Rectangle 187"/>
            <p:cNvSpPr>
              <a:spLocks noChangeArrowheads="1"/>
            </p:cNvSpPr>
            <p:nvPr/>
          </p:nvSpPr>
          <p:spPr bwMode="auto">
            <a:xfrm>
              <a:off x="3998" y="1143"/>
              <a:ext cx="6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é</a:t>
              </a:r>
              <a:endParaRPr lang="en-US" altLang="nl-NL"/>
            </a:p>
          </p:txBody>
        </p:sp>
        <p:sp>
          <p:nvSpPr>
            <p:cNvPr id="8272" name="Rectangle 188"/>
            <p:cNvSpPr>
              <a:spLocks noChangeArrowheads="1"/>
            </p:cNvSpPr>
            <p:nvPr/>
          </p:nvSpPr>
          <p:spPr bwMode="auto">
            <a:xfrm>
              <a:off x="5321" y="163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5</a:t>
              </a:r>
              <a:endParaRPr lang="en-US" altLang="nl-NL"/>
            </a:p>
          </p:txBody>
        </p:sp>
        <p:sp>
          <p:nvSpPr>
            <p:cNvPr id="8273" name="Rectangle 189"/>
            <p:cNvSpPr>
              <a:spLocks noChangeArrowheads="1"/>
            </p:cNvSpPr>
            <p:nvPr/>
          </p:nvSpPr>
          <p:spPr bwMode="auto">
            <a:xfrm>
              <a:off x="5323" y="139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7</a:t>
              </a:r>
              <a:endParaRPr lang="en-US" altLang="nl-NL"/>
            </a:p>
          </p:txBody>
        </p:sp>
        <p:sp>
          <p:nvSpPr>
            <p:cNvPr id="8274" name="Rectangle 190"/>
            <p:cNvSpPr>
              <a:spLocks noChangeArrowheads="1"/>
            </p:cNvSpPr>
            <p:nvPr/>
          </p:nvSpPr>
          <p:spPr bwMode="auto">
            <a:xfrm>
              <a:off x="5326" y="115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4</a:t>
              </a:r>
              <a:endParaRPr lang="en-US" altLang="nl-NL"/>
            </a:p>
          </p:txBody>
        </p:sp>
        <p:sp>
          <p:nvSpPr>
            <p:cNvPr id="8275" name="Rectangle 191"/>
            <p:cNvSpPr>
              <a:spLocks noChangeArrowheads="1"/>
            </p:cNvSpPr>
            <p:nvPr/>
          </p:nvSpPr>
          <p:spPr bwMode="auto">
            <a:xfrm>
              <a:off x="4942" y="163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6</a:t>
              </a:r>
              <a:endParaRPr lang="en-US" altLang="nl-NL"/>
            </a:p>
          </p:txBody>
        </p:sp>
        <p:sp>
          <p:nvSpPr>
            <p:cNvPr id="8276" name="Rectangle 192"/>
            <p:cNvSpPr>
              <a:spLocks noChangeArrowheads="1"/>
            </p:cNvSpPr>
            <p:nvPr/>
          </p:nvSpPr>
          <p:spPr bwMode="auto">
            <a:xfrm>
              <a:off x="4939" y="139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3</a:t>
              </a:r>
              <a:endParaRPr lang="en-US" altLang="nl-NL"/>
            </a:p>
          </p:txBody>
        </p:sp>
        <p:sp>
          <p:nvSpPr>
            <p:cNvPr id="8277" name="Rectangle 193"/>
            <p:cNvSpPr>
              <a:spLocks noChangeArrowheads="1"/>
            </p:cNvSpPr>
            <p:nvPr/>
          </p:nvSpPr>
          <p:spPr bwMode="auto">
            <a:xfrm>
              <a:off x="4926" y="115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1</a:t>
              </a:r>
              <a:endParaRPr lang="en-US" altLang="nl-NL"/>
            </a:p>
          </p:txBody>
        </p:sp>
        <p:sp>
          <p:nvSpPr>
            <p:cNvPr id="8278" name="Rectangle 194"/>
            <p:cNvSpPr>
              <a:spLocks noChangeArrowheads="1"/>
            </p:cNvSpPr>
            <p:nvPr/>
          </p:nvSpPr>
          <p:spPr bwMode="auto">
            <a:xfrm>
              <a:off x="4509" y="163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1</a:t>
              </a:r>
              <a:endParaRPr lang="en-US" altLang="nl-NL"/>
            </a:p>
          </p:txBody>
        </p:sp>
        <p:sp>
          <p:nvSpPr>
            <p:cNvPr id="8279" name="Rectangle 195"/>
            <p:cNvSpPr>
              <a:spLocks noChangeArrowheads="1"/>
            </p:cNvSpPr>
            <p:nvPr/>
          </p:nvSpPr>
          <p:spPr bwMode="auto">
            <a:xfrm>
              <a:off x="4509" y="139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1</a:t>
              </a:r>
              <a:endParaRPr lang="en-US" altLang="nl-NL"/>
            </a:p>
          </p:txBody>
        </p:sp>
        <p:sp>
          <p:nvSpPr>
            <p:cNvPr id="8280" name="Rectangle 196"/>
            <p:cNvSpPr>
              <a:spLocks noChangeArrowheads="1"/>
            </p:cNvSpPr>
            <p:nvPr/>
          </p:nvSpPr>
          <p:spPr bwMode="auto">
            <a:xfrm>
              <a:off x="4509" y="115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1</a:t>
              </a:r>
              <a:endParaRPr lang="en-US" altLang="nl-NL"/>
            </a:p>
          </p:txBody>
        </p:sp>
        <p:sp>
          <p:nvSpPr>
            <p:cNvPr id="8281" name="Rectangle 197"/>
            <p:cNvSpPr>
              <a:spLocks noChangeArrowheads="1"/>
            </p:cNvSpPr>
            <p:nvPr/>
          </p:nvSpPr>
          <p:spPr bwMode="auto">
            <a:xfrm>
              <a:off x="4059" y="163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3</a:t>
              </a:r>
              <a:endParaRPr lang="en-US" altLang="nl-NL"/>
            </a:p>
          </p:txBody>
        </p:sp>
        <p:sp>
          <p:nvSpPr>
            <p:cNvPr id="8282" name="Rectangle 198"/>
            <p:cNvSpPr>
              <a:spLocks noChangeArrowheads="1"/>
            </p:cNvSpPr>
            <p:nvPr/>
          </p:nvSpPr>
          <p:spPr bwMode="auto">
            <a:xfrm>
              <a:off x="4064" y="1395"/>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2</a:t>
              </a:r>
              <a:endParaRPr lang="en-US" altLang="nl-NL"/>
            </a:p>
          </p:txBody>
        </p:sp>
        <p:sp>
          <p:nvSpPr>
            <p:cNvPr id="8283" name="Rectangle 199"/>
            <p:cNvSpPr>
              <a:spLocks noChangeArrowheads="1"/>
            </p:cNvSpPr>
            <p:nvPr/>
          </p:nvSpPr>
          <p:spPr bwMode="auto">
            <a:xfrm>
              <a:off x="4046" y="115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1</a:t>
              </a:r>
              <a:endParaRPr lang="en-US" altLang="nl-NL"/>
            </a:p>
          </p:txBody>
        </p:sp>
        <p:sp>
          <p:nvSpPr>
            <p:cNvPr id="8284" name="Rectangle 200"/>
            <p:cNvSpPr>
              <a:spLocks noChangeArrowheads="1"/>
            </p:cNvSpPr>
            <p:nvPr/>
          </p:nvSpPr>
          <p:spPr bwMode="auto">
            <a:xfrm>
              <a:off x="4802" y="1395"/>
              <a:ext cx="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i="1">
                  <a:latin typeface="Times New Roman" panose="02020603050405020304" pitchFamily="18" charset="0"/>
                </a:rPr>
                <a:t>z</a:t>
              </a:r>
              <a:endParaRPr lang="en-US" altLang="nl-NL"/>
            </a:p>
          </p:txBody>
        </p:sp>
        <p:sp>
          <p:nvSpPr>
            <p:cNvPr id="8285" name="Rectangle 201"/>
            <p:cNvSpPr>
              <a:spLocks noChangeArrowheads="1"/>
            </p:cNvSpPr>
            <p:nvPr/>
          </p:nvSpPr>
          <p:spPr bwMode="auto">
            <a:xfrm>
              <a:off x="4377" y="1395"/>
              <a:ext cx="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i="1">
                  <a:latin typeface="Times New Roman" panose="02020603050405020304" pitchFamily="18" charset="0"/>
                </a:rPr>
                <a:t>y</a:t>
              </a:r>
              <a:endParaRPr lang="en-US" altLang="nl-NL"/>
            </a:p>
          </p:txBody>
        </p:sp>
        <p:sp>
          <p:nvSpPr>
            <p:cNvPr id="8286" name="Rectangle 202"/>
            <p:cNvSpPr>
              <a:spLocks noChangeArrowheads="1"/>
            </p:cNvSpPr>
            <p:nvPr/>
          </p:nvSpPr>
          <p:spPr bwMode="auto">
            <a:xfrm>
              <a:off x="3916" y="1395"/>
              <a:ext cx="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i="1">
                  <a:latin typeface="Times New Roman" panose="02020603050405020304" pitchFamily="18" charset="0"/>
                </a:rPr>
                <a:t>x</a:t>
              </a:r>
              <a:endParaRPr lang="en-US" altLang="nl-NL"/>
            </a:p>
          </p:txBody>
        </p:sp>
      </p:grpSp>
      <p:sp>
        <p:nvSpPr>
          <p:cNvPr id="8225" name="Text Box 203"/>
          <p:cNvSpPr txBox="1">
            <a:spLocks noChangeArrowheads="1"/>
          </p:cNvSpPr>
          <p:nvPr/>
        </p:nvSpPr>
        <p:spPr bwMode="auto">
          <a:xfrm>
            <a:off x="1066800" y="31242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(2-1)</a:t>
            </a:r>
            <a:endParaRPr lang="en-GB" altLang="nl-NL"/>
          </a:p>
        </p:txBody>
      </p:sp>
      <p:sp>
        <p:nvSpPr>
          <p:cNvPr id="8226" name="Text Box 204"/>
          <p:cNvSpPr txBox="1">
            <a:spLocks noChangeArrowheads="1"/>
          </p:cNvSpPr>
          <p:nvPr/>
        </p:nvSpPr>
        <p:spPr bwMode="auto">
          <a:xfrm>
            <a:off x="4038600" y="3048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(2-2)</a:t>
            </a:r>
            <a:endParaRPr lang="en-GB" altLang="nl-NL"/>
          </a:p>
        </p:txBody>
      </p:sp>
      <p:sp>
        <p:nvSpPr>
          <p:cNvPr id="8227" name="Text Box 205"/>
          <p:cNvSpPr txBox="1">
            <a:spLocks noChangeArrowheads="1"/>
          </p:cNvSpPr>
          <p:nvPr/>
        </p:nvSpPr>
        <p:spPr bwMode="auto">
          <a:xfrm>
            <a:off x="7010400" y="3048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(2-3)</a:t>
            </a:r>
            <a:endParaRPr lang="en-GB" altLang="nl-NL"/>
          </a:p>
        </p:txBody>
      </p:sp>
      <p:sp>
        <p:nvSpPr>
          <p:cNvPr id="2" name="Title 1"/>
          <p:cNvSpPr>
            <a:spLocks noGrp="1"/>
          </p:cNvSpPr>
          <p:nvPr>
            <p:ph type="title"/>
          </p:nvPr>
        </p:nvSpPr>
        <p:spPr/>
        <p:txBody>
          <a:bodyPr/>
          <a:lstStyle/>
          <a:p>
            <a:r>
              <a:rPr lang="en-US" altLang="nl-NL" dirty="0"/>
              <a:t>DIFFERENT VIEWS OF LINEAR SYSTEMS</a:t>
            </a:r>
            <a:endParaRPr lang="nl-NL"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nl-NL" dirty="0" smtClean="0"/>
              <a:t>INVERSE OF A MATRIX</a:t>
            </a:r>
          </a:p>
        </p:txBody>
      </p:sp>
      <p:sp>
        <p:nvSpPr>
          <p:cNvPr id="9219" name="Rectangle 4"/>
          <p:cNvSpPr>
            <a:spLocks noChangeArrowheads="1"/>
          </p:cNvSpPr>
          <p:nvPr/>
        </p:nvSpPr>
        <p:spPr bwMode="auto">
          <a:xfrm>
            <a:off x="203200" y="1295400"/>
            <a:ext cx="8788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Char char="•"/>
            </a:pPr>
            <a:r>
              <a:rPr lang="en-US" altLang="nl-NL" sz="3200"/>
              <a:t>Inverse is defined such that:</a:t>
            </a:r>
          </a:p>
          <a:p>
            <a:pPr eaLnBrk="1" hangingPunct="1">
              <a:spcBef>
                <a:spcPct val="20000"/>
              </a:spcBef>
              <a:buFontTx/>
              <a:buChar char="•"/>
            </a:pPr>
            <a:endParaRPr lang="en-US" altLang="nl-NL" sz="3200"/>
          </a:p>
          <a:p>
            <a:pPr eaLnBrk="1" hangingPunct="1">
              <a:spcBef>
                <a:spcPct val="20000"/>
              </a:spcBef>
              <a:buFontTx/>
              <a:buChar char="•"/>
            </a:pPr>
            <a:r>
              <a:rPr lang="en-US" altLang="nl-NL" sz="3200"/>
              <a:t>Use the inverse to solve a set of linear equations:</a:t>
            </a:r>
          </a:p>
        </p:txBody>
      </p:sp>
      <p:grpSp>
        <p:nvGrpSpPr>
          <p:cNvPr id="9220" name="Group 8"/>
          <p:cNvGrpSpPr>
            <a:grpSpLocks noChangeAspect="1"/>
          </p:cNvGrpSpPr>
          <p:nvPr/>
        </p:nvGrpSpPr>
        <p:grpSpPr bwMode="auto">
          <a:xfrm>
            <a:off x="2032000" y="1844675"/>
            <a:ext cx="4743450" cy="601663"/>
            <a:chOff x="1280" y="1162"/>
            <a:chExt cx="2988" cy="379"/>
          </a:xfrm>
        </p:grpSpPr>
        <p:sp>
          <p:nvSpPr>
            <p:cNvPr id="9263" name="AutoShape 7"/>
            <p:cNvSpPr>
              <a:spLocks noChangeAspect="1" noChangeArrowheads="1" noTextEdit="1"/>
            </p:cNvSpPr>
            <p:nvPr/>
          </p:nvSpPr>
          <p:spPr bwMode="auto">
            <a:xfrm>
              <a:off x="1280" y="1162"/>
              <a:ext cx="2988"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9264" name="Rectangle 9"/>
            <p:cNvSpPr>
              <a:spLocks noChangeArrowheads="1"/>
            </p:cNvSpPr>
            <p:nvPr/>
          </p:nvSpPr>
          <p:spPr bwMode="auto">
            <a:xfrm>
              <a:off x="4110" y="1211"/>
              <a:ext cx="8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i="1">
                  <a:latin typeface="Times New Roman" panose="02020603050405020304" pitchFamily="18" charset="0"/>
                </a:rPr>
                <a:t>I</a:t>
              </a:r>
              <a:endParaRPr lang="en-US" altLang="nl-NL"/>
            </a:p>
          </p:txBody>
        </p:sp>
        <p:sp>
          <p:nvSpPr>
            <p:cNvPr id="9265" name="Rectangle 10"/>
            <p:cNvSpPr>
              <a:spLocks noChangeArrowheads="1"/>
            </p:cNvSpPr>
            <p:nvPr/>
          </p:nvSpPr>
          <p:spPr bwMode="auto">
            <a:xfrm>
              <a:off x="3597" y="1211"/>
              <a:ext cx="21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i="1">
                  <a:latin typeface="Times New Roman" panose="02020603050405020304" pitchFamily="18" charset="0"/>
                </a:rPr>
                <a:t>M</a:t>
              </a:r>
              <a:endParaRPr lang="en-US" altLang="nl-NL"/>
            </a:p>
          </p:txBody>
        </p:sp>
        <p:sp>
          <p:nvSpPr>
            <p:cNvPr id="9266" name="Rectangle 11"/>
            <p:cNvSpPr>
              <a:spLocks noChangeArrowheads="1"/>
            </p:cNvSpPr>
            <p:nvPr/>
          </p:nvSpPr>
          <p:spPr bwMode="auto">
            <a:xfrm>
              <a:off x="3176" y="1211"/>
              <a:ext cx="21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i="1">
                  <a:latin typeface="Times New Roman" panose="02020603050405020304" pitchFamily="18" charset="0"/>
                </a:rPr>
                <a:t>M</a:t>
              </a:r>
              <a:endParaRPr lang="en-US" altLang="nl-NL"/>
            </a:p>
          </p:txBody>
        </p:sp>
        <p:sp>
          <p:nvSpPr>
            <p:cNvPr id="9267" name="Rectangle 12"/>
            <p:cNvSpPr>
              <a:spLocks noChangeArrowheads="1"/>
            </p:cNvSpPr>
            <p:nvPr/>
          </p:nvSpPr>
          <p:spPr bwMode="auto">
            <a:xfrm>
              <a:off x="2592" y="1211"/>
              <a:ext cx="38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i="1">
                  <a:latin typeface="Times New Roman" panose="02020603050405020304" pitchFamily="18" charset="0"/>
                </a:rPr>
                <a:t>and</a:t>
              </a:r>
              <a:endParaRPr lang="en-US" altLang="nl-NL"/>
            </a:p>
          </p:txBody>
        </p:sp>
        <p:sp>
          <p:nvSpPr>
            <p:cNvPr id="9268" name="Rectangle 13"/>
            <p:cNvSpPr>
              <a:spLocks noChangeArrowheads="1"/>
            </p:cNvSpPr>
            <p:nvPr/>
          </p:nvSpPr>
          <p:spPr bwMode="auto">
            <a:xfrm>
              <a:off x="2304" y="1211"/>
              <a:ext cx="8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i="1">
                  <a:latin typeface="Times New Roman" panose="02020603050405020304" pitchFamily="18" charset="0"/>
                </a:rPr>
                <a:t>I</a:t>
              </a:r>
              <a:endParaRPr lang="en-US" altLang="nl-NL"/>
            </a:p>
          </p:txBody>
        </p:sp>
        <p:sp>
          <p:nvSpPr>
            <p:cNvPr id="9269" name="Rectangle 14"/>
            <p:cNvSpPr>
              <a:spLocks noChangeArrowheads="1"/>
            </p:cNvSpPr>
            <p:nvPr/>
          </p:nvSpPr>
          <p:spPr bwMode="auto">
            <a:xfrm>
              <a:off x="1610" y="1211"/>
              <a:ext cx="21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i="1">
                  <a:latin typeface="Times New Roman" panose="02020603050405020304" pitchFamily="18" charset="0"/>
                </a:rPr>
                <a:t>M</a:t>
              </a:r>
              <a:endParaRPr lang="en-US" altLang="nl-NL"/>
            </a:p>
          </p:txBody>
        </p:sp>
        <p:sp>
          <p:nvSpPr>
            <p:cNvPr id="9270" name="Rectangle 15"/>
            <p:cNvSpPr>
              <a:spLocks noChangeArrowheads="1"/>
            </p:cNvSpPr>
            <p:nvPr/>
          </p:nvSpPr>
          <p:spPr bwMode="auto">
            <a:xfrm>
              <a:off x="1322" y="1211"/>
              <a:ext cx="21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i="1">
                  <a:latin typeface="Times New Roman" panose="02020603050405020304" pitchFamily="18" charset="0"/>
                </a:rPr>
                <a:t>M</a:t>
              </a:r>
              <a:endParaRPr lang="en-US" altLang="nl-NL"/>
            </a:p>
          </p:txBody>
        </p:sp>
        <p:sp>
          <p:nvSpPr>
            <p:cNvPr id="9271" name="Rectangle 16"/>
            <p:cNvSpPr>
              <a:spLocks noChangeArrowheads="1"/>
            </p:cNvSpPr>
            <p:nvPr/>
          </p:nvSpPr>
          <p:spPr bwMode="auto">
            <a:xfrm>
              <a:off x="3905" y="1182"/>
              <a:ext cx="14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a:t>
              </a:r>
              <a:endParaRPr lang="en-US" altLang="nl-NL"/>
            </a:p>
          </p:txBody>
        </p:sp>
        <p:sp>
          <p:nvSpPr>
            <p:cNvPr id="9272" name="Rectangle 17"/>
            <p:cNvSpPr>
              <a:spLocks noChangeArrowheads="1"/>
            </p:cNvSpPr>
            <p:nvPr/>
          </p:nvSpPr>
          <p:spPr bwMode="auto">
            <a:xfrm>
              <a:off x="2099" y="1182"/>
              <a:ext cx="14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a:t>
              </a:r>
              <a:endParaRPr lang="en-US" altLang="nl-NL"/>
            </a:p>
          </p:txBody>
        </p:sp>
        <p:sp>
          <p:nvSpPr>
            <p:cNvPr id="9273" name="Rectangle 18"/>
            <p:cNvSpPr>
              <a:spLocks noChangeArrowheads="1"/>
            </p:cNvSpPr>
            <p:nvPr/>
          </p:nvSpPr>
          <p:spPr bwMode="auto">
            <a:xfrm>
              <a:off x="3438" y="1175"/>
              <a:ext cx="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a:latin typeface="Symbol" panose="05050102010706020507" pitchFamily="18" charset="2"/>
                </a:rPr>
                <a:t>-</a:t>
              </a:r>
              <a:endParaRPr lang="en-US" altLang="nl-NL"/>
            </a:p>
          </p:txBody>
        </p:sp>
        <p:sp>
          <p:nvSpPr>
            <p:cNvPr id="9274" name="Rectangle 19"/>
            <p:cNvSpPr>
              <a:spLocks noChangeArrowheads="1"/>
            </p:cNvSpPr>
            <p:nvPr/>
          </p:nvSpPr>
          <p:spPr bwMode="auto">
            <a:xfrm>
              <a:off x="1872" y="1175"/>
              <a:ext cx="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a:latin typeface="Symbol" panose="05050102010706020507" pitchFamily="18" charset="2"/>
                </a:rPr>
                <a:t>-</a:t>
              </a:r>
              <a:endParaRPr lang="en-US" altLang="nl-NL"/>
            </a:p>
          </p:txBody>
        </p:sp>
        <p:sp>
          <p:nvSpPr>
            <p:cNvPr id="9275" name="Rectangle 20"/>
            <p:cNvSpPr>
              <a:spLocks noChangeArrowheads="1"/>
            </p:cNvSpPr>
            <p:nvPr/>
          </p:nvSpPr>
          <p:spPr bwMode="auto">
            <a:xfrm>
              <a:off x="3518" y="1191"/>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a:latin typeface="Times New Roman" panose="02020603050405020304" pitchFamily="18" charset="0"/>
                </a:rPr>
                <a:t>1</a:t>
              </a:r>
              <a:endParaRPr lang="en-US" altLang="nl-NL"/>
            </a:p>
          </p:txBody>
        </p:sp>
        <p:sp>
          <p:nvSpPr>
            <p:cNvPr id="9276" name="Rectangle 21"/>
            <p:cNvSpPr>
              <a:spLocks noChangeArrowheads="1"/>
            </p:cNvSpPr>
            <p:nvPr/>
          </p:nvSpPr>
          <p:spPr bwMode="auto">
            <a:xfrm>
              <a:off x="1953" y="1191"/>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a:latin typeface="Times New Roman" panose="02020603050405020304" pitchFamily="18" charset="0"/>
                </a:rPr>
                <a:t>1</a:t>
              </a:r>
              <a:endParaRPr lang="en-US" altLang="nl-NL"/>
            </a:p>
          </p:txBody>
        </p:sp>
      </p:grpSp>
      <p:grpSp>
        <p:nvGrpSpPr>
          <p:cNvPr id="9221" name="Group 23"/>
          <p:cNvGrpSpPr>
            <a:grpSpLocks noChangeAspect="1"/>
          </p:cNvGrpSpPr>
          <p:nvPr/>
        </p:nvGrpSpPr>
        <p:grpSpPr bwMode="auto">
          <a:xfrm>
            <a:off x="2971800" y="3276600"/>
            <a:ext cx="2733675" cy="2611438"/>
            <a:chOff x="1705" y="2207"/>
            <a:chExt cx="1722" cy="1645"/>
          </a:xfrm>
        </p:grpSpPr>
        <p:sp>
          <p:nvSpPr>
            <p:cNvPr id="9227" name="AutoShape 22"/>
            <p:cNvSpPr>
              <a:spLocks noChangeAspect="1" noChangeArrowheads="1" noTextEdit="1"/>
            </p:cNvSpPr>
            <p:nvPr/>
          </p:nvSpPr>
          <p:spPr bwMode="auto">
            <a:xfrm>
              <a:off x="1705" y="2207"/>
              <a:ext cx="1722" cy="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9228" name="Line 24"/>
            <p:cNvSpPr>
              <a:spLocks noChangeShapeType="1"/>
            </p:cNvSpPr>
            <p:nvPr/>
          </p:nvSpPr>
          <p:spPr bwMode="auto">
            <a:xfrm>
              <a:off x="1974" y="2328"/>
              <a:ext cx="114"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9229" name="Line 25"/>
            <p:cNvSpPr>
              <a:spLocks noChangeShapeType="1"/>
            </p:cNvSpPr>
            <p:nvPr/>
          </p:nvSpPr>
          <p:spPr bwMode="auto">
            <a:xfrm>
              <a:off x="2379" y="2262"/>
              <a:ext cx="131"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9230" name="Line 26"/>
            <p:cNvSpPr>
              <a:spLocks noChangeShapeType="1"/>
            </p:cNvSpPr>
            <p:nvPr/>
          </p:nvSpPr>
          <p:spPr bwMode="auto">
            <a:xfrm>
              <a:off x="2403" y="2754"/>
              <a:ext cx="11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9231" name="Line 27"/>
            <p:cNvSpPr>
              <a:spLocks noChangeShapeType="1"/>
            </p:cNvSpPr>
            <p:nvPr/>
          </p:nvSpPr>
          <p:spPr bwMode="auto">
            <a:xfrm>
              <a:off x="3238" y="2688"/>
              <a:ext cx="130"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9232" name="Line 28"/>
            <p:cNvSpPr>
              <a:spLocks noChangeShapeType="1"/>
            </p:cNvSpPr>
            <p:nvPr/>
          </p:nvSpPr>
          <p:spPr bwMode="auto">
            <a:xfrm>
              <a:off x="1847" y="3180"/>
              <a:ext cx="115"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9233" name="Line 29"/>
            <p:cNvSpPr>
              <a:spLocks noChangeShapeType="1"/>
            </p:cNvSpPr>
            <p:nvPr/>
          </p:nvSpPr>
          <p:spPr bwMode="auto">
            <a:xfrm>
              <a:off x="2682" y="3114"/>
              <a:ext cx="131"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9234" name="Line 30"/>
            <p:cNvSpPr>
              <a:spLocks noChangeShapeType="1"/>
            </p:cNvSpPr>
            <p:nvPr/>
          </p:nvSpPr>
          <p:spPr bwMode="auto">
            <a:xfrm>
              <a:off x="1766" y="3606"/>
              <a:ext cx="114"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9235" name="Line 31"/>
            <p:cNvSpPr>
              <a:spLocks noChangeShapeType="1"/>
            </p:cNvSpPr>
            <p:nvPr/>
          </p:nvSpPr>
          <p:spPr bwMode="auto">
            <a:xfrm>
              <a:off x="2600" y="3540"/>
              <a:ext cx="131"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9236" name="Rectangle 32"/>
            <p:cNvSpPr>
              <a:spLocks noChangeArrowheads="1"/>
            </p:cNvSpPr>
            <p:nvPr/>
          </p:nvSpPr>
          <p:spPr bwMode="auto">
            <a:xfrm>
              <a:off x="2575" y="3535"/>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b</a:t>
              </a:r>
              <a:endParaRPr lang="en-US" altLang="nl-NL"/>
            </a:p>
          </p:txBody>
        </p:sp>
        <p:sp>
          <p:nvSpPr>
            <p:cNvPr id="9237" name="Rectangle 33"/>
            <p:cNvSpPr>
              <a:spLocks noChangeArrowheads="1"/>
            </p:cNvSpPr>
            <p:nvPr/>
          </p:nvSpPr>
          <p:spPr bwMode="auto">
            <a:xfrm>
              <a:off x="2158" y="3535"/>
              <a:ext cx="22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M</a:t>
              </a:r>
              <a:endParaRPr lang="en-US" altLang="nl-NL"/>
            </a:p>
          </p:txBody>
        </p:sp>
        <p:sp>
          <p:nvSpPr>
            <p:cNvPr id="9238" name="Rectangle 34"/>
            <p:cNvSpPr>
              <a:spLocks noChangeArrowheads="1"/>
            </p:cNvSpPr>
            <p:nvPr/>
          </p:nvSpPr>
          <p:spPr bwMode="auto">
            <a:xfrm>
              <a:off x="1757" y="3535"/>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x</a:t>
              </a:r>
              <a:endParaRPr lang="en-US" altLang="nl-NL"/>
            </a:p>
          </p:txBody>
        </p:sp>
        <p:sp>
          <p:nvSpPr>
            <p:cNvPr id="9239" name="Rectangle 35"/>
            <p:cNvSpPr>
              <a:spLocks noChangeArrowheads="1"/>
            </p:cNvSpPr>
            <p:nvPr/>
          </p:nvSpPr>
          <p:spPr bwMode="auto">
            <a:xfrm>
              <a:off x="2657" y="3109"/>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b</a:t>
              </a:r>
              <a:endParaRPr lang="en-US" altLang="nl-NL"/>
            </a:p>
          </p:txBody>
        </p:sp>
        <p:sp>
          <p:nvSpPr>
            <p:cNvPr id="9240" name="Rectangle 36"/>
            <p:cNvSpPr>
              <a:spLocks noChangeArrowheads="1"/>
            </p:cNvSpPr>
            <p:nvPr/>
          </p:nvSpPr>
          <p:spPr bwMode="auto">
            <a:xfrm>
              <a:off x="2240" y="3109"/>
              <a:ext cx="22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M</a:t>
              </a:r>
              <a:endParaRPr lang="en-US" altLang="nl-NL"/>
            </a:p>
          </p:txBody>
        </p:sp>
        <p:sp>
          <p:nvSpPr>
            <p:cNvPr id="9241" name="Rectangle 37"/>
            <p:cNvSpPr>
              <a:spLocks noChangeArrowheads="1"/>
            </p:cNvSpPr>
            <p:nvPr/>
          </p:nvSpPr>
          <p:spPr bwMode="auto">
            <a:xfrm>
              <a:off x="1839" y="3109"/>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x</a:t>
              </a:r>
              <a:endParaRPr lang="en-US" altLang="nl-NL"/>
            </a:p>
          </p:txBody>
        </p:sp>
        <p:sp>
          <p:nvSpPr>
            <p:cNvPr id="9242" name="Rectangle 38"/>
            <p:cNvSpPr>
              <a:spLocks noChangeArrowheads="1"/>
            </p:cNvSpPr>
            <p:nvPr/>
          </p:nvSpPr>
          <p:spPr bwMode="auto">
            <a:xfrm>
              <a:off x="1753" y="3109"/>
              <a:ext cx="88"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I</a:t>
              </a:r>
              <a:endParaRPr lang="en-US" altLang="nl-NL"/>
            </a:p>
          </p:txBody>
        </p:sp>
        <p:sp>
          <p:nvSpPr>
            <p:cNvPr id="9243" name="Rectangle 39"/>
            <p:cNvSpPr>
              <a:spLocks noChangeArrowheads="1"/>
            </p:cNvSpPr>
            <p:nvPr/>
          </p:nvSpPr>
          <p:spPr bwMode="auto">
            <a:xfrm>
              <a:off x="3212" y="2683"/>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b</a:t>
              </a:r>
              <a:endParaRPr lang="en-US" altLang="nl-NL"/>
            </a:p>
          </p:txBody>
        </p:sp>
        <p:sp>
          <p:nvSpPr>
            <p:cNvPr id="9244" name="Rectangle 40"/>
            <p:cNvSpPr>
              <a:spLocks noChangeArrowheads="1"/>
            </p:cNvSpPr>
            <p:nvPr/>
          </p:nvSpPr>
          <p:spPr bwMode="auto">
            <a:xfrm>
              <a:off x="2796" y="2683"/>
              <a:ext cx="22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M</a:t>
              </a:r>
              <a:endParaRPr lang="en-US" altLang="nl-NL"/>
            </a:p>
          </p:txBody>
        </p:sp>
        <p:sp>
          <p:nvSpPr>
            <p:cNvPr id="9245" name="Rectangle 41"/>
            <p:cNvSpPr>
              <a:spLocks noChangeArrowheads="1"/>
            </p:cNvSpPr>
            <p:nvPr/>
          </p:nvSpPr>
          <p:spPr bwMode="auto">
            <a:xfrm>
              <a:off x="2394" y="2683"/>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x</a:t>
              </a:r>
              <a:endParaRPr lang="en-US" altLang="nl-NL"/>
            </a:p>
          </p:txBody>
        </p:sp>
        <p:sp>
          <p:nvSpPr>
            <p:cNvPr id="9246" name="Rectangle 42"/>
            <p:cNvSpPr>
              <a:spLocks noChangeArrowheads="1"/>
            </p:cNvSpPr>
            <p:nvPr/>
          </p:nvSpPr>
          <p:spPr bwMode="auto">
            <a:xfrm>
              <a:off x="2178" y="2683"/>
              <a:ext cx="22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M</a:t>
              </a:r>
              <a:endParaRPr lang="en-US" altLang="nl-NL"/>
            </a:p>
          </p:txBody>
        </p:sp>
        <p:sp>
          <p:nvSpPr>
            <p:cNvPr id="9247" name="Rectangle 43"/>
            <p:cNvSpPr>
              <a:spLocks noChangeArrowheads="1"/>
            </p:cNvSpPr>
            <p:nvPr/>
          </p:nvSpPr>
          <p:spPr bwMode="auto">
            <a:xfrm>
              <a:off x="1749" y="2683"/>
              <a:ext cx="22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M</a:t>
              </a:r>
              <a:endParaRPr lang="en-US" altLang="nl-NL"/>
            </a:p>
          </p:txBody>
        </p:sp>
        <p:sp>
          <p:nvSpPr>
            <p:cNvPr id="9248" name="Rectangle 44"/>
            <p:cNvSpPr>
              <a:spLocks noChangeArrowheads="1"/>
            </p:cNvSpPr>
            <p:nvPr/>
          </p:nvSpPr>
          <p:spPr bwMode="auto">
            <a:xfrm>
              <a:off x="2354" y="2257"/>
              <a:ext cx="13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b</a:t>
              </a:r>
              <a:endParaRPr lang="en-US" altLang="nl-NL"/>
            </a:p>
          </p:txBody>
        </p:sp>
        <p:sp>
          <p:nvSpPr>
            <p:cNvPr id="9249" name="Rectangle 45"/>
            <p:cNvSpPr>
              <a:spLocks noChangeArrowheads="1"/>
            </p:cNvSpPr>
            <p:nvPr/>
          </p:nvSpPr>
          <p:spPr bwMode="auto">
            <a:xfrm>
              <a:off x="1965" y="2257"/>
              <a:ext cx="11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x</a:t>
              </a:r>
              <a:endParaRPr lang="en-US" altLang="nl-NL"/>
            </a:p>
          </p:txBody>
        </p:sp>
        <p:sp>
          <p:nvSpPr>
            <p:cNvPr id="9250" name="Rectangle 46"/>
            <p:cNvSpPr>
              <a:spLocks noChangeArrowheads="1"/>
            </p:cNvSpPr>
            <p:nvPr/>
          </p:nvSpPr>
          <p:spPr bwMode="auto">
            <a:xfrm>
              <a:off x="1749" y="2257"/>
              <a:ext cx="220"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i="1">
                  <a:latin typeface="Times New Roman" panose="02020603050405020304" pitchFamily="18" charset="0"/>
                </a:rPr>
                <a:t>M</a:t>
              </a:r>
              <a:endParaRPr lang="en-US" altLang="nl-NL"/>
            </a:p>
          </p:txBody>
        </p:sp>
        <p:sp>
          <p:nvSpPr>
            <p:cNvPr id="9251" name="Rectangle 47"/>
            <p:cNvSpPr>
              <a:spLocks noChangeArrowheads="1"/>
            </p:cNvSpPr>
            <p:nvPr/>
          </p:nvSpPr>
          <p:spPr bwMode="auto">
            <a:xfrm>
              <a:off x="2505" y="3514"/>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1</a:t>
              </a:r>
              <a:endParaRPr lang="en-US" altLang="nl-NL"/>
            </a:p>
          </p:txBody>
        </p:sp>
        <p:sp>
          <p:nvSpPr>
            <p:cNvPr id="9252" name="Rectangle 48"/>
            <p:cNvSpPr>
              <a:spLocks noChangeArrowheads="1"/>
            </p:cNvSpPr>
            <p:nvPr/>
          </p:nvSpPr>
          <p:spPr bwMode="auto">
            <a:xfrm>
              <a:off x="2587" y="3088"/>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1</a:t>
              </a:r>
              <a:endParaRPr lang="en-US" altLang="nl-NL"/>
            </a:p>
          </p:txBody>
        </p:sp>
        <p:sp>
          <p:nvSpPr>
            <p:cNvPr id="9253" name="Rectangle 49"/>
            <p:cNvSpPr>
              <a:spLocks noChangeArrowheads="1"/>
            </p:cNvSpPr>
            <p:nvPr/>
          </p:nvSpPr>
          <p:spPr bwMode="auto">
            <a:xfrm>
              <a:off x="3143" y="266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1</a:t>
              </a:r>
              <a:endParaRPr lang="en-US" altLang="nl-NL"/>
            </a:p>
          </p:txBody>
        </p:sp>
        <p:sp>
          <p:nvSpPr>
            <p:cNvPr id="9254" name="Rectangle 50"/>
            <p:cNvSpPr>
              <a:spLocks noChangeArrowheads="1"/>
            </p:cNvSpPr>
            <p:nvPr/>
          </p:nvSpPr>
          <p:spPr bwMode="auto">
            <a:xfrm>
              <a:off x="2096" y="2662"/>
              <a:ext cx="7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Times New Roman" panose="02020603050405020304" pitchFamily="18" charset="0"/>
                </a:rPr>
                <a:t>1</a:t>
              </a:r>
              <a:endParaRPr lang="en-US" altLang="nl-NL"/>
            </a:p>
          </p:txBody>
        </p:sp>
        <p:sp>
          <p:nvSpPr>
            <p:cNvPr id="9255" name="Rectangle 51"/>
            <p:cNvSpPr>
              <a:spLocks noChangeArrowheads="1"/>
            </p:cNvSpPr>
            <p:nvPr/>
          </p:nvSpPr>
          <p:spPr bwMode="auto">
            <a:xfrm>
              <a:off x="2430" y="3498"/>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9256" name="Rectangle 52"/>
            <p:cNvSpPr>
              <a:spLocks noChangeArrowheads="1"/>
            </p:cNvSpPr>
            <p:nvPr/>
          </p:nvSpPr>
          <p:spPr bwMode="auto">
            <a:xfrm>
              <a:off x="2512" y="3072"/>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9257" name="Rectangle 53"/>
            <p:cNvSpPr>
              <a:spLocks noChangeArrowheads="1"/>
            </p:cNvSpPr>
            <p:nvPr/>
          </p:nvSpPr>
          <p:spPr bwMode="auto">
            <a:xfrm>
              <a:off x="3067" y="2646"/>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9258" name="Rectangle 54"/>
            <p:cNvSpPr>
              <a:spLocks noChangeArrowheads="1"/>
            </p:cNvSpPr>
            <p:nvPr/>
          </p:nvSpPr>
          <p:spPr bwMode="auto">
            <a:xfrm>
              <a:off x="2020" y="2646"/>
              <a:ext cx="8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1900">
                  <a:latin typeface="Symbol" panose="05050102010706020507" pitchFamily="18" charset="2"/>
                </a:rPr>
                <a:t>-</a:t>
              </a:r>
              <a:endParaRPr lang="en-US" altLang="nl-NL"/>
            </a:p>
          </p:txBody>
        </p:sp>
        <p:sp>
          <p:nvSpPr>
            <p:cNvPr id="9259" name="Rectangle 55"/>
            <p:cNvSpPr>
              <a:spLocks noChangeArrowheads="1"/>
            </p:cNvSpPr>
            <p:nvPr/>
          </p:nvSpPr>
          <p:spPr bwMode="auto">
            <a:xfrm>
              <a:off x="1950" y="3505"/>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9260" name="Rectangle 56"/>
            <p:cNvSpPr>
              <a:spLocks noChangeArrowheads="1"/>
            </p:cNvSpPr>
            <p:nvPr/>
          </p:nvSpPr>
          <p:spPr bwMode="auto">
            <a:xfrm>
              <a:off x="2031" y="3079"/>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9261" name="Rectangle 57"/>
            <p:cNvSpPr>
              <a:spLocks noChangeArrowheads="1"/>
            </p:cNvSpPr>
            <p:nvPr/>
          </p:nvSpPr>
          <p:spPr bwMode="auto">
            <a:xfrm>
              <a:off x="2587" y="2653"/>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sp>
          <p:nvSpPr>
            <p:cNvPr id="9262" name="Rectangle 58"/>
            <p:cNvSpPr>
              <a:spLocks noChangeArrowheads="1"/>
            </p:cNvSpPr>
            <p:nvPr/>
          </p:nvSpPr>
          <p:spPr bwMode="auto">
            <a:xfrm>
              <a:off x="2158" y="2227"/>
              <a:ext cx="145"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300">
                  <a:latin typeface="Symbol" panose="05050102010706020507" pitchFamily="18" charset="2"/>
                </a:rPr>
                <a:t>=</a:t>
              </a:r>
              <a:endParaRPr lang="en-US" altLang="nl-NL"/>
            </a:p>
          </p:txBody>
        </p:sp>
      </p:grpSp>
      <p:sp>
        <p:nvSpPr>
          <p:cNvPr id="9222" name="Text Box 59"/>
          <p:cNvSpPr txBox="1">
            <a:spLocks noChangeArrowheads="1"/>
          </p:cNvSpPr>
          <p:nvPr/>
        </p:nvSpPr>
        <p:spPr bwMode="auto">
          <a:xfrm>
            <a:off x="7162800" y="19812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(2-4)</a:t>
            </a:r>
            <a:endParaRPr lang="en-GB" altLang="nl-NL"/>
          </a:p>
        </p:txBody>
      </p:sp>
      <p:sp>
        <p:nvSpPr>
          <p:cNvPr id="9223" name="Text Box 60"/>
          <p:cNvSpPr txBox="1">
            <a:spLocks noChangeArrowheads="1"/>
          </p:cNvSpPr>
          <p:nvPr/>
        </p:nvSpPr>
        <p:spPr bwMode="auto">
          <a:xfrm>
            <a:off x="7086600" y="3352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(2-5)</a:t>
            </a:r>
            <a:endParaRPr lang="en-GB" altLang="nl-NL"/>
          </a:p>
        </p:txBody>
      </p:sp>
      <p:sp>
        <p:nvSpPr>
          <p:cNvPr id="9224" name="Text Box 61"/>
          <p:cNvSpPr txBox="1">
            <a:spLocks noChangeArrowheads="1"/>
          </p:cNvSpPr>
          <p:nvPr/>
        </p:nvSpPr>
        <p:spPr bwMode="auto">
          <a:xfrm>
            <a:off x="7086600" y="39624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(2-6)</a:t>
            </a:r>
            <a:endParaRPr lang="en-GB" altLang="nl-NL"/>
          </a:p>
        </p:txBody>
      </p:sp>
      <p:sp>
        <p:nvSpPr>
          <p:cNvPr id="9225" name="Text Box 62"/>
          <p:cNvSpPr txBox="1">
            <a:spLocks noChangeArrowheads="1"/>
          </p:cNvSpPr>
          <p:nvPr/>
        </p:nvSpPr>
        <p:spPr bwMode="auto">
          <a:xfrm>
            <a:off x="7010400" y="47244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(2-7)</a:t>
            </a:r>
            <a:endParaRPr lang="en-GB" altLang="nl-NL"/>
          </a:p>
        </p:txBody>
      </p:sp>
      <p:sp>
        <p:nvSpPr>
          <p:cNvPr id="9226" name="Text Box 63"/>
          <p:cNvSpPr txBox="1">
            <a:spLocks noChangeArrowheads="1"/>
          </p:cNvSpPr>
          <p:nvPr/>
        </p:nvSpPr>
        <p:spPr bwMode="auto">
          <a:xfrm>
            <a:off x="7010400" y="54864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(2-8)</a:t>
            </a:r>
            <a:endParaRPr lang="en-GB" altLang="nl-NL"/>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ChangeArrowheads="1"/>
          </p:cNvSpPr>
          <p:nvPr/>
        </p:nvSpPr>
        <p:spPr bwMode="auto">
          <a:xfrm>
            <a:off x="203200" y="1447800"/>
            <a:ext cx="8788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Char char="•"/>
            </a:pPr>
            <a:r>
              <a:rPr lang="en-US" altLang="nl-NL" sz="3200"/>
              <a:t>Inverse of an </a:t>
            </a:r>
            <a:r>
              <a:rPr lang="en-US" altLang="nl-NL" sz="3200" i="1"/>
              <a:t>N</a:t>
            </a:r>
            <a:r>
              <a:rPr lang="en-US" altLang="nl-NL" sz="3200"/>
              <a:t>x</a:t>
            </a:r>
            <a:r>
              <a:rPr lang="en-US" altLang="nl-NL" sz="3200" i="1"/>
              <a:t>N</a:t>
            </a:r>
            <a:r>
              <a:rPr lang="en-US" altLang="nl-NL" sz="3200"/>
              <a:t> matrix, can be calculated using the co-factors of each element of the matrix:</a:t>
            </a:r>
          </a:p>
          <a:p>
            <a:pPr eaLnBrk="1" hangingPunct="1">
              <a:spcBef>
                <a:spcPct val="20000"/>
              </a:spcBef>
              <a:buFontTx/>
              <a:buChar char="•"/>
            </a:pPr>
            <a:endParaRPr lang="en-US" altLang="nl-NL" sz="3200"/>
          </a:p>
          <a:p>
            <a:pPr eaLnBrk="1" hangingPunct="1">
              <a:spcBef>
                <a:spcPct val="20000"/>
              </a:spcBef>
            </a:pPr>
            <a:endParaRPr lang="en-US" altLang="nl-NL" sz="3200"/>
          </a:p>
        </p:txBody>
      </p:sp>
      <p:sp>
        <p:nvSpPr>
          <p:cNvPr id="10244" name="Text Box 6"/>
          <p:cNvSpPr txBox="1">
            <a:spLocks noChangeArrowheads="1"/>
          </p:cNvSpPr>
          <p:nvPr/>
        </p:nvSpPr>
        <p:spPr bwMode="auto">
          <a:xfrm>
            <a:off x="381000" y="5029200"/>
            <a:ext cx="8164513"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nl-NL" sz="2400"/>
              <a:t>Det(M) = the </a:t>
            </a:r>
            <a:r>
              <a:rPr lang="en-US" altLang="nl-NL" sz="2400" b="1"/>
              <a:t>determinant</a:t>
            </a:r>
            <a:r>
              <a:rPr lang="en-US" altLang="nl-NL" sz="2400"/>
              <a:t> of M and </a:t>
            </a:r>
          </a:p>
          <a:p>
            <a:pPr algn="ctr">
              <a:spcBef>
                <a:spcPct val="50000"/>
              </a:spcBef>
            </a:pPr>
            <a:r>
              <a:rPr lang="en-US" altLang="nl-NL" sz="2400"/>
              <a:t>C</a:t>
            </a:r>
            <a:r>
              <a:rPr lang="en-US" altLang="nl-NL" sz="2400" baseline="-25000"/>
              <a:t>ij</a:t>
            </a:r>
            <a:r>
              <a:rPr lang="en-US" altLang="nl-NL" sz="2400"/>
              <a:t> is the </a:t>
            </a:r>
            <a:r>
              <a:rPr lang="en-US" altLang="nl-NL" sz="2400" b="1"/>
              <a:t>co-factor</a:t>
            </a:r>
            <a:r>
              <a:rPr lang="en-US" altLang="nl-NL" sz="2400"/>
              <a:t> of the ij</a:t>
            </a:r>
            <a:r>
              <a:rPr lang="en-US" altLang="nl-NL" sz="2400" baseline="30000"/>
              <a:t>th</a:t>
            </a:r>
            <a:r>
              <a:rPr lang="en-US" altLang="nl-NL" sz="2400"/>
              <a:t> element in M.</a:t>
            </a:r>
          </a:p>
        </p:txBody>
      </p:sp>
      <p:grpSp>
        <p:nvGrpSpPr>
          <p:cNvPr id="10245" name="Group 8"/>
          <p:cNvGrpSpPr>
            <a:grpSpLocks noChangeAspect="1"/>
          </p:cNvGrpSpPr>
          <p:nvPr/>
        </p:nvGrpSpPr>
        <p:grpSpPr bwMode="auto">
          <a:xfrm>
            <a:off x="1676400" y="2667000"/>
            <a:ext cx="5519738" cy="1992313"/>
            <a:chOff x="1050" y="1640"/>
            <a:chExt cx="3477" cy="1255"/>
          </a:xfrm>
        </p:grpSpPr>
        <p:sp>
          <p:nvSpPr>
            <p:cNvPr id="10248" name="AutoShape 7"/>
            <p:cNvSpPr>
              <a:spLocks noChangeAspect="1" noChangeArrowheads="1" noTextEdit="1"/>
            </p:cNvSpPr>
            <p:nvPr/>
          </p:nvSpPr>
          <p:spPr bwMode="auto">
            <a:xfrm>
              <a:off x="1050" y="1640"/>
              <a:ext cx="3477" cy="1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0249" name="Line 9"/>
            <p:cNvSpPr>
              <a:spLocks noChangeShapeType="1"/>
            </p:cNvSpPr>
            <p:nvPr/>
          </p:nvSpPr>
          <p:spPr bwMode="auto">
            <a:xfrm>
              <a:off x="1823" y="2268"/>
              <a:ext cx="814" cy="0"/>
            </a:xfrm>
            <a:prstGeom prst="line">
              <a:avLst/>
            </a:prstGeom>
            <a:noFill/>
            <a:ln w="17463">
              <a:solidFill>
                <a:schemeClr val="tx1"/>
              </a:solidFill>
              <a:round/>
              <a:headEnd/>
              <a:tailEnd/>
            </a:ln>
            <a:extLst>
              <a:ext uri="{909E8E84-426E-40DD-AFC4-6F175D3DCCD1}">
                <a14:hiddenFill xmlns:a14="http://schemas.microsoft.com/office/drawing/2010/main">
                  <a:noFill/>
                </a14:hiddenFill>
              </a:ext>
            </a:extLst>
          </p:spPr>
          <p:txBody>
            <a:bodyPr/>
            <a:lstStyle/>
            <a:p>
              <a:endParaRPr lang="nl-NL"/>
            </a:p>
          </p:txBody>
        </p:sp>
        <p:sp>
          <p:nvSpPr>
            <p:cNvPr id="10250" name="Rectangle 10"/>
            <p:cNvSpPr>
              <a:spLocks noChangeArrowheads="1"/>
            </p:cNvSpPr>
            <p:nvPr/>
          </p:nvSpPr>
          <p:spPr bwMode="auto">
            <a:xfrm>
              <a:off x="4380" y="2454"/>
              <a:ext cx="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Symbol" panose="05050102010706020507" pitchFamily="18" charset="2"/>
                </a:rPr>
                <a:t>ú</a:t>
              </a:r>
              <a:endParaRPr lang="en-US" altLang="nl-NL"/>
            </a:p>
          </p:txBody>
        </p:sp>
        <p:sp>
          <p:nvSpPr>
            <p:cNvPr id="10251" name="Rectangle 11"/>
            <p:cNvSpPr>
              <a:spLocks noChangeArrowheads="1"/>
            </p:cNvSpPr>
            <p:nvPr/>
          </p:nvSpPr>
          <p:spPr bwMode="auto">
            <a:xfrm>
              <a:off x="4380" y="2196"/>
              <a:ext cx="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Symbol" panose="05050102010706020507" pitchFamily="18" charset="2"/>
                </a:rPr>
                <a:t>ú</a:t>
              </a:r>
              <a:endParaRPr lang="en-US" altLang="nl-NL"/>
            </a:p>
          </p:txBody>
        </p:sp>
        <p:sp>
          <p:nvSpPr>
            <p:cNvPr id="10252" name="Rectangle 12"/>
            <p:cNvSpPr>
              <a:spLocks noChangeArrowheads="1"/>
            </p:cNvSpPr>
            <p:nvPr/>
          </p:nvSpPr>
          <p:spPr bwMode="auto">
            <a:xfrm>
              <a:off x="4380" y="1939"/>
              <a:ext cx="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Symbol" panose="05050102010706020507" pitchFamily="18" charset="2"/>
                </a:rPr>
                <a:t>ú</a:t>
              </a:r>
              <a:endParaRPr lang="en-US" altLang="nl-NL"/>
            </a:p>
          </p:txBody>
        </p:sp>
        <p:sp>
          <p:nvSpPr>
            <p:cNvPr id="10253" name="Rectangle 13"/>
            <p:cNvSpPr>
              <a:spLocks noChangeArrowheads="1"/>
            </p:cNvSpPr>
            <p:nvPr/>
          </p:nvSpPr>
          <p:spPr bwMode="auto">
            <a:xfrm>
              <a:off x="4380" y="2541"/>
              <a:ext cx="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Symbol" panose="05050102010706020507" pitchFamily="18" charset="2"/>
                </a:rPr>
                <a:t>û</a:t>
              </a:r>
              <a:endParaRPr lang="en-US" altLang="nl-NL"/>
            </a:p>
          </p:txBody>
        </p:sp>
        <p:sp>
          <p:nvSpPr>
            <p:cNvPr id="10254" name="Rectangle 14"/>
            <p:cNvSpPr>
              <a:spLocks noChangeArrowheads="1"/>
            </p:cNvSpPr>
            <p:nvPr/>
          </p:nvSpPr>
          <p:spPr bwMode="auto">
            <a:xfrm>
              <a:off x="4380" y="1681"/>
              <a:ext cx="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Symbol" panose="05050102010706020507" pitchFamily="18" charset="2"/>
                </a:rPr>
                <a:t>ù</a:t>
              </a:r>
              <a:endParaRPr lang="en-US" altLang="nl-NL"/>
            </a:p>
          </p:txBody>
        </p:sp>
        <p:sp>
          <p:nvSpPr>
            <p:cNvPr id="10255" name="Rectangle 15"/>
            <p:cNvSpPr>
              <a:spLocks noChangeArrowheads="1"/>
            </p:cNvSpPr>
            <p:nvPr/>
          </p:nvSpPr>
          <p:spPr bwMode="auto">
            <a:xfrm>
              <a:off x="2688" y="2454"/>
              <a:ext cx="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Symbol" panose="05050102010706020507" pitchFamily="18" charset="2"/>
                </a:rPr>
                <a:t>ê</a:t>
              </a:r>
              <a:endParaRPr lang="en-US" altLang="nl-NL"/>
            </a:p>
          </p:txBody>
        </p:sp>
        <p:sp>
          <p:nvSpPr>
            <p:cNvPr id="10256" name="Rectangle 16"/>
            <p:cNvSpPr>
              <a:spLocks noChangeArrowheads="1"/>
            </p:cNvSpPr>
            <p:nvPr/>
          </p:nvSpPr>
          <p:spPr bwMode="auto">
            <a:xfrm>
              <a:off x="2688" y="2196"/>
              <a:ext cx="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Symbol" panose="05050102010706020507" pitchFamily="18" charset="2"/>
                </a:rPr>
                <a:t>ê</a:t>
              </a:r>
              <a:endParaRPr lang="en-US" altLang="nl-NL"/>
            </a:p>
          </p:txBody>
        </p:sp>
        <p:sp>
          <p:nvSpPr>
            <p:cNvPr id="10257" name="Rectangle 17"/>
            <p:cNvSpPr>
              <a:spLocks noChangeArrowheads="1"/>
            </p:cNvSpPr>
            <p:nvPr/>
          </p:nvSpPr>
          <p:spPr bwMode="auto">
            <a:xfrm>
              <a:off x="2688" y="1939"/>
              <a:ext cx="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Symbol" panose="05050102010706020507" pitchFamily="18" charset="2"/>
                </a:rPr>
                <a:t>ê</a:t>
              </a:r>
              <a:endParaRPr lang="en-US" altLang="nl-NL"/>
            </a:p>
          </p:txBody>
        </p:sp>
        <p:sp>
          <p:nvSpPr>
            <p:cNvPr id="10258" name="Rectangle 18"/>
            <p:cNvSpPr>
              <a:spLocks noChangeArrowheads="1"/>
            </p:cNvSpPr>
            <p:nvPr/>
          </p:nvSpPr>
          <p:spPr bwMode="auto">
            <a:xfrm>
              <a:off x="2688" y="2541"/>
              <a:ext cx="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Symbol" panose="05050102010706020507" pitchFamily="18" charset="2"/>
                </a:rPr>
                <a:t>ë</a:t>
              </a:r>
              <a:endParaRPr lang="en-US" altLang="nl-NL"/>
            </a:p>
          </p:txBody>
        </p:sp>
        <p:sp>
          <p:nvSpPr>
            <p:cNvPr id="10259" name="Rectangle 19"/>
            <p:cNvSpPr>
              <a:spLocks noChangeArrowheads="1"/>
            </p:cNvSpPr>
            <p:nvPr/>
          </p:nvSpPr>
          <p:spPr bwMode="auto">
            <a:xfrm>
              <a:off x="2688" y="1681"/>
              <a:ext cx="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Symbol" panose="05050102010706020507" pitchFamily="18" charset="2"/>
                </a:rPr>
                <a:t>é</a:t>
              </a:r>
              <a:endParaRPr lang="en-US" altLang="nl-NL"/>
            </a:p>
          </p:txBody>
        </p:sp>
        <p:sp>
          <p:nvSpPr>
            <p:cNvPr id="10260" name="Rectangle 20"/>
            <p:cNvSpPr>
              <a:spLocks noChangeArrowheads="1"/>
            </p:cNvSpPr>
            <p:nvPr/>
          </p:nvSpPr>
          <p:spPr bwMode="auto">
            <a:xfrm>
              <a:off x="1608" y="2065"/>
              <a:ext cx="14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Symbol" panose="05050102010706020507" pitchFamily="18" charset="2"/>
                </a:rPr>
                <a:t>=</a:t>
              </a:r>
              <a:endParaRPr lang="en-US" altLang="nl-NL"/>
            </a:p>
          </p:txBody>
        </p:sp>
        <p:sp>
          <p:nvSpPr>
            <p:cNvPr id="10261" name="Rectangle 21"/>
            <p:cNvSpPr>
              <a:spLocks noChangeArrowheads="1"/>
            </p:cNvSpPr>
            <p:nvPr/>
          </p:nvSpPr>
          <p:spPr bwMode="auto">
            <a:xfrm>
              <a:off x="1375" y="2056"/>
              <a:ext cx="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Symbol" panose="05050102010706020507" pitchFamily="18" charset="2"/>
                </a:rPr>
                <a:t>-</a:t>
              </a:r>
              <a:endParaRPr lang="en-US" altLang="nl-NL"/>
            </a:p>
          </p:txBody>
        </p:sp>
        <p:sp>
          <p:nvSpPr>
            <p:cNvPr id="10262" name="Rectangle 22"/>
            <p:cNvSpPr>
              <a:spLocks noChangeArrowheads="1"/>
            </p:cNvSpPr>
            <p:nvPr/>
          </p:nvSpPr>
          <p:spPr bwMode="auto">
            <a:xfrm>
              <a:off x="4192" y="2664"/>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33</a:t>
              </a:r>
              <a:endParaRPr lang="en-US" altLang="nl-NL"/>
            </a:p>
          </p:txBody>
        </p:sp>
        <p:sp>
          <p:nvSpPr>
            <p:cNvPr id="10263" name="Rectangle 23"/>
            <p:cNvSpPr>
              <a:spLocks noChangeArrowheads="1"/>
            </p:cNvSpPr>
            <p:nvPr/>
          </p:nvSpPr>
          <p:spPr bwMode="auto">
            <a:xfrm>
              <a:off x="3575" y="2664"/>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32</a:t>
              </a:r>
              <a:endParaRPr lang="en-US" altLang="nl-NL"/>
            </a:p>
          </p:txBody>
        </p:sp>
        <p:sp>
          <p:nvSpPr>
            <p:cNvPr id="10264" name="Rectangle 24"/>
            <p:cNvSpPr>
              <a:spLocks noChangeArrowheads="1"/>
            </p:cNvSpPr>
            <p:nvPr/>
          </p:nvSpPr>
          <p:spPr bwMode="auto">
            <a:xfrm>
              <a:off x="2971" y="2664"/>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31</a:t>
              </a:r>
              <a:endParaRPr lang="en-US" altLang="nl-NL"/>
            </a:p>
          </p:txBody>
        </p:sp>
        <p:sp>
          <p:nvSpPr>
            <p:cNvPr id="10265" name="Rectangle 25"/>
            <p:cNvSpPr>
              <a:spLocks noChangeArrowheads="1"/>
            </p:cNvSpPr>
            <p:nvPr/>
          </p:nvSpPr>
          <p:spPr bwMode="auto">
            <a:xfrm>
              <a:off x="4194" y="2261"/>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23</a:t>
              </a:r>
              <a:endParaRPr lang="en-US" altLang="nl-NL"/>
            </a:p>
          </p:txBody>
        </p:sp>
        <p:sp>
          <p:nvSpPr>
            <p:cNvPr id="10266" name="Rectangle 26"/>
            <p:cNvSpPr>
              <a:spLocks noChangeArrowheads="1"/>
            </p:cNvSpPr>
            <p:nvPr/>
          </p:nvSpPr>
          <p:spPr bwMode="auto">
            <a:xfrm>
              <a:off x="3578" y="2261"/>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22</a:t>
              </a:r>
              <a:endParaRPr lang="en-US" altLang="nl-NL"/>
            </a:p>
          </p:txBody>
        </p:sp>
        <p:sp>
          <p:nvSpPr>
            <p:cNvPr id="10267" name="Rectangle 27"/>
            <p:cNvSpPr>
              <a:spLocks noChangeArrowheads="1"/>
            </p:cNvSpPr>
            <p:nvPr/>
          </p:nvSpPr>
          <p:spPr bwMode="auto">
            <a:xfrm>
              <a:off x="2974" y="2261"/>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21</a:t>
              </a:r>
              <a:endParaRPr lang="en-US" altLang="nl-NL"/>
            </a:p>
          </p:txBody>
        </p:sp>
        <p:sp>
          <p:nvSpPr>
            <p:cNvPr id="10268" name="Rectangle 28"/>
            <p:cNvSpPr>
              <a:spLocks noChangeArrowheads="1"/>
            </p:cNvSpPr>
            <p:nvPr/>
          </p:nvSpPr>
          <p:spPr bwMode="auto">
            <a:xfrm>
              <a:off x="4186" y="1858"/>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13</a:t>
              </a:r>
              <a:endParaRPr lang="en-US" altLang="nl-NL"/>
            </a:p>
          </p:txBody>
        </p:sp>
        <p:sp>
          <p:nvSpPr>
            <p:cNvPr id="10269" name="Rectangle 29"/>
            <p:cNvSpPr>
              <a:spLocks noChangeArrowheads="1"/>
            </p:cNvSpPr>
            <p:nvPr/>
          </p:nvSpPr>
          <p:spPr bwMode="auto">
            <a:xfrm>
              <a:off x="3569" y="1858"/>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12</a:t>
              </a:r>
              <a:endParaRPr lang="en-US" altLang="nl-NL"/>
            </a:p>
          </p:txBody>
        </p:sp>
        <p:sp>
          <p:nvSpPr>
            <p:cNvPr id="10270" name="Rectangle 30"/>
            <p:cNvSpPr>
              <a:spLocks noChangeArrowheads="1"/>
            </p:cNvSpPr>
            <p:nvPr/>
          </p:nvSpPr>
          <p:spPr bwMode="auto">
            <a:xfrm>
              <a:off x="2965" y="1858"/>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11</a:t>
              </a:r>
              <a:endParaRPr lang="en-US" altLang="nl-NL"/>
            </a:p>
          </p:txBody>
        </p:sp>
        <p:sp>
          <p:nvSpPr>
            <p:cNvPr id="10271" name="Rectangle 31"/>
            <p:cNvSpPr>
              <a:spLocks noChangeArrowheads="1"/>
            </p:cNvSpPr>
            <p:nvPr/>
          </p:nvSpPr>
          <p:spPr bwMode="auto">
            <a:xfrm>
              <a:off x="1452" y="2073"/>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2000">
                  <a:latin typeface="Times New Roman" panose="02020603050405020304" pitchFamily="18" charset="0"/>
                </a:rPr>
                <a:t>1</a:t>
              </a:r>
              <a:endParaRPr lang="en-US" altLang="nl-NL"/>
            </a:p>
          </p:txBody>
        </p:sp>
        <p:sp>
          <p:nvSpPr>
            <p:cNvPr id="10272" name="Rectangle 32"/>
            <p:cNvSpPr>
              <a:spLocks noChangeArrowheads="1"/>
            </p:cNvSpPr>
            <p:nvPr/>
          </p:nvSpPr>
          <p:spPr bwMode="auto">
            <a:xfrm>
              <a:off x="2535" y="2305"/>
              <a:ext cx="9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Times New Roman" panose="02020603050405020304" pitchFamily="18" charset="0"/>
                </a:rPr>
                <a:t>)</a:t>
              </a:r>
              <a:endParaRPr lang="en-US" altLang="nl-NL"/>
            </a:p>
          </p:txBody>
        </p:sp>
        <p:sp>
          <p:nvSpPr>
            <p:cNvPr id="10273" name="Rectangle 33"/>
            <p:cNvSpPr>
              <a:spLocks noChangeArrowheads="1"/>
            </p:cNvSpPr>
            <p:nvPr/>
          </p:nvSpPr>
          <p:spPr bwMode="auto">
            <a:xfrm>
              <a:off x="1837" y="2305"/>
              <a:ext cx="42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Times New Roman" panose="02020603050405020304" pitchFamily="18" charset="0"/>
                </a:rPr>
                <a:t>det(</a:t>
              </a:r>
              <a:endParaRPr lang="en-US" altLang="nl-NL"/>
            </a:p>
          </p:txBody>
        </p:sp>
        <p:sp>
          <p:nvSpPr>
            <p:cNvPr id="10274" name="Rectangle 34"/>
            <p:cNvSpPr>
              <a:spLocks noChangeArrowheads="1"/>
            </p:cNvSpPr>
            <p:nvPr/>
          </p:nvSpPr>
          <p:spPr bwMode="auto">
            <a:xfrm>
              <a:off x="2162" y="1925"/>
              <a:ext cx="13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a:latin typeface="Times New Roman" panose="02020603050405020304" pitchFamily="18" charset="0"/>
                </a:rPr>
                <a:t>1</a:t>
              </a:r>
              <a:endParaRPr lang="en-US" altLang="nl-NL"/>
            </a:p>
          </p:txBody>
        </p:sp>
        <p:sp>
          <p:nvSpPr>
            <p:cNvPr id="10275" name="Rectangle 35"/>
            <p:cNvSpPr>
              <a:spLocks noChangeArrowheads="1"/>
            </p:cNvSpPr>
            <p:nvPr/>
          </p:nvSpPr>
          <p:spPr bwMode="auto">
            <a:xfrm>
              <a:off x="4012" y="2498"/>
              <a:ext cx="1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i="1">
                  <a:latin typeface="Times New Roman" panose="02020603050405020304" pitchFamily="18" charset="0"/>
                </a:rPr>
                <a:t>C</a:t>
              </a:r>
              <a:endParaRPr lang="en-US" altLang="nl-NL"/>
            </a:p>
          </p:txBody>
        </p:sp>
        <p:sp>
          <p:nvSpPr>
            <p:cNvPr id="10276" name="Rectangle 36"/>
            <p:cNvSpPr>
              <a:spLocks noChangeArrowheads="1"/>
            </p:cNvSpPr>
            <p:nvPr/>
          </p:nvSpPr>
          <p:spPr bwMode="auto">
            <a:xfrm>
              <a:off x="3395" y="2498"/>
              <a:ext cx="1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i="1">
                  <a:latin typeface="Times New Roman" panose="02020603050405020304" pitchFamily="18" charset="0"/>
                </a:rPr>
                <a:t>C</a:t>
              </a:r>
              <a:endParaRPr lang="en-US" altLang="nl-NL"/>
            </a:p>
          </p:txBody>
        </p:sp>
        <p:sp>
          <p:nvSpPr>
            <p:cNvPr id="10277" name="Rectangle 37"/>
            <p:cNvSpPr>
              <a:spLocks noChangeArrowheads="1"/>
            </p:cNvSpPr>
            <p:nvPr/>
          </p:nvSpPr>
          <p:spPr bwMode="auto">
            <a:xfrm>
              <a:off x="2791" y="2498"/>
              <a:ext cx="1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i="1">
                  <a:latin typeface="Times New Roman" panose="02020603050405020304" pitchFamily="18" charset="0"/>
                </a:rPr>
                <a:t>C</a:t>
              </a:r>
              <a:endParaRPr lang="en-US" altLang="nl-NL"/>
            </a:p>
          </p:txBody>
        </p:sp>
        <p:sp>
          <p:nvSpPr>
            <p:cNvPr id="10278" name="Rectangle 38"/>
            <p:cNvSpPr>
              <a:spLocks noChangeArrowheads="1"/>
            </p:cNvSpPr>
            <p:nvPr/>
          </p:nvSpPr>
          <p:spPr bwMode="auto">
            <a:xfrm>
              <a:off x="4009" y="2095"/>
              <a:ext cx="1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i="1">
                  <a:latin typeface="Times New Roman" panose="02020603050405020304" pitchFamily="18" charset="0"/>
                </a:rPr>
                <a:t>C</a:t>
              </a:r>
              <a:endParaRPr lang="en-US" altLang="nl-NL"/>
            </a:p>
          </p:txBody>
        </p:sp>
        <p:sp>
          <p:nvSpPr>
            <p:cNvPr id="10279" name="Rectangle 39"/>
            <p:cNvSpPr>
              <a:spLocks noChangeArrowheads="1"/>
            </p:cNvSpPr>
            <p:nvPr/>
          </p:nvSpPr>
          <p:spPr bwMode="auto">
            <a:xfrm>
              <a:off x="3393" y="2095"/>
              <a:ext cx="1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i="1">
                  <a:latin typeface="Times New Roman" panose="02020603050405020304" pitchFamily="18" charset="0"/>
                </a:rPr>
                <a:t>C</a:t>
              </a:r>
              <a:endParaRPr lang="en-US" altLang="nl-NL"/>
            </a:p>
          </p:txBody>
        </p:sp>
        <p:sp>
          <p:nvSpPr>
            <p:cNvPr id="10280" name="Rectangle 40"/>
            <p:cNvSpPr>
              <a:spLocks noChangeArrowheads="1"/>
            </p:cNvSpPr>
            <p:nvPr/>
          </p:nvSpPr>
          <p:spPr bwMode="auto">
            <a:xfrm>
              <a:off x="2789" y="2095"/>
              <a:ext cx="1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i="1">
                  <a:latin typeface="Times New Roman" panose="02020603050405020304" pitchFamily="18" charset="0"/>
                </a:rPr>
                <a:t>C</a:t>
              </a:r>
              <a:endParaRPr lang="en-US" altLang="nl-NL"/>
            </a:p>
          </p:txBody>
        </p:sp>
        <p:sp>
          <p:nvSpPr>
            <p:cNvPr id="10281" name="Rectangle 41"/>
            <p:cNvSpPr>
              <a:spLocks noChangeArrowheads="1"/>
            </p:cNvSpPr>
            <p:nvPr/>
          </p:nvSpPr>
          <p:spPr bwMode="auto">
            <a:xfrm>
              <a:off x="4018" y="1691"/>
              <a:ext cx="1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i="1">
                  <a:latin typeface="Times New Roman" panose="02020603050405020304" pitchFamily="18" charset="0"/>
                </a:rPr>
                <a:t>C</a:t>
              </a:r>
              <a:endParaRPr lang="en-US" altLang="nl-NL"/>
            </a:p>
          </p:txBody>
        </p:sp>
        <p:sp>
          <p:nvSpPr>
            <p:cNvPr id="10282" name="Rectangle 42"/>
            <p:cNvSpPr>
              <a:spLocks noChangeArrowheads="1"/>
            </p:cNvSpPr>
            <p:nvPr/>
          </p:nvSpPr>
          <p:spPr bwMode="auto">
            <a:xfrm>
              <a:off x="3401" y="1691"/>
              <a:ext cx="1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i="1">
                  <a:latin typeface="Times New Roman" panose="02020603050405020304" pitchFamily="18" charset="0"/>
                </a:rPr>
                <a:t>C</a:t>
              </a:r>
              <a:endParaRPr lang="en-US" altLang="nl-NL"/>
            </a:p>
          </p:txBody>
        </p:sp>
        <p:sp>
          <p:nvSpPr>
            <p:cNvPr id="10283" name="Rectangle 43"/>
            <p:cNvSpPr>
              <a:spLocks noChangeArrowheads="1"/>
            </p:cNvSpPr>
            <p:nvPr/>
          </p:nvSpPr>
          <p:spPr bwMode="auto">
            <a:xfrm>
              <a:off x="2798" y="1691"/>
              <a:ext cx="181"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i="1">
                  <a:latin typeface="Times New Roman" panose="02020603050405020304" pitchFamily="18" charset="0"/>
                </a:rPr>
                <a:t>C</a:t>
              </a:r>
              <a:endParaRPr lang="en-US" altLang="nl-NL"/>
            </a:p>
          </p:txBody>
        </p:sp>
        <p:sp>
          <p:nvSpPr>
            <p:cNvPr id="10284" name="Rectangle 44"/>
            <p:cNvSpPr>
              <a:spLocks noChangeArrowheads="1"/>
            </p:cNvSpPr>
            <p:nvPr/>
          </p:nvSpPr>
          <p:spPr bwMode="auto">
            <a:xfrm>
              <a:off x="2266" y="2305"/>
              <a:ext cx="22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i="1">
                  <a:latin typeface="Times New Roman" panose="02020603050405020304" pitchFamily="18" charset="0"/>
                </a:rPr>
                <a:t>M</a:t>
              </a:r>
              <a:endParaRPr lang="en-US" altLang="nl-NL"/>
            </a:p>
          </p:txBody>
        </p:sp>
        <p:sp>
          <p:nvSpPr>
            <p:cNvPr id="10285" name="Rectangle 45"/>
            <p:cNvSpPr>
              <a:spLocks noChangeArrowheads="1"/>
            </p:cNvSpPr>
            <p:nvPr/>
          </p:nvSpPr>
          <p:spPr bwMode="auto">
            <a:xfrm>
              <a:off x="1095" y="2095"/>
              <a:ext cx="22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400" i="1">
                  <a:latin typeface="Times New Roman" panose="02020603050405020304" pitchFamily="18" charset="0"/>
                </a:rPr>
                <a:t>M</a:t>
              </a:r>
              <a:endParaRPr lang="en-US" altLang="nl-NL"/>
            </a:p>
          </p:txBody>
        </p:sp>
      </p:grpSp>
      <p:sp>
        <p:nvSpPr>
          <p:cNvPr id="10246" name="Text Box 46"/>
          <p:cNvSpPr txBox="1">
            <a:spLocks noChangeArrowheads="1"/>
          </p:cNvSpPr>
          <p:nvPr/>
        </p:nvSpPr>
        <p:spPr bwMode="auto">
          <a:xfrm>
            <a:off x="7467600" y="34290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(2-9)</a:t>
            </a:r>
            <a:endParaRPr lang="en-GB" altLang="nl-NL"/>
          </a:p>
        </p:txBody>
      </p:sp>
      <p:sp>
        <p:nvSpPr>
          <p:cNvPr id="10247" name="Text Box 47"/>
          <p:cNvSpPr txBox="1">
            <a:spLocks noChangeArrowheads="1"/>
          </p:cNvSpPr>
          <p:nvPr/>
        </p:nvSpPr>
        <p:spPr bwMode="auto">
          <a:xfrm>
            <a:off x="71628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nl-NL" i="1">
                <a:latin typeface="Times New Roman" panose="02020603050405020304" pitchFamily="18" charset="0"/>
              </a:rPr>
              <a:t>T</a:t>
            </a:r>
          </a:p>
        </p:txBody>
      </p:sp>
      <p:sp>
        <p:nvSpPr>
          <p:cNvPr id="2" name="Title 1"/>
          <p:cNvSpPr>
            <a:spLocks noGrp="1"/>
          </p:cNvSpPr>
          <p:nvPr>
            <p:ph type="title"/>
          </p:nvPr>
        </p:nvSpPr>
        <p:spPr/>
        <p:txBody>
          <a:bodyPr/>
          <a:lstStyle/>
          <a:p>
            <a:r>
              <a:rPr lang="en-US" altLang="nl-NL" dirty="0"/>
              <a:t>HOW TO CALCULATE AN INVERSE?</a:t>
            </a:r>
            <a:endParaRPr lang="nl-NL"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nl-NL" smtClean="0"/>
              <a:t>AN EXAMPLE</a:t>
            </a:r>
          </a:p>
        </p:txBody>
      </p:sp>
      <p:sp>
        <p:nvSpPr>
          <p:cNvPr id="11267" name="Rectangle 3"/>
          <p:cNvSpPr>
            <a:spLocks noGrp="1" noChangeArrowheads="1"/>
          </p:cNvSpPr>
          <p:nvPr>
            <p:ph idx="1"/>
          </p:nvPr>
        </p:nvSpPr>
        <p:spPr/>
        <p:txBody>
          <a:bodyPr/>
          <a:lstStyle/>
          <a:p>
            <a:pPr eaLnBrk="1" hangingPunct="1"/>
            <a:r>
              <a:rPr lang="en-US" altLang="nl-NL" smtClean="0"/>
              <a:t>The example:</a:t>
            </a:r>
          </a:p>
          <a:p>
            <a:pPr eaLnBrk="1" hangingPunct="1"/>
            <a:endParaRPr lang="en-US" altLang="nl-NL" smtClean="0"/>
          </a:p>
          <a:p>
            <a:pPr eaLnBrk="1" hangingPunct="1"/>
            <a:endParaRPr lang="en-US" altLang="nl-NL" smtClean="0"/>
          </a:p>
          <a:p>
            <a:pPr eaLnBrk="1" hangingPunct="1"/>
            <a:endParaRPr lang="en-US" altLang="nl-NL" smtClean="0"/>
          </a:p>
          <a:p>
            <a:pPr eaLnBrk="1" hangingPunct="1"/>
            <a:endParaRPr lang="en-US" altLang="nl-NL" smtClean="0"/>
          </a:p>
          <a:p>
            <a:pPr eaLnBrk="1" hangingPunct="1"/>
            <a:r>
              <a:rPr lang="en-US" altLang="nl-NL" smtClean="0"/>
              <a:t>Let’s calculate C</a:t>
            </a:r>
            <a:r>
              <a:rPr lang="en-US" altLang="nl-NL" baseline="-25000" smtClean="0"/>
              <a:t>11</a:t>
            </a:r>
          </a:p>
          <a:p>
            <a:pPr eaLnBrk="1" hangingPunct="1"/>
            <a:endParaRPr lang="en-US" altLang="nl-NL" smtClean="0"/>
          </a:p>
        </p:txBody>
      </p:sp>
      <p:grpSp>
        <p:nvGrpSpPr>
          <p:cNvPr id="11268" name="Group 7"/>
          <p:cNvGrpSpPr>
            <a:grpSpLocks noChangeAspect="1"/>
          </p:cNvGrpSpPr>
          <p:nvPr/>
        </p:nvGrpSpPr>
        <p:grpSpPr bwMode="auto">
          <a:xfrm>
            <a:off x="2743200" y="2438400"/>
            <a:ext cx="2590800" cy="1909763"/>
            <a:chOff x="1632" y="1488"/>
            <a:chExt cx="1632" cy="1203"/>
          </a:xfrm>
        </p:grpSpPr>
        <p:sp>
          <p:nvSpPr>
            <p:cNvPr id="11270" name="AutoShape 6"/>
            <p:cNvSpPr>
              <a:spLocks noChangeAspect="1" noChangeArrowheads="1" noTextEdit="1"/>
            </p:cNvSpPr>
            <p:nvPr/>
          </p:nvSpPr>
          <p:spPr bwMode="auto">
            <a:xfrm>
              <a:off x="1632" y="1488"/>
              <a:ext cx="163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11271" name="Rectangle 8"/>
            <p:cNvSpPr>
              <a:spLocks noChangeArrowheads="1"/>
            </p:cNvSpPr>
            <p:nvPr/>
          </p:nvSpPr>
          <p:spPr bwMode="auto">
            <a:xfrm>
              <a:off x="3120" y="2268"/>
              <a:ext cx="9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ú</a:t>
              </a:r>
              <a:endParaRPr lang="en-US" altLang="nl-NL"/>
            </a:p>
          </p:txBody>
        </p:sp>
        <p:sp>
          <p:nvSpPr>
            <p:cNvPr id="11272" name="Rectangle 9"/>
            <p:cNvSpPr>
              <a:spLocks noChangeArrowheads="1"/>
            </p:cNvSpPr>
            <p:nvPr/>
          </p:nvSpPr>
          <p:spPr bwMode="auto">
            <a:xfrm>
              <a:off x="3120" y="2021"/>
              <a:ext cx="9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ú</a:t>
              </a:r>
              <a:endParaRPr lang="en-US" altLang="nl-NL"/>
            </a:p>
          </p:txBody>
        </p:sp>
        <p:sp>
          <p:nvSpPr>
            <p:cNvPr id="11273" name="Rectangle 10"/>
            <p:cNvSpPr>
              <a:spLocks noChangeArrowheads="1"/>
            </p:cNvSpPr>
            <p:nvPr/>
          </p:nvSpPr>
          <p:spPr bwMode="auto">
            <a:xfrm>
              <a:off x="3120" y="1774"/>
              <a:ext cx="9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ú</a:t>
              </a:r>
              <a:endParaRPr lang="en-US" altLang="nl-NL"/>
            </a:p>
          </p:txBody>
        </p:sp>
        <p:sp>
          <p:nvSpPr>
            <p:cNvPr id="11274" name="Rectangle 11"/>
            <p:cNvSpPr>
              <a:spLocks noChangeArrowheads="1"/>
            </p:cNvSpPr>
            <p:nvPr/>
          </p:nvSpPr>
          <p:spPr bwMode="auto">
            <a:xfrm>
              <a:off x="3120" y="2351"/>
              <a:ext cx="9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û</a:t>
              </a:r>
              <a:endParaRPr lang="en-US" altLang="nl-NL"/>
            </a:p>
          </p:txBody>
        </p:sp>
        <p:sp>
          <p:nvSpPr>
            <p:cNvPr id="11275" name="Rectangle 12"/>
            <p:cNvSpPr>
              <a:spLocks noChangeArrowheads="1"/>
            </p:cNvSpPr>
            <p:nvPr/>
          </p:nvSpPr>
          <p:spPr bwMode="auto">
            <a:xfrm>
              <a:off x="3120" y="1527"/>
              <a:ext cx="9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ù</a:t>
              </a:r>
              <a:endParaRPr lang="en-US" altLang="nl-NL"/>
            </a:p>
          </p:txBody>
        </p:sp>
        <p:sp>
          <p:nvSpPr>
            <p:cNvPr id="11276" name="Rectangle 13"/>
            <p:cNvSpPr>
              <a:spLocks noChangeArrowheads="1"/>
            </p:cNvSpPr>
            <p:nvPr/>
          </p:nvSpPr>
          <p:spPr bwMode="auto">
            <a:xfrm>
              <a:off x="2194" y="2268"/>
              <a:ext cx="9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ê</a:t>
              </a:r>
              <a:endParaRPr lang="en-US" altLang="nl-NL"/>
            </a:p>
          </p:txBody>
        </p:sp>
        <p:sp>
          <p:nvSpPr>
            <p:cNvPr id="11277" name="Rectangle 14"/>
            <p:cNvSpPr>
              <a:spLocks noChangeArrowheads="1"/>
            </p:cNvSpPr>
            <p:nvPr/>
          </p:nvSpPr>
          <p:spPr bwMode="auto">
            <a:xfrm>
              <a:off x="2194" y="2021"/>
              <a:ext cx="9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ê</a:t>
              </a:r>
              <a:endParaRPr lang="en-US" altLang="nl-NL"/>
            </a:p>
          </p:txBody>
        </p:sp>
        <p:sp>
          <p:nvSpPr>
            <p:cNvPr id="11278" name="Rectangle 15"/>
            <p:cNvSpPr>
              <a:spLocks noChangeArrowheads="1"/>
            </p:cNvSpPr>
            <p:nvPr/>
          </p:nvSpPr>
          <p:spPr bwMode="auto">
            <a:xfrm>
              <a:off x="2194" y="1774"/>
              <a:ext cx="9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ê</a:t>
              </a:r>
              <a:endParaRPr lang="en-US" altLang="nl-NL"/>
            </a:p>
          </p:txBody>
        </p:sp>
        <p:sp>
          <p:nvSpPr>
            <p:cNvPr id="11279" name="Rectangle 16"/>
            <p:cNvSpPr>
              <a:spLocks noChangeArrowheads="1"/>
            </p:cNvSpPr>
            <p:nvPr/>
          </p:nvSpPr>
          <p:spPr bwMode="auto">
            <a:xfrm>
              <a:off x="2194" y="2351"/>
              <a:ext cx="9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ë</a:t>
              </a:r>
              <a:endParaRPr lang="en-US" altLang="nl-NL"/>
            </a:p>
          </p:txBody>
        </p:sp>
        <p:sp>
          <p:nvSpPr>
            <p:cNvPr id="11280" name="Rectangle 17"/>
            <p:cNvSpPr>
              <a:spLocks noChangeArrowheads="1"/>
            </p:cNvSpPr>
            <p:nvPr/>
          </p:nvSpPr>
          <p:spPr bwMode="auto">
            <a:xfrm>
              <a:off x="2194" y="1527"/>
              <a:ext cx="9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é</a:t>
              </a:r>
              <a:endParaRPr lang="en-US" altLang="nl-NL"/>
            </a:p>
          </p:txBody>
        </p:sp>
        <p:sp>
          <p:nvSpPr>
            <p:cNvPr id="11281" name="Rectangle 18"/>
            <p:cNvSpPr>
              <a:spLocks noChangeArrowheads="1"/>
            </p:cNvSpPr>
            <p:nvPr/>
          </p:nvSpPr>
          <p:spPr bwMode="auto">
            <a:xfrm>
              <a:off x="1989" y="1895"/>
              <a:ext cx="14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Symbol" panose="05050102010706020507" pitchFamily="18" charset="2"/>
                </a:rPr>
                <a:t>=</a:t>
              </a:r>
              <a:endParaRPr lang="en-US" altLang="nl-NL"/>
            </a:p>
          </p:txBody>
        </p:sp>
        <p:sp>
          <p:nvSpPr>
            <p:cNvPr id="11282" name="Rectangle 19"/>
            <p:cNvSpPr>
              <a:spLocks noChangeArrowheads="1"/>
            </p:cNvSpPr>
            <p:nvPr/>
          </p:nvSpPr>
          <p:spPr bwMode="auto">
            <a:xfrm>
              <a:off x="2988" y="2311"/>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Times New Roman" panose="02020603050405020304" pitchFamily="18" charset="0"/>
                </a:rPr>
                <a:t>6</a:t>
              </a:r>
              <a:endParaRPr lang="en-US" altLang="nl-NL"/>
            </a:p>
          </p:txBody>
        </p:sp>
        <p:sp>
          <p:nvSpPr>
            <p:cNvPr id="11283" name="Rectangle 20"/>
            <p:cNvSpPr>
              <a:spLocks noChangeArrowheads="1"/>
            </p:cNvSpPr>
            <p:nvPr/>
          </p:nvSpPr>
          <p:spPr bwMode="auto">
            <a:xfrm>
              <a:off x="2641" y="2311"/>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Times New Roman" panose="02020603050405020304" pitchFamily="18" charset="0"/>
                </a:rPr>
                <a:t>1</a:t>
              </a:r>
              <a:endParaRPr lang="en-US" altLang="nl-NL"/>
            </a:p>
          </p:txBody>
        </p:sp>
        <p:sp>
          <p:nvSpPr>
            <p:cNvPr id="11284" name="Rectangle 21"/>
            <p:cNvSpPr>
              <a:spLocks noChangeArrowheads="1"/>
            </p:cNvSpPr>
            <p:nvPr/>
          </p:nvSpPr>
          <p:spPr bwMode="auto">
            <a:xfrm>
              <a:off x="2299" y="2311"/>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Times New Roman" panose="02020603050405020304" pitchFamily="18" charset="0"/>
                </a:rPr>
                <a:t>3</a:t>
              </a:r>
              <a:endParaRPr lang="en-US" altLang="nl-NL"/>
            </a:p>
          </p:txBody>
        </p:sp>
        <p:sp>
          <p:nvSpPr>
            <p:cNvPr id="11285" name="Rectangle 22"/>
            <p:cNvSpPr>
              <a:spLocks noChangeArrowheads="1"/>
            </p:cNvSpPr>
            <p:nvPr/>
          </p:nvSpPr>
          <p:spPr bwMode="auto">
            <a:xfrm>
              <a:off x="2990" y="1924"/>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Times New Roman" panose="02020603050405020304" pitchFamily="18" charset="0"/>
                </a:rPr>
                <a:t>3</a:t>
              </a:r>
              <a:endParaRPr lang="en-US" altLang="nl-NL"/>
            </a:p>
          </p:txBody>
        </p:sp>
        <p:sp>
          <p:nvSpPr>
            <p:cNvPr id="11286" name="Rectangle 23"/>
            <p:cNvSpPr>
              <a:spLocks noChangeArrowheads="1"/>
            </p:cNvSpPr>
            <p:nvPr/>
          </p:nvSpPr>
          <p:spPr bwMode="auto">
            <a:xfrm>
              <a:off x="2641" y="1924"/>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Times New Roman" panose="02020603050405020304" pitchFamily="18" charset="0"/>
                </a:rPr>
                <a:t>1</a:t>
              </a:r>
              <a:endParaRPr lang="en-US" altLang="nl-NL"/>
            </a:p>
          </p:txBody>
        </p:sp>
        <p:sp>
          <p:nvSpPr>
            <p:cNvPr id="11287" name="Rectangle 24"/>
            <p:cNvSpPr>
              <a:spLocks noChangeArrowheads="1"/>
            </p:cNvSpPr>
            <p:nvPr/>
          </p:nvSpPr>
          <p:spPr bwMode="auto">
            <a:xfrm>
              <a:off x="2299" y="1924"/>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Times New Roman" panose="02020603050405020304" pitchFamily="18" charset="0"/>
                </a:rPr>
                <a:t>2</a:t>
              </a:r>
              <a:endParaRPr lang="en-US" altLang="nl-NL"/>
            </a:p>
          </p:txBody>
        </p:sp>
        <p:sp>
          <p:nvSpPr>
            <p:cNvPr id="11288" name="Rectangle 25"/>
            <p:cNvSpPr>
              <a:spLocks noChangeArrowheads="1"/>
            </p:cNvSpPr>
            <p:nvPr/>
          </p:nvSpPr>
          <p:spPr bwMode="auto">
            <a:xfrm>
              <a:off x="2986" y="1537"/>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Times New Roman" panose="02020603050405020304" pitchFamily="18" charset="0"/>
                </a:rPr>
                <a:t>1</a:t>
              </a:r>
              <a:endParaRPr lang="en-US" altLang="nl-NL"/>
            </a:p>
          </p:txBody>
        </p:sp>
        <p:sp>
          <p:nvSpPr>
            <p:cNvPr id="11289" name="Rectangle 26"/>
            <p:cNvSpPr>
              <a:spLocks noChangeArrowheads="1"/>
            </p:cNvSpPr>
            <p:nvPr/>
          </p:nvSpPr>
          <p:spPr bwMode="auto">
            <a:xfrm>
              <a:off x="2641" y="1537"/>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Times New Roman" panose="02020603050405020304" pitchFamily="18" charset="0"/>
                </a:rPr>
                <a:t>1</a:t>
              </a:r>
              <a:endParaRPr lang="en-US" altLang="nl-NL"/>
            </a:p>
          </p:txBody>
        </p:sp>
        <p:sp>
          <p:nvSpPr>
            <p:cNvPr id="11290" name="Rectangle 27"/>
            <p:cNvSpPr>
              <a:spLocks noChangeArrowheads="1"/>
            </p:cNvSpPr>
            <p:nvPr/>
          </p:nvSpPr>
          <p:spPr bwMode="auto">
            <a:xfrm>
              <a:off x="2295" y="1537"/>
              <a:ext cx="128"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a:latin typeface="Times New Roman" panose="02020603050405020304" pitchFamily="18" charset="0"/>
                </a:rPr>
                <a:t>1</a:t>
              </a:r>
              <a:endParaRPr lang="en-US" altLang="nl-NL"/>
            </a:p>
          </p:txBody>
        </p:sp>
        <p:sp>
          <p:nvSpPr>
            <p:cNvPr id="11291" name="Rectangle 28"/>
            <p:cNvSpPr>
              <a:spLocks noChangeArrowheads="1"/>
            </p:cNvSpPr>
            <p:nvPr/>
          </p:nvSpPr>
          <p:spPr bwMode="auto">
            <a:xfrm>
              <a:off x="1675" y="1924"/>
              <a:ext cx="213"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nl-NL" sz="3200" i="1">
                  <a:latin typeface="Times New Roman" panose="02020603050405020304" pitchFamily="18" charset="0"/>
                </a:rPr>
                <a:t>M</a:t>
              </a:r>
              <a:endParaRPr lang="en-US" altLang="nl-NL"/>
            </a:p>
          </p:txBody>
        </p:sp>
      </p:grpSp>
      <p:sp>
        <p:nvSpPr>
          <p:cNvPr id="11269" name="Text Box 29"/>
          <p:cNvSpPr txBox="1">
            <a:spLocks noChangeArrowheads="1"/>
          </p:cNvSpPr>
          <p:nvPr/>
        </p:nvSpPr>
        <p:spPr bwMode="auto">
          <a:xfrm>
            <a:off x="6477000" y="31242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nl-NL" altLang="nl-NL"/>
              <a:t>(2-10)</a:t>
            </a:r>
            <a:endParaRPr lang="en-GB" altLang="nl-NL"/>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Ue special blue">
  <a:themeElements>
    <a:clrScheme name="TUe special blue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TUe special 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Ue special blue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ryogenic Freeze-Out.pptx" id="{CFBDB2F3-D335-4655-B8D0-3123A9E39834}" vid="{AEF02A13-3A54-4D60-A432-B46FBE3382B3}"/>
    </a:ext>
  </a:extLst>
</a:theme>
</file>

<file path=ppt/theme/theme2.xml><?xml version="1.0" encoding="utf-8"?>
<a:theme xmlns:a="http://schemas.openxmlformats.org/drawingml/2006/main" name="Blue bullets">
  <a:themeElements>
    <a:clrScheme name="Blue bullets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fontScheme name="Blue bulle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ue bullets 1">
        <a:dk1>
          <a:srgbClr val="101073"/>
        </a:dk1>
        <a:lt1>
          <a:srgbClr val="0066CC"/>
        </a:lt1>
        <a:dk2>
          <a:srgbClr val="FFFFFF"/>
        </a:dk2>
        <a:lt2>
          <a:srgbClr val="FF9A00"/>
        </a:lt2>
        <a:accent1>
          <a:srgbClr val="00AEEF"/>
        </a:accent1>
        <a:accent2>
          <a:srgbClr val="D6004A"/>
        </a:accent2>
        <a:accent3>
          <a:srgbClr val="AAB8E2"/>
        </a:accent3>
        <a:accent4>
          <a:srgbClr val="0C0C61"/>
        </a:accent4>
        <a:accent5>
          <a:srgbClr val="AAD3F6"/>
        </a:accent5>
        <a:accent6>
          <a:srgbClr val="C20042"/>
        </a:accent6>
        <a:hlink>
          <a:srgbClr val="AD20AD"/>
        </a:hlink>
        <a:folHlink>
          <a:srgbClr val="7FC241"/>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ryogenic Freeze-Out.pptx" id="{CFBDB2F3-D335-4655-B8D0-3123A9E39834}" vid="{068469A3-D171-4CB6-ACBC-9595C1291758}"/>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mytue</Template>
  <TotalTime>882</TotalTime>
  <Words>2890</Words>
  <Application>Microsoft Office PowerPoint</Application>
  <PresentationFormat>On-screen Show (4:3)</PresentationFormat>
  <Paragraphs>1257</Paragraphs>
  <Slides>23</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Times New Roman</vt:lpstr>
      <vt:lpstr>Symbol</vt:lpstr>
      <vt:lpstr>Wingdings</vt:lpstr>
      <vt:lpstr>MT Extra</vt:lpstr>
      <vt:lpstr>TUe special blue</vt:lpstr>
      <vt:lpstr>Blue bullets</vt:lpstr>
      <vt:lpstr>LINEAR EQUATIONS</vt:lpstr>
      <vt:lpstr>For who was thinking that The Matrix is a product of Neo, Trinity and Morpheus … </vt:lpstr>
      <vt:lpstr>I have to say: It’s all about Leibniz, Cramer and Gauss </vt:lpstr>
      <vt:lpstr>OVERVIEW</vt:lpstr>
      <vt:lpstr>MATLAB</vt:lpstr>
      <vt:lpstr>DIFFERENT VIEWS OF LINEAR SYSTEMS</vt:lpstr>
      <vt:lpstr>INVERSE OF A MATRIX</vt:lpstr>
      <vt:lpstr>HOW TO CALCULATE AN INVERSE?</vt:lpstr>
      <vt:lpstr>AN EXAMPLE</vt:lpstr>
      <vt:lpstr>CO-FACTORS</vt:lpstr>
      <vt:lpstr>THE NEXT STEP</vt:lpstr>
      <vt:lpstr>CALCULATING THE INVERSE</vt:lpstr>
      <vt:lpstr>BACK TO THE EXAMPLE</vt:lpstr>
      <vt:lpstr>CALCULATING THE INVERSE</vt:lpstr>
      <vt:lpstr>SOLVING A LINEAR SYSTEM</vt:lpstr>
      <vt:lpstr>LARGE SYSTEMS</vt:lpstr>
      <vt:lpstr>USEFUL PROPERTIES</vt:lpstr>
      <vt:lpstr>USEFUL PROPERTIES</vt:lpstr>
      <vt:lpstr>MATRIX RANK</vt:lpstr>
      <vt:lpstr>SOLUTIONS OF LINEAR SYSTEMS</vt:lpstr>
      <vt:lpstr>SOLUTIONS OF LINEAR SYSTEMS</vt:lpstr>
      <vt:lpstr>TWO EXAMPLES</vt:lpstr>
      <vt:lpstr>SUMMARY</vt:lpstr>
    </vt:vector>
  </TitlesOfParts>
  <Company>Technische Universiteit Eindhoven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Numerical methods in chemical engineering</dc:title>
  <dc:creator>Medewerker, T.U.E.</dc:creator>
  <cp:lastModifiedBy>Roghair, I.</cp:lastModifiedBy>
  <cp:revision>43</cp:revision>
  <dcterms:created xsi:type="dcterms:W3CDTF">2008-04-17T14:55:35Z</dcterms:created>
  <dcterms:modified xsi:type="dcterms:W3CDTF">2015-11-10T19:46:09Z</dcterms:modified>
</cp:coreProperties>
</file>