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5" r:id="rId2"/>
  </p:sldMasterIdLst>
  <p:notesMasterIdLst>
    <p:notesMasterId r:id="rId39"/>
  </p:notesMasterIdLst>
  <p:handoutMasterIdLst>
    <p:handoutMasterId r:id="rId40"/>
  </p:handoutMasterIdLst>
  <p:sldIdLst>
    <p:sldId id="256" r:id="rId3"/>
    <p:sldId id="257" r:id="rId4"/>
    <p:sldId id="258" r:id="rId5"/>
    <p:sldId id="259" r:id="rId6"/>
    <p:sldId id="260" r:id="rId7"/>
    <p:sldId id="261" r:id="rId8"/>
    <p:sldId id="262" r:id="rId9"/>
    <p:sldId id="263" r:id="rId10"/>
    <p:sldId id="264" r:id="rId11"/>
    <p:sldId id="265" r:id="rId12"/>
    <p:sldId id="266" r:id="rId13"/>
    <p:sldId id="289" r:id="rId14"/>
    <p:sldId id="267" r:id="rId15"/>
    <p:sldId id="290" r:id="rId16"/>
    <p:sldId id="291"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92" r:id="rId36"/>
    <p:sldId id="288" r:id="rId37"/>
    <p:sldId id="287" r:id="rId3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828" y="72"/>
      </p:cViewPr>
      <p:guideLst>
        <p:guide orient="horz" pos="2160"/>
        <p:guide pos="2880"/>
      </p:guideLst>
    </p:cSldViewPr>
  </p:slideViewPr>
  <p:notesTextViewPr>
    <p:cViewPr>
      <p:scale>
        <a:sx n="100" d="100"/>
        <a:sy n="100" d="100"/>
      </p:scale>
      <p:origin x="0" y="0"/>
    </p:cViewPr>
  </p:notesTextViewPr>
  <p:notesViewPr>
    <p:cSldViewPr>
      <p:cViewPr varScale="1">
        <p:scale>
          <a:sx n="74" d="100"/>
          <a:sy n="74" d="100"/>
        </p:scale>
        <p:origin x="-220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9216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9216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9216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F09B7A7-EA0E-4F48-B4E9-F85C2439472A}" type="slidenum">
              <a:rPr lang="en-US" altLang="nl-NL"/>
              <a:pPr/>
              <a:t>‹#›</a:t>
            </a:fld>
            <a:endParaRPr lang="en-US" altLang="nl-NL"/>
          </a:p>
        </p:txBody>
      </p:sp>
    </p:spTree>
    <p:extLst>
      <p:ext uri="{BB962C8B-B14F-4D97-AF65-F5344CB8AC3E}">
        <p14:creationId xmlns:p14="http://schemas.microsoft.com/office/powerpoint/2010/main" val="3166224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a:p>
        </p:txBody>
      </p:sp>
      <p:sp>
        <p:nvSpPr>
          <p:cNvPr id="94211"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4214"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a:p>
        </p:txBody>
      </p:sp>
      <p:sp>
        <p:nvSpPr>
          <p:cNvPr id="94215"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9A02967-9601-435F-82B6-59EF273CFD99}" type="slidenum">
              <a:rPr lang="en-US" altLang="nl-NL"/>
              <a:pPr/>
              <a:t>‹#›</a:t>
            </a:fld>
            <a:endParaRPr lang="en-US" altLang="nl-NL"/>
          </a:p>
        </p:txBody>
      </p:sp>
    </p:spTree>
    <p:extLst>
      <p:ext uri="{BB962C8B-B14F-4D97-AF65-F5344CB8AC3E}">
        <p14:creationId xmlns:p14="http://schemas.microsoft.com/office/powerpoint/2010/main" val="26362503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5.bin"/></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E8ACCA-311C-43D7-81AF-33D18712734A}" type="slidenum">
              <a:rPr lang="en-US" altLang="nl-NL"/>
              <a:pPr eaLnBrk="1" hangingPunct="1"/>
              <a:t>1</a:t>
            </a:fld>
            <a:endParaRPr lang="en-US" altLang="nl-NL"/>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nl-NL" altLang="nl-NL" smtClean="0">
              <a:latin typeface="Arial" panose="020B0604020202020204" pitchFamily="34" charset="0"/>
            </a:endParaRPr>
          </a:p>
        </p:txBody>
      </p:sp>
    </p:spTree>
    <p:extLst>
      <p:ext uri="{BB962C8B-B14F-4D97-AF65-F5344CB8AC3E}">
        <p14:creationId xmlns:p14="http://schemas.microsoft.com/office/powerpoint/2010/main" val="1055571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E512D04-BFD1-42A2-B0D9-4F037D00C6ED}" type="slidenum">
              <a:rPr lang="en-US" altLang="nl-NL"/>
              <a:pPr eaLnBrk="1" hangingPunct="1"/>
              <a:t>10</a:t>
            </a:fld>
            <a:endParaRPr lang="en-US" altLang="nl-NL"/>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We need to make two loops, one loop that will move through the columns of the matrix (find the diagonal element on each column and eliminate each element below it) and an inner loop that will go through each row under the pivot element. Now, our programm would look like:</a:t>
            </a:r>
          </a:p>
        </p:txBody>
      </p:sp>
    </p:spTree>
    <p:extLst>
      <p:ext uri="{BB962C8B-B14F-4D97-AF65-F5344CB8AC3E}">
        <p14:creationId xmlns:p14="http://schemas.microsoft.com/office/powerpoint/2010/main" val="438727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E4228D3-A90D-43CB-9C59-8DB9409EFF79}" type="slidenum">
              <a:rPr lang="en-US" altLang="nl-NL"/>
              <a:pPr eaLnBrk="1" hangingPunct="1"/>
              <a:t>11</a:t>
            </a:fld>
            <a:endParaRPr lang="en-US" altLang="nl-NL"/>
          </a:p>
        </p:txBody>
      </p:sp>
      <p:sp>
        <p:nvSpPr>
          <p:cNvPr id="1028" name="Rectangle 2"/>
          <p:cNvSpPr>
            <a:spLocks noGrp="1" noRot="1" noChangeAspect="1" noChangeArrowheads="1" noTextEdit="1"/>
          </p:cNvSpPr>
          <p:nvPr>
            <p:ph type="sldImg"/>
          </p:nvPr>
        </p:nvSpPr>
        <p:spPr>
          <a:ln/>
        </p:spPr>
      </p:sp>
      <p:sp>
        <p:nvSpPr>
          <p:cNvPr id="10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Now, we obtain a triangular matrix which can be solved with back substitution, as for each x we can find it’s value from:</a:t>
            </a:r>
          </a:p>
          <a:p>
            <a:pPr eaLnBrk="1" hangingPunct="1"/>
            <a:endParaRPr lang="en-US" altLang="nl-NL" smtClean="0">
              <a:latin typeface="Arial" panose="020B0604020202020204" pitchFamily="34" charset="0"/>
            </a:endParaRPr>
          </a:p>
          <a:p>
            <a:pPr eaLnBrk="1" hangingPunct="1"/>
            <a:endParaRPr lang="en-US" altLang="nl-NL" smtClean="0">
              <a:latin typeface="Arial" panose="020B0604020202020204" pitchFamily="34" charset="0"/>
            </a:endParaRPr>
          </a:p>
        </p:txBody>
      </p:sp>
      <p:graphicFrame>
        <p:nvGraphicFramePr>
          <p:cNvPr id="1026" name="Object 4"/>
          <p:cNvGraphicFramePr>
            <a:graphicFrameLocks noChangeAspect="1"/>
          </p:cNvGraphicFramePr>
          <p:nvPr/>
        </p:nvGraphicFramePr>
        <p:xfrm>
          <a:off x="2673350" y="5243513"/>
          <a:ext cx="1436688" cy="466725"/>
        </p:xfrm>
        <a:graphic>
          <a:graphicData uri="http://schemas.openxmlformats.org/presentationml/2006/ole">
            <mc:AlternateContent xmlns:mc="http://schemas.openxmlformats.org/markup-compatibility/2006">
              <mc:Choice xmlns:v="urn:schemas-microsoft-com:vml" Requires="v">
                <p:oleObj spid="_x0000_s1053" name="Equation" r:id="rId4" imgW="1485720" imgH="482400" progId="Equation.3">
                  <p:embed/>
                </p:oleObj>
              </mc:Choice>
              <mc:Fallback>
                <p:oleObj name="Equation" r:id="rId4" imgW="1485720" imgH="482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3350" y="5243513"/>
                        <a:ext cx="1436688"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08061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573A70-3062-4927-8249-AD44ED55219F}" type="slidenum">
              <a:rPr lang="en-US" altLang="nl-NL"/>
              <a:pPr eaLnBrk="1" hangingPunct="1"/>
              <a:t>13</a:t>
            </a:fld>
            <a:endParaRPr lang="en-US" altLang="nl-NL"/>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If you now try to solve a linear system with matrix A as given in (3-18), you would encounter a division by zero.  We can easily solve this problem by swapping row 1row 2 (which has the largest value in this column), of course also the right hand side (rhs) vector should be swapped.</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Nice, isn’t it?</a:t>
            </a:r>
          </a:p>
        </p:txBody>
      </p:sp>
    </p:spTree>
    <p:extLst>
      <p:ext uri="{BB962C8B-B14F-4D97-AF65-F5344CB8AC3E}">
        <p14:creationId xmlns:p14="http://schemas.microsoft.com/office/powerpoint/2010/main" val="1697866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B42100-029B-413D-AF5F-DA650BED4D3B}" type="slidenum">
              <a:rPr lang="en-US" altLang="nl-NL"/>
              <a:pPr eaLnBrk="1" hangingPunct="1"/>
              <a:t>14</a:t>
            </a:fld>
            <a:endParaRPr lang="en-US" altLang="nl-NL"/>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Here is the code to include partial pivoting…</a:t>
            </a:r>
          </a:p>
        </p:txBody>
      </p:sp>
    </p:spTree>
    <p:extLst>
      <p:ext uri="{BB962C8B-B14F-4D97-AF65-F5344CB8AC3E}">
        <p14:creationId xmlns:p14="http://schemas.microsoft.com/office/powerpoint/2010/main" val="1189771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084CC91-0003-4BAB-A752-211851B56E96}" type="slidenum">
              <a:rPr lang="en-US" altLang="nl-NL"/>
              <a:pPr eaLnBrk="1" hangingPunct="1"/>
              <a:t>16</a:t>
            </a:fld>
            <a:endParaRPr lang="en-US" altLang="nl-NL"/>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Now, we just wrote a program, and I am telling you not to use it! Why not? A first reason is, that MATLAB has its own solvers that can solve linear systems more efficiently, one example is to type the comman </a:t>
            </a:r>
            <a:r>
              <a:rPr lang="en-US" altLang="nl-NL" smtClean="0">
                <a:latin typeface="Courier New" panose="02070309020205020404" pitchFamily="49" charset="0"/>
              </a:rPr>
              <a:t>A\b</a:t>
            </a:r>
            <a:r>
              <a:rPr lang="en-US" altLang="nl-NL" smtClean="0">
                <a:latin typeface="Arial" panose="020B0604020202020204" pitchFamily="34" charset="0"/>
              </a:rPr>
              <a:t>.</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If you incorporate so many loops in your program, it will be slow, for large systems. </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And without further discussion I may state that there are also some fundamental problems with Gaussian elimination.</a:t>
            </a:r>
          </a:p>
        </p:txBody>
      </p:sp>
    </p:spTree>
    <p:extLst>
      <p:ext uri="{BB962C8B-B14F-4D97-AF65-F5344CB8AC3E}">
        <p14:creationId xmlns:p14="http://schemas.microsoft.com/office/powerpoint/2010/main" val="3854249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3AB6C49-9614-407C-BA08-70DE2EEBC585}" type="slidenum">
              <a:rPr lang="en-US" altLang="nl-NL"/>
              <a:pPr eaLnBrk="1" hangingPunct="1"/>
              <a:t>17</a:t>
            </a:fld>
            <a:endParaRPr lang="en-US" altLang="nl-NL"/>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You could add a counter to the algorithm as we wrote it to see how many subtractions and multiplications are performed for a given size of matrix A. You would find that the number of operations that is required to perform Gaussian Elimination is proportional to the number of equations to the third power. The number of back substitutions is only increasing quadratic with the number of equations. So, back substitution is more efficient. Maybe we could find an alternative to Gaussian Elimination?</a:t>
            </a:r>
          </a:p>
        </p:txBody>
      </p:sp>
    </p:spTree>
    <p:extLst>
      <p:ext uri="{BB962C8B-B14F-4D97-AF65-F5344CB8AC3E}">
        <p14:creationId xmlns:p14="http://schemas.microsoft.com/office/powerpoint/2010/main" val="3129518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3848641-D973-462C-B165-B3C3F4BF7A9F}" type="slidenum">
              <a:rPr lang="en-US" altLang="nl-NL"/>
              <a:pPr eaLnBrk="1" hangingPunct="1"/>
              <a:t>18</a:t>
            </a:fld>
            <a:endParaRPr lang="en-US" altLang="nl-NL"/>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Suppose we want to solve the same set of equations, but with different right hand sides, as in (3-19).</a:t>
            </a:r>
          </a:p>
          <a:p>
            <a:pPr eaLnBrk="1" hangingPunct="1"/>
            <a:r>
              <a:rPr lang="en-US" altLang="nl-NL" smtClean="0">
                <a:latin typeface="Arial" panose="020B0604020202020204" pitchFamily="34" charset="0"/>
              </a:rPr>
              <a:t>We don’t want to perform for each system the whole Gaussian elimination routine, as in principle those systems are alike. We could write (3-19) as (3-20).</a:t>
            </a:r>
          </a:p>
        </p:txBody>
      </p:sp>
    </p:spTree>
    <p:extLst>
      <p:ext uri="{BB962C8B-B14F-4D97-AF65-F5344CB8AC3E}">
        <p14:creationId xmlns:p14="http://schemas.microsoft.com/office/powerpoint/2010/main" val="448348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272134-C867-4802-8121-55379DF7EEE8}" type="slidenum">
              <a:rPr lang="en-US" altLang="nl-NL"/>
              <a:pPr eaLnBrk="1" hangingPunct="1"/>
              <a:t>19</a:t>
            </a:fld>
            <a:endParaRPr lang="en-US" altLang="nl-NL"/>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By Gaussian elimination we could factor the matrix A into two matrices L and U, in such way that (3-21).</a:t>
            </a:r>
          </a:p>
          <a:p>
            <a:pPr eaLnBrk="1" hangingPunct="1"/>
            <a:r>
              <a:rPr lang="en-US" altLang="nl-NL" smtClean="0">
                <a:latin typeface="Arial" panose="020B0604020202020204" pitchFamily="34" charset="0"/>
              </a:rPr>
              <a:t>Then we could solve each right hand side using only forward- and back substitution.</a:t>
            </a:r>
          </a:p>
          <a:p>
            <a:pPr eaLnBrk="1" hangingPunct="1"/>
            <a:endParaRPr lang="en-US" altLang="nl-NL" smtClean="0">
              <a:latin typeface="Arial" panose="020B0604020202020204" pitchFamily="34" charset="0"/>
            </a:endParaRPr>
          </a:p>
        </p:txBody>
      </p:sp>
    </p:spTree>
    <p:extLst>
      <p:ext uri="{BB962C8B-B14F-4D97-AF65-F5344CB8AC3E}">
        <p14:creationId xmlns:p14="http://schemas.microsoft.com/office/powerpoint/2010/main" val="3309166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59180B-EFB2-4264-921C-6990817D24C4}" type="slidenum">
              <a:rPr lang="en-US" altLang="nl-NL"/>
              <a:pPr eaLnBrk="1" hangingPunct="1"/>
              <a:t>20</a:t>
            </a:fld>
            <a:endParaRPr lang="en-US" altLang="nl-NL"/>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So, (3-22) is given, then we write  A in terms of L and U as (3-23). Then we asume that (3-24), so substituting (2-24) into (3-23) will give (3-25), and now we can solve (3-26).</a:t>
            </a:r>
          </a:p>
          <a:p>
            <a:pPr eaLnBrk="1" hangingPunct="1"/>
            <a:r>
              <a:rPr lang="en-US" altLang="nl-NL" smtClean="0">
                <a:latin typeface="Arial" panose="020B0604020202020204" pitchFamily="34" charset="0"/>
              </a:rPr>
              <a:t>Let’s do it with our previous example.</a:t>
            </a:r>
          </a:p>
        </p:txBody>
      </p:sp>
    </p:spTree>
    <p:extLst>
      <p:ext uri="{BB962C8B-B14F-4D97-AF65-F5344CB8AC3E}">
        <p14:creationId xmlns:p14="http://schemas.microsoft.com/office/powerpoint/2010/main" val="2952185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83CF47A-51D3-4E37-94C5-515AD3CE72C2}" type="slidenum">
              <a:rPr lang="en-US" altLang="nl-NL"/>
              <a:pPr eaLnBrk="1" hangingPunct="1"/>
              <a:t>21</a:t>
            </a:fld>
            <a:endParaRPr lang="en-US" altLang="nl-NL"/>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When we eliminate A21 we can keep multiplying by a matrix that undoes this row operation, the product remains equal to A, as given in (3-27).</a:t>
            </a:r>
          </a:p>
        </p:txBody>
      </p:sp>
    </p:spTree>
    <p:extLst>
      <p:ext uri="{BB962C8B-B14F-4D97-AF65-F5344CB8AC3E}">
        <p14:creationId xmlns:p14="http://schemas.microsoft.com/office/powerpoint/2010/main" val="87652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4E20FF-8BA5-4B4A-8F48-F207C0DC03C1}" type="slidenum">
              <a:rPr lang="en-US" altLang="nl-NL"/>
              <a:pPr eaLnBrk="1" hangingPunct="1"/>
              <a:t>2</a:t>
            </a:fld>
            <a:endParaRPr lang="en-US" altLang="nl-NL"/>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nl-NL" altLang="nl-NL" smtClean="0">
                <a:latin typeface="Arial" panose="020B0604020202020204" pitchFamily="34" charset="0"/>
              </a:rPr>
              <a:t>Today we are going to write our first MATLAB program, which can solve a set of linear equations. In this program we are going to use the method of Gaussian elimination. We will encounter some problems while using Gaussian Elimination, so we will take resort to a decomposition method, called LU factorization or decomposition.</a:t>
            </a:r>
          </a:p>
          <a:p>
            <a:pPr eaLnBrk="1" hangingPunct="1"/>
            <a:endParaRPr lang="nl-NL" altLang="nl-NL" smtClean="0">
              <a:latin typeface="Arial" panose="020B0604020202020204" pitchFamily="34" charset="0"/>
            </a:endParaRPr>
          </a:p>
          <a:p>
            <a:pPr eaLnBrk="1" hangingPunct="1"/>
            <a:r>
              <a:rPr lang="nl-NL" altLang="nl-NL" smtClean="0">
                <a:latin typeface="Arial" panose="020B0604020202020204" pitchFamily="34" charset="0"/>
              </a:rPr>
              <a:t>It should be mentioned that programs, and sub programs are referred to as </a:t>
            </a:r>
            <a:r>
              <a:rPr lang="nl-NL" altLang="nl-NL" i="1" smtClean="0">
                <a:latin typeface="Arial" panose="020B0604020202020204" pitchFamily="34" charset="0"/>
              </a:rPr>
              <a:t>functions</a:t>
            </a:r>
            <a:r>
              <a:rPr lang="nl-NL" altLang="nl-NL" smtClean="0">
                <a:latin typeface="Arial" panose="020B0604020202020204" pitchFamily="34" charset="0"/>
              </a:rPr>
              <a:t> in MATLAB. The function that we are going to write will take a matrix A and a right hand side b, as inputs and will give back a vector with the solution to Ax = b:</a:t>
            </a:r>
          </a:p>
          <a:p>
            <a:pPr eaLnBrk="1" hangingPunct="1"/>
            <a:endParaRPr lang="nl-NL" altLang="nl-NL" smtClean="0">
              <a:latin typeface="Arial" panose="020B0604020202020204" pitchFamily="34" charset="0"/>
            </a:endParaRPr>
          </a:p>
          <a:p>
            <a:pPr eaLnBrk="1" hangingPunct="1"/>
            <a:r>
              <a:rPr lang="nl-NL" altLang="nl-NL" smtClean="0">
                <a:latin typeface="Courier New" panose="02070309020205020404" pitchFamily="49" charset="0"/>
              </a:rPr>
              <a:t>Function [x] = GaussianEliminate(A,b)</a:t>
            </a:r>
            <a:endParaRPr lang="en-US" altLang="nl-NL" smtClean="0">
              <a:latin typeface="Courier New" panose="02070309020205020404" pitchFamily="49" charset="0"/>
            </a:endParaRPr>
          </a:p>
          <a:p>
            <a:pPr eaLnBrk="1" hangingPunct="1"/>
            <a:endParaRPr lang="en-US" altLang="nl-NL" smtClean="0">
              <a:latin typeface="Courier New" panose="02070309020205020404" pitchFamily="49" charset="0"/>
            </a:endParaRPr>
          </a:p>
        </p:txBody>
      </p:sp>
    </p:spTree>
    <p:extLst>
      <p:ext uri="{BB962C8B-B14F-4D97-AF65-F5344CB8AC3E}">
        <p14:creationId xmlns:p14="http://schemas.microsoft.com/office/powerpoint/2010/main" val="4081783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43880F-4DA2-4F59-B7FD-077ABE793B91}" type="slidenum">
              <a:rPr lang="en-US" altLang="nl-NL"/>
              <a:pPr eaLnBrk="1" hangingPunct="1"/>
              <a:t>22</a:t>
            </a:fld>
            <a:endParaRPr lang="en-US" altLang="nl-NL"/>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We can do the same thing for element A31.</a:t>
            </a:r>
          </a:p>
        </p:txBody>
      </p:sp>
    </p:spTree>
    <p:extLst>
      <p:ext uri="{BB962C8B-B14F-4D97-AF65-F5344CB8AC3E}">
        <p14:creationId xmlns:p14="http://schemas.microsoft.com/office/powerpoint/2010/main" val="1972566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0CAA56-F764-4DB1-89B8-381125F1C735}" type="slidenum">
              <a:rPr lang="en-US" altLang="nl-NL"/>
              <a:pPr eaLnBrk="1" hangingPunct="1"/>
              <a:t>23</a:t>
            </a:fld>
            <a:endParaRPr lang="en-US" altLang="nl-NL"/>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And the same thing for A32. We have decomposed our system in L and U, we have done a LU factorization.</a:t>
            </a:r>
          </a:p>
        </p:txBody>
      </p:sp>
    </p:spTree>
    <p:extLst>
      <p:ext uri="{BB962C8B-B14F-4D97-AF65-F5344CB8AC3E}">
        <p14:creationId xmlns:p14="http://schemas.microsoft.com/office/powerpoint/2010/main" val="1347833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E7471B-226B-4554-BBB6-CC789AEAD88D}" type="slidenum">
              <a:rPr lang="en-US" altLang="nl-NL"/>
              <a:pPr eaLnBrk="1" hangingPunct="1"/>
              <a:t>24</a:t>
            </a:fld>
            <a:endParaRPr lang="en-US" altLang="nl-NL"/>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Suppose we have obtained the following stage in the elimination process and we need to exchange rows 2 and 3.</a:t>
            </a:r>
          </a:p>
        </p:txBody>
      </p:sp>
    </p:spTree>
    <p:extLst>
      <p:ext uri="{BB962C8B-B14F-4D97-AF65-F5344CB8AC3E}">
        <p14:creationId xmlns:p14="http://schemas.microsoft.com/office/powerpoint/2010/main" val="1464858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A0D989E-2464-41F6-9214-C1907A9056CF}" type="slidenum">
              <a:rPr lang="en-US" altLang="nl-NL"/>
              <a:pPr eaLnBrk="1" hangingPunct="1"/>
              <a:t>25</a:t>
            </a:fld>
            <a:endParaRPr lang="en-US" altLang="nl-NL"/>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The only thing we need to do is to multiply by a </a:t>
            </a:r>
            <a:r>
              <a:rPr lang="en-US" altLang="nl-NL" i="1" smtClean="0">
                <a:latin typeface="Arial" panose="020B0604020202020204" pitchFamily="34" charset="0"/>
              </a:rPr>
              <a:t>permutation matrix</a:t>
            </a:r>
            <a:r>
              <a:rPr lang="en-US" altLang="nl-NL" smtClean="0">
                <a:latin typeface="Arial" panose="020B0604020202020204" pitchFamily="34" charset="0"/>
              </a:rPr>
              <a:t>, that will swap the rows.  After that we proceed as normal.</a:t>
            </a:r>
          </a:p>
        </p:txBody>
      </p:sp>
    </p:spTree>
    <p:extLst>
      <p:ext uri="{BB962C8B-B14F-4D97-AF65-F5344CB8AC3E}">
        <p14:creationId xmlns:p14="http://schemas.microsoft.com/office/powerpoint/2010/main" val="2428101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64EF457-BA05-4E95-8CD7-10913411BADA}" type="slidenum">
              <a:rPr lang="en-US" altLang="nl-NL"/>
              <a:pPr eaLnBrk="1" hangingPunct="1"/>
              <a:t>26</a:t>
            </a:fld>
            <a:endParaRPr lang="en-US" altLang="nl-NL"/>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nl-NL" smtClean="0">
                <a:latin typeface="Arial" panose="020B0604020202020204" pitchFamily="34" charset="0"/>
              </a:rPr>
              <a:t>So, to go short, here’s a recipe for LU factorization, as given above. We can demonstrate with an example.</a:t>
            </a:r>
          </a:p>
        </p:txBody>
      </p:sp>
    </p:spTree>
    <p:extLst>
      <p:ext uri="{BB962C8B-B14F-4D97-AF65-F5344CB8AC3E}">
        <p14:creationId xmlns:p14="http://schemas.microsoft.com/office/powerpoint/2010/main" val="3776013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9466A53-61A6-4985-A8A5-3A1DCA94616A}" type="slidenum">
              <a:rPr lang="en-US" altLang="nl-NL"/>
              <a:pPr eaLnBrk="1" hangingPunct="1"/>
              <a:t>27</a:t>
            </a:fld>
            <a:endParaRPr lang="en-US" altLang="nl-NL"/>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Write down a permutation matrix, initially the identity matrix.</a:t>
            </a:r>
          </a:p>
        </p:txBody>
      </p:sp>
    </p:spTree>
    <p:extLst>
      <p:ext uri="{BB962C8B-B14F-4D97-AF65-F5344CB8AC3E}">
        <p14:creationId xmlns:p14="http://schemas.microsoft.com/office/powerpoint/2010/main" val="889227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C473C3E-976C-469D-B128-C8579DD0CFE1}" type="slidenum">
              <a:rPr lang="en-US" altLang="nl-NL"/>
              <a:pPr eaLnBrk="1" hangingPunct="1"/>
              <a:t>28</a:t>
            </a:fld>
            <a:endParaRPr lang="en-US" altLang="nl-NL"/>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Write out the matrix you would like to decompose.</a:t>
            </a:r>
          </a:p>
          <a:p>
            <a:pPr eaLnBrk="1" hangingPunct="1"/>
            <a:endParaRPr lang="en-US" altLang="nl-NL" smtClean="0">
              <a:latin typeface="Arial" panose="020B0604020202020204" pitchFamily="34" charset="0"/>
            </a:endParaRPr>
          </a:p>
        </p:txBody>
      </p:sp>
    </p:spTree>
    <p:extLst>
      <p:ext uri="{BB962C8B-B14F-4D97-AF65-F5344CB8AC3E}">
        <p14:creationId xmlns:p14="http://schemas.microsoft.com/office/powerpoint/2010/main" val="3527442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30851B-4222-4AD4-8656-665E09456DEC}" type="slidenum">
              <a:rPr lang="en-US" altLang="nl-NL"/>
              <a:pPr eaLnBrk="1" hangingPunct="1"/>
              <a:t>29</a:t>
            </a:fld>
            <a:endParaRPr lang="en-US" altLang="nl-NL"/>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Swap rows to promote the largest value in the column diagonal, so row 2 has to become row one. Make the same swap with your permutation matrix.</a:t>
            </a:r>
          </a:p>
        </p:txBody>
      </p:sp>
    </p:spTree>
    <p:extLst>
      <p:ext uri="{BB962C8B-B14F-4D97-AF65-F5344CB8AC3E}">
        <p14:creationId xmlns:p14="http://schemas.microsoft.com/office/powerpoint/2010/main" val="1257548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E0073C0-6035-44EA-8BF8-52C049DD15C2}" type="slidenum">
              <a:rPr lang="en-US" altLang="nl-NL"/>
              <a:pPr eaLnBrk="1" hangingPunct="1"/>
              <a:t>30</a:t>
            </a:fld>
            <a:endParaRPr lang="en-US" altLang="nl-NL"/>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Now eliminate all elements below the diagonal in column 1. </a:t>
            </a:r>
          </a:p>
        </p:txBody>
      </p:sp>
    </p:spTree>
    <p:extLst>
      <p:ext uri="{BB962C8B-B14F-4D97-AF65-F5344CB8AC3E}">
        <p14:creationId xmlns:p14="http://schemas.microsoft.com/office/powerpoint/2010/main" val="784536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C6AB35C-D518-4228-A4F9-1DAE24F6C05F}" type="slidenum">
              <a:rPr lang="en-US" altLang="nl-NL"/>
              <a:pPr eaLnBrk="1" hangingPunct="1"/>
              <a:t>31</a:t>
            </a:fld>
            <a:endParaRPr lang="en-US" altLang="nl-NL"/>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Now, move to the next column, swap rows to move the largest element to the diagonal, do the same with your permuation matrix.</a:t>
            </a:r>
          </a:p>
        </p:txBody>
      </p:sp>
    </p:spTree>
    <p:extLst>
      <p:ext uri="{BB962C8B-B14F-4D97-AF65-F5344CB8AC3E}">
        <p14:creationId xmlns:p14="http://schemas.microsoft.com/office/powerpoint/2010/main" val="3357988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01F9E55-67A7-411E-8FC3-C062D3E5E270}" type="slidenum">
              <a:rPr lang="en-US" altLang="nl-NL"/>
              <a:pPr eaLnBrk="1" hangingPunct="1"/>
              <a:t>3</a:t>
            </a:fld>
            <a:endParaRPr lang="en-US" altLang="nl-NL"/>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Probably you have seen Gaussian Elimination before, so the coming may be just a review for you. </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We are going to take a look at the linear system (3-1), with (3-2).  While going through the method we will use an example (3-3). In MATLAB you can easily define the matrix A and vector b, by typing the </a:t>
            </a:r>
            <a:r>
              <a:rPr lang="en-US" altLang="nl-NL" smtClean="0">
                <a:latin typeface="Courier New" panose="02070309020205020404" pitchFamily="49" charset="0"/>
              </a:rPr>
              <a:t>A=[1 1 1; 2 1 1; 1 2 0]</a:t>
            </a:r>
            <a:r>
              <a:rPr lang="en-US" altLang="nl-NL" smtClean="0">
                <a:latin typeface="Arial" panose="020B0604020202020204" pitchFamily="34" charset="0"/>
              </a:rPr>
              <a:t> and </a:t>
            </a:r>
            <a:r>
              <a:rPr lang="en-US" altLang="nl-NL" smtClean="0">
                <a:latin typeface="Courier New" panose="02070309020205020404" pitchFamily="49" charset="0"/>
              </a:rPr>
              <a:t>b = [1 1 1].</a:t>
            </a:r>
          </a:p>
          <a:p>
            <a:pPr eaLnBrk="1" hangingPunct="1"/>
            <a:endParaRPr lang="en-US" altLang="nl-NL" smtClean="0">
              <a:latin typeface="Arial" panose="020B0604020202020204" pitchFamily="34" charset="0"/>
            </a:endParaRPr>
          </a:p>
          <a:p>
            <a:pPr eaLnBrk="1" hangingPunct="1"/>
            <a:endParaRPr lang="en-US" altLang="nl-NL" smtClean="0">
              <a:latin typeface="Arial" panose="020B0604020202020204" pitchFamily="34" charset="0"/>
            </a:endParaRPr>
          </a:p>
        </p:txBody>
      </p:sp>
    </p:spTree>
    <p:extLst>
      <p:ext uri="{BB962C8B-B14F-4D97-AF65-F5344CB8AC3E}">
        <p14:creationId xmlns:p14="http://schemas.microsoft.com/office/powerpoint/2010/main" val="10229973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D4030CC-D5F0-4BEE-AD0A-0A5A9415156F}" type="slidenum">
              <a:rPr lang="en-US" altLang="nl-NL"/>
              <a:pPr eaLnBrk="1" hangingPunct="1"/>
              <a:t>32</a:t>
            </a:fld>
            <a:endParaRPr lang="en-US" altLang="nl-NL"/>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Then, eliminate the elements below the diagonal. </a:t>
            </a:r>
          </a:p>
        </p:txBody>
      </p:sp>
    </p:spTree>
    <p:extLst>
      <p:ext uri="{BB962C8B-B14F-4D97-AF65-F5344CB8AC3E}">
        <p14:creationId xmlns:p14="http://schemas.microsoft.com/office/powerpoint/2010/main" val="37779382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6B7C742-5C30-4294-BACD-9FCA057A8110}" type="slidenum">
              <a:rPr lang="en-US" altLang="nl-NL"/>
              <a:pPr eaLnBrk="1" hangingPunct="1"/>
              <a:t>33</a:t>
            </a:fld>
            <a:endParaRPr lang="en-US" altLang="nl-NL"/>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Repeat step 5 and 6 for all columns and end with your L,U and P matrix. In MATLAB this can be done very easy: </a:t>
            </a:r>
            <a:r>
              <a:rPr lang="en-US" altLang="nl-NL" smtClean="0">
                <a:latin typeface="Courier New" panose="02070309020205020404" pitchFamily="49" charset="0"/>
              </a:rPr>
              <a:t>[L,U,P]=lu(A)</a:t>
            </a:r>
          </a:p>
        </p:txBody>
      </p:sp>
    </p:spTree>
    <p:extLst>
      <p:ext uri="{BB962C8B-B14F-4D97-AF65-F5344CB8AC3E}">
        <p14:creationId xmlns:p14="http://schemas.microsoft.com/office/powerpoint/2010/main" val="15912878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59180B-EFB2-4264-921C-6990817D24C4}" type="slidenum">
              <a:rPr lang="en-US" altLang="nl-NL"/>
              <a:pPr eaLnBrk="1" hangingPunct="1"/>
              <a:t>34</a:t>
            </a:fld>
            <a:endParaRPr lang="en-US" altLang="nl-NL"/>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So, (3-22) is given, then we write  A in terms of L and U as (3-23). Then we asume that (3-24), so substituting (2-24) into (3-23) will give (3-25), and now we can solve (3-26).</a:t>
            </a:r>
          </a:p>
          <a:p>
            <a:pPr eaLnBrk="1" hangingPunct="1"/>
            <a:r>
              <a:rPr lang="en-US" altLang="nl-NL" smtClean="0">
                <a:latin typeface="Arial" panose="020B0604020202020204" pitchFamily="34" charset="0"/>
              </a:rPr>
              <a:t>Let’s do it with our previous example.</a:t>
            </a:r>
          </a:p>
        </p:txBody>
      </p:sp>
    </p:spTree>
    <p:extLst>
      <p:ext uri="{BB962C8B-B14F-4D97-AF65-F5344CB8AC3E}">
        <p14:creationId xmlns:p14="http://schemas.microsoft.com/office/powerpoint/2010/main" val="26413202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FD7134-9EB5-4A3E-8BAE-288D11725ED2}" type="slidenum">
              <a:rPr lang="en-US" altLang="nl-NL"/>
              <a:pPr eaLnBrk="1" hangingPunct="1"/>
              <a:t>36</a:t>
            </a:fld>
            <a:endParaRPr lang="en-US" altLang="nl-NL"/>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So, we wrote a program that can solve a system of linear equations, with Gaussian elimination and back substitution This method is rather slow for large systems. MATLAB has a good solver (A\b) itself. We found that back substitution is relative fast and that repeatedly performing row operations slows down things a lot. We then found that decomposing a matrix into and L and U matrix can be used to perform the row operations systematically and much faster. MATLAB has also a tool for LU factorization, namely lu.</a:t>
            </a:r>
          </a:p>
        </p:txBody>
      </p:sp>
    </p:spTree>
    <p:extLst>
      <p:ext uri="{BB962C8B-B14F-4D97-AF65-F5344CB8AC3E}">
        <p14:creationId xmlns:p14="http://schemas.microsoft.com/office/powerpoint/2010/main" val="3122302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70F8DC2-4339-4A22-81CD-427B3DD6AA4E}" type="slidenum">
              <a:rPr lang="en-US" altLang="nl-NL"/>
              <a:pPr eaLnBrk="1" hangingPunct="1"/>
              <a:t>4</a:t>
            </a:fld>
            <a:endParaRPr lang="en-US" altLang="nl-NL"/>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We can perform row operations to simplify our system (so adding multiples of equations together, to eliminate variables, or if you prefer, multiplying both sides of the equations with an elementary matrix). </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For our example we could eliminate element A21 by subtracting d21 = A21/A11times row 1 from row 2.</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In this case, Row 1 is called the </a:t>
            </a:r>
            <a:r>
              <a:rPr lang="en-US" altLang="nl-NL" i="1" smtClean="0">
                <a:latin typeface="Arial" panose="020B0604020202020204" pitchFamily="34" charset="0"/>
              </a:rPr>
              <a:t>pivot row</a:t>
            </a:r>
            <a:r>
              <a:rPr lang="en-US" altLang="nl-NL" smtClean="0">
                <a:latin typeface="Arial" panose="020B0604020202020204" pitchFamily="34" charset="0"/>
              </a:rPr>
              <a:t> and A11 is the </a:t>
            </a:r>
            <a:r>
              <a:rPr lang="en-US" altLang="nl-NL" i="1" smtClean="0">
                <a:latin typeface="Arial" panose="020B0604020202020204" pitchFamily="34" charset="0"/>
              </a:rPr>
              <a:t>pivot element</a:t>
            </a:r>
            <a:r>
              <a:rPr lang="en-US" altLang="nl-NL" smtClean="0">
                <a:latin typeface="Arial" panose="020B0604020202020204" pitchFamily="34" charset="0"/>
              </a:rPr>
              <a:t>.</a:t>
            </a:r>
          </a:p>
        </p:txBody>
      </p:sp>
    </p:spTree>
    <p:extLst>
      <p:ext uri="{BB962C8B-B14F-4D97-AF65-F5344CB8AC3E}">
        <p14:creationId xmlns:p14="http://schemas.microsoft.com/office/powerpoint/2010/main" val="4034826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6B529D-2A79-4ABF-8F50-35ABF594EB23}" type="slidenum">
              <a:rPr lang="en-US" altLang="nl-NL"/>
              <a:pPr eaLnBrk="1" hangingPunct="1"/>
              <a:t>5</a:t>
            </a:fld>
            <a:endParaRPr lang="en-US" altLang="nl-NL"/>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So by subtracting d21 times row 1 from row 2, we end up with four new elements in the second row of our augmented matrix. And we have eliminated element A21 (that is turning it into zero). In matlab you could perform these operations as, by typing in the work space:</a:t>
            </a:r>
          </a:p>
          <a:p>
            <a:pPr eaLnBrk="1" hangingPunct="1"/>
            <a:endParaRPr lang="en-US" altLang="nl-NL" smtClean="0">
              <a:latin typeface="Arial" panose="020B0604020202020204" pitchFamily="34" charset="0"/>
            </a:endParaRPr>
          </a:p>
          <a:p>
            <a:pPr eaLnBrk="1" hangingPunct="1"/>
            <a:r>
              <a:rPr lang="en-US" altLang="nl-NL" smtClean="0">
                <a:latin typeface="Courier New" panose="02070309020205020404" pitchFamily="49" charset="0"/>
              </a:rPr>
              <a:t>D21=A(2,1)/A(1,1)</a:t>
            </a:r>
          </a:p>
          <a:p>
            <a:pPr eaLnBrk="1" hangingPunct="1"/>
            <a:r>
              <a:rPr lang="en-US" altLang="nl-NL" smtClean="0">
                <a:latin typeface="Courier New" panose="02070309020205020404" pitchFamily="49" charset="0"/>
              </a:rPr>
              <a:t>A(2,1)=A(2,1)–A(1,1)*d21</a:t>
            </a:r>
          </a:p>
          <a:p>
            <a:pPr eaLnBrk="1" hangingPunct="1"/>
            <a:r>
              <a:rPr lang="en-US" altLang="nl-NL" smtClean="0">
                <a:latin typeface="Courier New" panose="02070309020205020404" pitchFamily="49" charset="0"/>
              </a:rPr>
              <a:t>A(2,2)=A(2,2)–A(1,2)*d21</a:t>
            </a:r>
          </a:p>
          <a:p>
            <a:pPr eaLnBrk="1" hangingPunct="1"/>
            <a:r>
              <a:rPr lang="en-US" altLang="nl-NL" smtClean="0">
                <a:latin typeface="Courier New" panose="02070309020205020404" pitchFamily="49" charset="0"/>
              </a:rPr>
              <a:t>A(2,3)=A(2,3)–A(1,3)*d21</a:t>
            </a:r>
          </a:p>
          <a:p>
            <a:pPr eaLnBrk="1" hangingPunct="1"/>
            <a:r>
              <a:rPr lang="en-US" altLang="nl-NL" smtClean="0">
                <a:latin typeface="Courier New" panose="02070309020205020404" pitchFamily="49" charset="0"/>
              </a:rPr>
              <a:t>b(2)=b(2)–b(1)*d21</a:t>
            </a:r>
          </a:p>
          <a:p>
            <a:pPr eaLnBrk="1" hangingPunct="1"/>
            <a:endParaRPr lang="en-US" altLang="nl-NL" smtClean="0">
              <a:latin typeface="Arial" panose="020B0604020202020204" pitchFamily="34" charset="0"/>
            </a:endParaRPr>
          </a:p>
        </p:txBody>
      </p:sp>
    </p:spTree>
    <p:extLst>
      <p:ext uri="{BB962C8B-B14F-4D97-AF65-F5344CB8AC3E}">
        <p14:creationId xmlns:p14="http://schemas.microsoft.com/office/powerpoint/2010/main" val="2274529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DBCF12-A483-43B4-BA3A-C217FE5FDC83}" type="slidenum">
              <a:rPr lang="en-US" altLang="nl-NL"/>
              <a:pPr eaLnBrk="1" hangingPunct="1"/>
              <a:t>6</a:t>
            </a:fld>
            <a:endParaRPr lang="en-US" altLang="nl-NL"/>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So, now we do the same thing to eliminate element A31 from the augmented matrix.</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Having made all elements below the bivot in the first column zero, we move to the next column.</a:t>
            </a:r>
          </a:p>
        </p:txBody>
      </p:sp>
    </p:spTree>
    <p:extLst>
      <p:ext uri="{BB962C8B-B14F-4D97-AF65-F5344CB8AC3E}">
        <p14:creationId xmlns:p14="http://schemas.microsoft.com/office/powerpoint/2010/main" val="4071663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80F8FA-6EB0-48DA-AC02-226144F0A6C3}" type="slidenum">
              <a:rPr lang="en-US" altLang="nl-NL"/>
              <a:pPr eaLnBrk="1" hangingPunct="1"/>
              <a:t>7</a:t>
            </a:fld>
            <a:endParaRPr lang="en-US" altLang="nl-NL"/>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We now use A22’  as pivot element and eliminate A33.</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We obtain a </a:t>
            </a:r>
            <a:r>
              <a:rPr lang="en-US" altLang="nl-NL" i="1" smtClean="0">
                <a:latin typeface="Arial" panose="020B0604020202020204" pitchFamily="34" charset="0"/>
              </a:rPr>
              <a:t>triangular form</a:t>
            </a:r>
            <a:r>
              <a:rPr lang="en-US" altLang="nl-NL" smtClean="0">
                <a:latin typeface="Arial" panose="020B0604020202020204" pitchFamily="34" charset="0"/>
              </a:rPr>
              <a:t>, we could now solve this system by </a:t>
            </a:r>
            <a:r>
              <a:rPr lang="en-US" altLang="nl-NL" i="1" smtClean="0">
                <a:latin typeface="Arial" panose="020B0604020202020204" pitchFamily="34" charset="0"/>
              </a:rPr>
              <a:t>back-substitution</a:t>
            </a:r>
            <a:r>
              <a:rPr lang="en-US" altLang="nl-NL" smtClean="0">
                <a:latin typeface="Arial" panose="020B0604020202020204" pitchFamily="34" charset="0"/>
              </a:rPr>
              <a:t>. </a:t>
            </a:r>
          </a:p>
        </p:txBody>
      </p:sp>
    </p:spTree>
    <p:extLst>
      <p:ext uri="{BB962C8B-B14F-4D97-AF65-F5344CB8AC3E}">
        <p14:creationId xmlns:p14="http://schemas.microsoft.com/office/powerpoint/2010/main" val="2861730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22D8339-36E7-4571-981C-9A983288684F}" type="slidenum">
              <a:rPr lang="en-US" altLang="nl-NL"/>
              <a:pPr eaLnBrk="1" hangingPunct="1"/>
              <a:t>8</a:t>
            </a:fld>
            <a:endParaRPr lang="en-US" altLang="nl-NL"/>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This is how you could do back-substitution.</a:t>
            </a:r>
          </a:p>
        </p:txBody>
      </p:sp>
    </p:spTree>
    <p:extLst>
      <p:ext uri="{BB962C8B-B14F-4D97-AF65-F5344CB8AC3E}">
        <p14:creationId xmlns:p14="http://schemas.microsoft.com/office/powerpoint/2010/main" val="1670632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F76256-E34F-430C-A9DC-05FD0ABF8BEF}" type="slidenum">
              <a:rPr lang="en-US" altLang="nl-NL"/>
              <a:pPr eaLnBrk="1" hangingPunct="1"/>
              <a:t>9</a:t>
            </a:fld>
            <a:endParaRPr lang="en-US" altLang="nl-NL"/>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Now, rather than typing each command into MATLAB we could write ‘ for-loops;  to automate these operations. We can access an entire row of a matrix by typing:</a:t>
            </a:r>
          </a:p>
          <a:p>
            <a:pPr eaLnBrk="1" hangingPunct="1"/>
            <a:r>
              <a:rPr lang="en-US" altLang="nl-NL" smtClean="0">
                <a:latin typeface="Courier New" panose="02070309020205020404" pitchFamily="49" charset="0"/>
              </a:rPr>
              <a:t>A(1,</a:t>
            </a:r>
            <a:r>
              <a:rPr lang="en-US" altLang="nl-NL" b="1" smtClean="0">
                <a:solidFill>
                  <a:schemeClr val="folHlink"/>
                </a:solidFill>
                <a:latin typeface="Courier New" panose="02070309020205020404" pitchFamily="49" charset="0"/>
                <a:sym typeface="Wingdings" panose="05000000000000000000" pitchFamily="2" charset="2"/>
              </a:rPr>
              <a:t>:</a:t>
            </a:r>
            <a:r>
              <a:rPr lang="en-US" altLang="nl-NL" smtClean="0">
                <a:latin typeface="Courier New" panose="02070309020205020404" pitchFamily="49" charset="0"/>
                <a:sym typeface="Wingdings" panose="05000000000000000000" pitchFamily="2" charset="2"/>
              </a:rPr>
              <a:t>)</a:t>
            </a:r>
            <a:r>
              <a:rPr lang="en-US" altLang="nl-NL" smtClean="0">
                <a:latin typeface="Arial" panose="020B0604020202020204" pitchFamily="34" charset="0"/>
                <a:sym typeface="Wingdings" panose="05000000000000000000" pitchFamily="2" charset="2"/>
              </a:rPr>
              <a:t> =[A</a:t>
            </a:r>
            <a:r>
              <a:rPr lang="en-US" altLang="nl-NL" baseline="-25000" smtClean="0">
                <a:latin typeface="Arial" panose="020B0604020202020204" pitchFamily="34" charset="0"/>
                <a:sym typeface="Wingdings" panose="05000000000000000000" pitchFamily="2" charset="2"/>
              </a:rPr>
              <a:t>11</a:t>
            </a:r>
            <a:r>
              <a:rPr lang="en-US" altLang="nl-NL" smtClean="0">
                <a:latin typeface="Arial" panose="020B0604020202020204" pitchFamily="34" charset="0"/>
                <a:sym typeface="Wingdings" panose="05000000000000000000" pitchFamily="2" charset="2"/>
              </a:rPr>
              <a:t>,A</a:t>
            </a:r>
            <a:r>
              <a:rPr lang="en-US" altLang="nl-NL" baseline="-25000" smtClean="0">
                <a:latin typeface="Arial" panose="020B0604020202020204" pitchFamily="34" charset="0"/>
                <a:sym typeface="Wingdings" panose="05000000000000000000" pitchFamily="2" charset="2"/>
              </a:rPr>
              <a:t>12</a:t>
            </a:r>
            <a:r>
              <a:rPr lang="en-US" altLang="nl-NL" smtClean="0">
                <a:latin typeface="Arial" panose="020B0604020202020204" pitchFamily="34" charset="0"/>
                <a:sym typeface="Wingdings" panose="05000000000000000000" pitchFamily="2" charset="2"/>
              </a:rPr>
              <a:t>,A</a:t>
            </a:r>
            <a:r>
              <a:rPr lang="en-US" altLang="nl-NL" baseline="-25000" smtClean="0">
                <a:latin typeface="Arial" panose="020B0604020202020204" pitchFamily="34" charset="0"/>
                <a:sym typeface="Wingdings" panose="05000000000000000000" pitchFamily="2" charset="2"/>
              </a:rPr>
              <a:t>13</a:t>
            </a:r>
            <a:r>
              <a:rPr lang="en-US" altLang="nl-NL" smtClean="0">
                <a:latin typeface="Arial" panose="020B0604020202020204" pitchFamily="34" charset="0"/>
                <a:sym typeface="Wingdings" panose="05000000000000000000" pitchFamily="2" charset="2"/>
              </a:rPr>
              <a:t>]</a:t>
            </a:r>
          </a:p>
          <a:p>
            <a:pPr eaLnBrk="1" hangingPunct="1"/>
            <a:r>
              <a:rPr lang="en-US" altLang="nl-NL" smtClean="0">
                <a:latin typeface="Courier New" panose="02070309020205020404" pitchFamily="49" charset="0"/>
              </a:rPr>
              <a:t>A</a:t>
            </a:r>
            <a:r>
              <a:rPr lang="en-US" altLang="nl-NL" smtClean="0">
                <a:latin typeface="Courier New" panose="02070309020205020404" pitchFamily="49" charset="0"/>
                <a:sym typeface="Wingdings" panose="05000000000000000000" pitchFamily="2" charset="2"/>
              </a:rPr>
              <a:t>(</a:t>
            </a:r>
            <a:r>
              <a:rPr lang="en-US" altLang="nl-NL" b="1" smtClean="0">
                <a:solidFill>
                  <a:schemeClr val="folHlink"/>
                </a:solidFill>
                <a:latin typeface="Courier New" panose="02070309020205020404" pitchFamily="49" charset="0"/>
                <a:sym typeface="Wingdings" panose="05000000000000000000" pitchFamily="2" charset="2"/>
              </a:rPr>
              <a:t>:</a:t>
            </a:r>
            <a:r>
              <a:rPr lang="en-US" altLang="nl-NL" smtClean="0">
                <a:latin typeface="Courier New" panose="02070309020205020404" pitchFamily="49" charset="0"/>
                <a:sym typeface="Wingdings" panose="05000000000000000000" pitchFamily="2" charset="2"/>
              </a:rPr>
              <a:t>,2)</a:t>
            </a:r>
            <a:r>
              <a:rPr lang="en-US" altLang="nl-NL" smtClean="0">
                <a:latin typeface="Arial" panose="020B0604020202020204" pitchFamily="34" charset="0"/>
                <a:sym typeface="Wingdings" panose="05000000000000000000" pitchFamily="2" charset="2"/>
              </a:rPr>
              <a:t> =[A</a:t>
            </a:r>
            <a:r>
              <a:rPr lang="en-US" altLang="nl-NL" baseline="-25000" smtClean="0">
                <a:latin typeface="Arial" panose="020B0604020202020204" pitchFamily="34" charset="0"/>
                <a:sym typeface="Wingdings" panose="05000000000000000000" pitchFamily="2" charset="2"/>
              </a:rPr>
              <a:t>12</a:t>
            </a:r>
            <a:r>
              <a:rPr lang="en-US" altLang="nl-NL" smtClean="0">
                <a:latin typeface="Arial" panose="020B0604020202020204" pitchFamily="34" charset="0"/>
                <a:sym typeface="Wingdings" panose="05000000000000000000" pitchFamily="2" charset="2"/>
              </a:rPr>
              <a:t>,A</a:t>
            </a:r>
            <a:r>
              <a:rPr lang="en-US" altLang="nl-NL" baseline="-25000" smtClean="0">
                <a:latin typeface="Arial" panose="020B0604020202020204" pitchFamily="34" charset="0"/>
                <a:sym typeface="Wingdings" panose="05000000000000000000" pitchFamily="2" charset="2"/>
              </a:rPr>
              <a:t>22</a:t>
            </a:r>
            <a:r>
              <a:rPr lang="en-US" altLang="nl-NL" smtClean="0">
                <a:latin typeface="Arial" panose="020B0604020202020204" pitchFamily="34" charset="0"/>
                <a:sym typeface="Wingdings" panose="05000000000000000000" pitchFamily="2" charset="2"/>
              </a:rPr>
              <a:t>,A</a:t>
            </a:r>
            <a:r>
              <a:rPr lang="en-US" altLang="nl-NL" baseline="-25000" smtClean="0">
                <a:latin typeface="Arial" panose="020B0604020202020204" pitchFamily="34" charset="0"/>
                <a:sym typeface="Wingdings" panose="05000000000000000000" pitchFamily="2" charset="2"/>
              </a:rPr>
              <a:t>32</a:t>
            </a:r>
            <a:r>
              <a:rPr lang="en-US" altLang="nl-NL" smtClean="0">
                <a:latin typeface="Arial" panose="020B0604020202020204" pitchFamily="34" charset="0"/>
                <a:sym typeface="Wingdings" panose="05000000000000000000" pitchFamily="2" charset="2"/>
              </a:rPr>
              <a:t>]</a:t>
            </a:r>
            <a:r>
              <a:rPr lang="en-US" altLang="nl-NL" baseline="30000" smtClean="0">
                <a:latin typeface="Arial" panose="020B0604020202020204" pitchFamily="34" charset="0"/>
                <a:sym typeface="Wingdings" panose="05000000000000000000" pitchFamily="2" charset="2"/>
              </a:rPr>
              <a:t>T</a:t>
            </a:r>
          </a:p>
          <a:p>
            <a:pPr eaLnBrk="1" hangingPunct="1"/>
            <a:r>
              <a:rPr lang="en-US" altLang="nl-NL" smtClean="0">
                <a:latin typeface="Arial" panose="020B0604020202020204" pitchFamily="34" charset="0"/>
                <a:sym typeface="Wingdings" panose="05000000000000000000" pitchFamily="2" charset="2"/>
              </a:rPr>
              <a:t>if we want to  access only the the last part of a matrix we could type:</a:t>
            </a:r>
            <a:endParaRPr lang="en-US" altLang="nl-NL" smtClean="0">
              <a:latin typeface="Courier New" panose="02070309020205020404" pitchFamily="49" charset="0"/>
            </a:endParaRPr>
          </a:p>
          <a:p>
            <a:pPr lvl="1" eaLnBrk="1" hangingPunct="1"/>
            <a:r>
              <a:rPr lang="en-US" altLang="nl-NL" smtClean="0">
                <a:latin typeface="Courier New" panose="02070309020205020404" pitchFamily="49" charset="0"/>
              </a:rPr>
              <a:t>A(1,2</a:t>
            </a:r>
            <a:r>
              <a:rPr lang="en-US" altLang="nl-NL" b="1" smtClean="0">
                <a:solidFill>
                  <a:schemeClr val="folHlink"/>
                </a:solidFill>
                <a:latin typeface="Courier New" panose="02070309020205020404" pitchFamily="49" charset="0"/>
                <a:sym typeface="Wingdings" panose="05000000000000000000" pitchFamily="2" charset="2"/>
              </a:rPr>
              <a:t>:end</a:t>
            </a:r>
            <a:r>
              <a:rPr lang="en-US" altLang="nl-NL" smtClean="0">
                <a:latin typeface="Courier New" panose="02070309020205020404" pitchFamily="49" charset="0"/>
                <a:sym typeface="Wingdings" panose="05000000000000000000" pitchFamily="2" charset="2"/>
              </a:rPr>
              <a:t>)</a:t>
            </a:r>
            <a:r>
              <a:rPr lang="en-US" altLang="nl-NL" smtClean="0">
                <a:latin typeface="Arial" panose="020B0604020202020204" pitchFamily="34" charset="0"/>
                <a:sym typeface="Wingdings" panose="05000000000000000000" pitchFamily="2" charset="2"/>
              </a:rPr>
              <a:t> =[A</a:t>
            </a:r>
            <a:r>
              <a:rPr lang="en-US" altLang="nl-NL" baseline="-25000" smtClean="0">
                <a:latin typeface="Arial" panose="020B0604020202020204" pitchFamily="34" charset="0"/>
                <a:sym typeface="Wingdings" panose="05000000000000000000" pitchFamily="2" charset="2"/>
              </a:rPr>
              <a:t>12</a:t>
            </a:r>
            <a:r>
              <a:rPr lang="en-US" altLang="nl-NL" smtClean="0">
                <a:latin typeface="Arial" panose="020B0604020202020204" pitchFamily="34" charset="0"/>
                <a:sym typeface="Wingdings" panose="05000000000000000000" pitchFamily="2" charset="2"/>
              </a:rPr>
              <a:t>,A</a:t>
            </a:r>
            <a:r>
              <a:rPr lang="en-US" altLang="nl-NL" baseline="-25000" smtClean="0">
                <a:latin typeface="Arial" panose="020B0604020202020204" pitchFamily="34" charset="0"/>
                <a:sym typeface="Wingdings" panose="05000000000000000000" pitchFamily="2" charset="2"/>
              </a:rPr>
              <a:t>13</a:t>
            </a:r>
            <a:r>
              <a:rPr lang="en-US" altLang="nl-NL" smtClean="0">
                <a:latin typeface="Arial" panose="020B0604020202020204" pitchFamily="34" charset="0"/>
                <a:sym typeface="Wingdings" panose="05000000000000000000" pitchFamily="2" charset="2"/>
              </a:rPr>
              <a:t>]</a:t>
            </a:r>
          </a:p>
          <a:p>
            <a:pPr eaLnBrk="1" hangingPunct="1"/>
            <a:endParaRPr lang="en-US" altLang="nl-NL" smtClean="0">
              <a:latin typeface="Arial" panose="020B0604020202020204" pitchFamily="34" charset="0"/>
              <a:sym typeface="Wingdings" panose="05000000000000000000" pitchFamily="2" charset="2"/>
            </a:endParaRPr>
          </a:p>
          <a:p>
            <a:pPr eaLnBrk="1" hangingPunct="1"/>
            <a:r>
              <a:rPr lang="en-US" altLang="nl-NL" smtClean="0">
                <a:latin typeface="Arial" panose="020B0604020202020204" pitchFamily="34" charset="0"/>
                <a:sym typeface="Wingdings" panose="05000000000000000000" pitchFamily="2" charset="2"/>
              </a:rPr>
              <a:t>So, A row operation could look like:</a:t>
            </a:r>
          </a:p>
          <a:p>
            <a:pPr eaLnBrk="1" hangingPunct="1"/>
            <a:r>
              <a:rPr lang="en-US" altLang="nl-NL" smtClean="0">
                <a:latin typeface="Courier New" panose="02070309020205020404" pitchFamily="49" charset="0"/>
                <a:sym typeface="Wingdings" panose="05000000000000000000" pitchFamily="2" charset="2"/>
              </a:rPr>
              <a:t>A(i,:) = A(i,:) - 2*A(1,:)</a:t>
            </a:r>
          </a:p>
          <a:p>
            <a:pPr eaLnBrk="1" hangingPunct="1"/>
            <a:r>
              <a:rPr lang="en-US" altLang="nl-NL" smtClean="0">
                <a:latin typeface="Arial" panose="020B0604020202020204" pitchFamily="34" charset="0"/>
                <a:sym typeface="Wingdings" panose="05000000000000000000" pitchFamily="2" charset="2"/>
              </a:rPr>
              <a:t>The i-th row equals the i-th row minus 2 times the first row.</a:t>
            </a:r>
          </a:p>
          <a:p>
            <a:pPr eaLnBrk="1" hangingPunct="1"/>
            <a:endParaRPr lang="en-US" altLang="nl-NL" smtClean="0">
              <a:latin typeface="Arial" panose="020B0604020202020204" pitchFamily="34" charset="0"/>
            </a:endParaRPr>
          </a:p>
        </p:txBody>
      </p:sp>
    </p:spTree>
    <p:extLst>
      <p:ext uri="{BB962C8B-B14F-4D97-AF65-F5344CB8AC3E}">
        <p14:creationId xmlns:p14="http://schemas.microsoft.com/office/powerpoint/2010/main" val="948252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12" descr="http://www.exxonmobilchemical.com/Public_Images/PublicAffairs/singapore_steamcracker.jpg"/>
          <p:cNvPicPr>
            <a:picLocks noChangeAspect="1" noChangeArrowheads="1"/>
          </p:cNvPicPr>
          <p:nvPr/>
        </p:nvPicPr>
        <p:blipFill>
          <a:blip r:embed="rId2" cstate="print"/>
          <a:srcRect t="9091" r="20531"/>
          <a:stretch>
            <a:fillRect/>
          </a:stretch>
        </p:blipFill>
        <p:spPr bwMode="auto">
          <a:xfrm>
            <a:off x="3834969" y="1295400"/>
            <a:ext cx="5309031" cy="3962400"/>
          </a:xfrm>
          <a:prstGeom prst="rect">
            <a:avLst/>
          </a:prstGeom>
          <a:noFill/>
        </p:spPr>
      </p:pic>
      <p:pic>
        <p:nvPicPr>
          <p:cNvPr id="5" name="Picture 9" descr="blue title"/>
          <p:cNvPicPr>
            <a:picLocks noChangeAspect="1" noChangeArrowheads="1"/>
          </p:cNvPicPr>
          <p:nvPr/>
        </p:nvPicPr>
        <p:blipFill>
          <a:blip r:embed="rId3" cstate="print"/>
          <a:srcRect/>
          <a:stretch>
            <a:fillRect/>
          </a:stretch>
        </p:blipFill>
        <p:spPr bwMode="auto">
          <a:xfrm>
            <a:off x="0" y="0"/>
            <a:ext cx="9140825" cy="6854825"/>
          </a:xfrm>
          <a:prstGeom prst="rect">
            <a:avLst/>
          </a:prstGeom>
          <a:noFill/>
          <a:ln w="9525">
            <a:noFill/>
            <a:miter lim="800000"/>
            <a:headEnd/>
            <a:tailEnd/>
          </a:ln>
        </p:spPr>
      </p:pic>
      <p:sp>
        <p:nvSpPr>
          <p:cNvPr id="50178" name="Rectangle 2"/>
          <p:cNvSpPr>
            <a:spLocks noGrp="1" noChangeArrowheads="1"/>
          </p:cNvSpPr>
          <p:nvPr>
            <p:ph type="ctrTitle"/>
          </p:nvPr>
        </p:nvSpPr>
        <p:spPr>
          <a:xfrm>
            <a:off x="611188" y="1619250"/>
            <a:ext cx="5616575" cy="1470025"/>
          </a:xfrm>
        </p:spPr>
        <p:txBody>
          <a:bodyPr anchor="t"/>
          <a:lstStyle>
            <a:lvl1pPr>
              <a:defRPr/>
            </a:lvl1pPr>
          </a:lstStyle>
          <a:p>
            <a:r>
              <a:rPr lang="en-US" smtClean="0"/>
              <a:t>Click to edit Master title style</a:t>
            </a:r>
            <a:endParaRPr lang="nl-NL"/>
          </a:p>
        </p:txBody>
      </p:sp>
      <p:sp>
        <p:nvSpPr>
          <p:cNvPr id="501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r>
              <a:rPr lang="en-US" smtClean="0"/>
              <a:t>Click to edit Master subtitle style</a:t>
            </a:r>
            <a:endParaRPr lang="nl-NL"/>
          </a:p>
        </p:txBody>
      </p:sp>
    </p:spTree>
    <p:extLst>
      <p:ext uri="{BB962C8B-B14F-4D97-AF65-F5344CB8AC3E}">
        <p14:creationId xmlns:p14="http://schemas.microsoft.com/office/powerpoint/2010/main" val="1001592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fld id="{CA265975-6581-422E-A9EB-BEA7FB05054F}" type="slidenum">
              <a:rPr lang="en-US" altLang="nl-NL" smtClean="0"/>
              <a:pPr/>
              <a:t>‹#›</a:t>
            </a:fld>
            <a:endParaRPr lang="en-US" altLang="nl-NL"/>
          </a:p>
        </p:txBody>
      </p:sp>
      <p:sp>
        <p:nvSpPr>
          <p:cNvPr id="6"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2542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0"/>
            <a:ext cx="2005012" cy="5738813"/>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611188" y="0"/>
            <a:ext cx="5867400" cy="5738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fld id="{1913DA2B-CE67-4630-B371-2CF6E8889C7D}" type="slidenum">
              <a:rPr lang="en-US" altLang="nl-NL" smtClean="0"/>
              <a:pPr/>
              <a:t>‹#›</a:t>
            </a:fld>
            <a:endParaRPr lang="en-US" altLang="nl-NL"/>
          </a:p>
        </p:txBody>
      </p:sp>
      <p:sp>
        <p:nvSpPr>
          <p:cNvPr id="6"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4784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611188" y="0"/>
            <a:ext cx="8024812" cy="895350"/>
          </a:xfrm>
        </p:spPr>
        <p:txBody>
          <a:bodyPr/>
          <a:lstStyle/>
          <a:p>
            <a:r>
              <a:rPr lang="en-US" smtClean="0"/>
              <a:t>Click to edit Master title style</a:t>
            </a:r>
            <a:endParaRPr lang="nl-NL"/>
          </a:p>
        </p:txBody>
      </p:sp>
      <p:sp>
        <p:nvSpPr>
          <p:cNvPr id="3" name="Text Placeholder 2"/>
          <p:cNvSpPr>
            <a:spLocks noGrp="1"/>
          </p:cNvSpPr>
          <p:nvPr>
            <p:ph type="body" sz="half" idx="1"/>
          </p:nvPr>
        </p:nvSpPr>
        <p:spPr>
          <a:xfrm>
            <a:off x="611188" y="1196975"/>
            <a:ext cx="3919537" cy="454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Media Placeholder 3"/>
          <p:cNvSpPr>
            <a:spLocks noGrp="1"/>
          </p:cNvSpPr>
          <p:nvPr>
            <p:ph type="media" sz="half" idx="2"/>
          </p:nvPr>
        </p:nvSpPr>
        <p:spPr>
          <a:xfrm>
            <a:off x="4683125" y="1196975"/>
            <a:ext cx="3921125" cy="4541838"/>
          </a:xfrm>
        </p:spPr>
        <p:txBody>
          <a:bodyPr/>
          <a:lstStyle/>
          <a:p>
            <a:pPr lvl="0"/>
            <a:r>
              <a:rPr lang="en-US" noProof="0" smtClean="0"/>
              <a:t>Click icon to add media</a:t>
            </a:r>
            <a:endParaRPr lang="nl-NL" noProof="0"/>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fld id="{A5A4423C-8B5D-4C88-A0CE-6C9C96733253}" type="slidenum">
              <a:rPr lang="en-US" altLang="nl-NL" smtClean="0"/>
              <a:pPr/>
              <a:t>‹#›</a:t>
            </a:fld>
            <a:endParaRPr lang="en-US" altLang="nl-NL"/>
          </a:p>
        </p:txBody>
      </p:sp>
      <p:sp>
        <p:nvSpPr>
          <p:cNvPr id="7"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60867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2125" y="363538"/>
            <a:ext cx="7121525" cy="1143000"/>
          </a:xfrm>
        </p:spPr>
        <p:txBody>
          <a:bodyPr/>
          <a:lstStyle/>
          <a:p>
            <a:r>
              <a:rPr lang="en-US" smtClean="0"/>
              <a:t>Click to edit Master title style</a:t>
            </a:r>
            <a:endParaRPr lang="nl-NL"/>
          </a:p>
        </p:txBody>
      </p:sp>
      <p:sp>
        <p:nvSpPr>
          <p:cNvPr id="3" name="Text Placeholder 2"/>
          <p:cNvSpPr>
            <a:spLocks noGrp="1"/>
          </p:cNvSpPr>
          <p:nvPr>
            <p:ph type="body" sz="half" idx="1"/>
          </p:nvPr>
        </p:nvSpPr>
        <p:spPr>
          <a:xfrm>
            <a:off x="1763713" y="2051050"/>
            <a:ext cx="3482975" cy="356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5399088" y="2051050"/>
            <a:ext cx="3482975" cy="356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4"/>
          <p:cNvSpPr>
            <a:spLocks noGrp="1"/>
          </p:cNvSpPr>
          <p:nvPr>
            <p:ph type="dt" sz="half" idx="10"/>
          </p:nvPr>
        </p:nvSpPr>
        <p:spPr>
          <a:xfrm>
            <a:off x="7572375" y="6402388"/>
            <a:ext cx="936625"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635375" y="6402388"/>
            <a:ext cx="39370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509000" y="6400800"/>
            <a:ext cx="374650" cy="476250"/>
          </a:xfrm>
        </p:spPr>
        <p:txBody>
          <a:bodyPr/>
          <a:lstStyle>
            <a:lvl1pPr>
              <a:defRPr/>
            </a:lvl1pPr>
          </a:lstStyle>
          <a:p>
            <a:fld id="{A5A4423C-8B5D-4C88-A0CE-6C9C96733253}" type="slidenum">
              <a:rPr lang="en-US" altLang="nl-NL" smtClean="0"/>
              <a:pPr/>
              <a:t>‹#›</a:t>
            </a:fld>
            <a:endParaRPr lang="en-US" altLang="nl-NL"/>
          </a:p>
        </p:txBody>
      </p:sp>
    </p:spTree>
    <p:extLst>
      <p:ext uri="{BB962C8B-B14F-4D97-AF65-F5344CB8AC3E}">
        <p14:creationId xmlns:p14="http://schemas.microsoft.com/office/powerpoint/2010/main" val="1496176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20164" name="Rectangle 4"/>
          <p:cNvSpPr>
            <a:spLocks noGrp="1" noChangeArrowheads="1"/>
          </p:cNvSpPr>
          <p:nvPr>
            <p:ph type="ctrTitle"/>
          </p:nvPr>
        </p:nvSpPr>
        <p:spPr>
          <a:xfrm>
            <a:off x="611188" y="1619250"/>
            <a:ext cx="5616575" cy="1470025"/>
          </a:xfrm>
        </p:spPr>
        <p:txBody>
          <a:bodyPr anchor="t"/>
          <a:lstStyle>
            <a:lvl1pPr>
              <a:defRPr/>
            </a:lvl1pPr>
          </a:lstStyle>
          <a:p>
            <a:r>
              <a:rPr lang="en-US" smtClean="0"/>
              <a:t>Click to edit Master title style</a:t>
            </a:r>
            <a:endParaRPr lang="nl-NL"/>
          </a:p>
        </p:txBody>
      </p:sp>
      <p:sp>
        <p:nvSpPr>
          <p:cNvPr id="220165" name="Rectangle 5"/>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r>
              <a:rPr lang="en-US" smtClean="0"/>
              <a:t>Click to edit Master subtitle style</a:t>
            </a:r>
            <a:endParaRPr lang="nl-NL"/>
          </a:p>
        </p:txBody>
      </p:sp>
    </p:spTree>
    <p:extLst>
      <p:ext uri="{BB962C8B-B14F-4D97-AF65-F5344CB8AC3E}">
        <p14:creationId xmlns:p14="http://schemas.microsoft.com/office/powerpoint/2010/main" val="1091038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5" name="Rectangle 12"/>
          <p:cNvSpPr>
            <a:spLocks noGrp="1" noChangeArrowheads="1"/>
          </p:cNvSpPr>
          <p:nvPr>
            <p:ph type="sldNum" sz="quarter" idx="11"/>
          </p:nvPr>
        </p:nvSpPr>
        <p:spPr>
          <a:ln/>
        </p:spPr>
        <p:txBody>
          <a:bodyPr/>
          <a:lstStyle>
            <a:lvl1pPr>
              <a:defRPr/>
            </a:lvl1pPr>
          </a:lstStyle>
          <a:p>
            <a:pPr>
              <a:defRPr/>
            </a:pPr>
            <a:r>
              <a:rPr lang="nl-NL"/>
              <a:t>PAGE </a:t>
            </a:r>
            <a:fld id="{3CF587B7-FFDA-4C12-B27B-7336234464A0}" type="slidenum">
              <a:rPr lang="nl-NL"/>
              <a:pPr>
                <a:defRPr/>
              </a:pPr>
              <a:t>‹#›</a:t>
            </a:fld>
            <a:endParaRPr lang="nl-NL"/>
          </a:p>
        </p:txBody>
      </p:sp>
      <p:sp>
        <p:nvSpPr>
          <p:cNvPr id="6" name="Rectangle 14"/>
          <p:cNvSpPr>
            <a:spLocks noGrp="1" noChangeArrowheads="1"/>
          </p:cNvSpPr>
          <p:nvPr>
            <p:ph type="dt" sz="half" idx="12"/>
          </p:nvPr>
        </p:nvSpPr>
        <p:spPr>
          <a:ln/>
        </p:spPr>
        <p:txBody>
          <a:bodyPr/>
          <a:lstStyle>
            <a:lvl1pPr>
              <a:defRPr/>
            </a:lvl1pPr>
          </a:lstStyle>
          <a:p>
            <a:pPr>
              <a:defRPr/>
            </a:pPr>
            <a:fld id="{D21DBE30-8AC5-43EC-94AA-16F88DFAFEE1}" type="datetime1">
              <a:rPr lang="nl-NL"/>
              <a:pPr>
                <a:defRPr/>
              </a:pPr>
              <a:t>15-11-2015</a:t>
            </a:fld>
            <a:endParaRPr lang="nl-NL"/>
          </a:p>
        </p:txBody>
      </p:sp>
    </p:spTree>
    <p:extLst>
      <p:ext uri="{BB962C8B-B14F-4D97-AF65-F5344CB8AC3E}">
        <p14:creationId xmlns:p14="http://schemas.microsoft.com/office/powerpoint/2010/main" val="3457590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5" name="Rectangle 12"/>
          <p:cNvSpPr>
            <a:spLocks noGrp="1" noChangeArrowheads="1"/>
          </p:cNvSpPr>
          <p:nvPr>
            <p:ph type="sldNum" sz="quarter" idx="11"/>
          </p:nvPr>
        </p:nvSpPr>
        <p:spPr>
          <a:ln/>
        </p:spPr>
        <p:txBody>
          <a:bodyPr/>
          <a:lstStyle>
            <a:lvl1pPr>
              <a:defRPr/>
            </a:lvl1pPr>
          </a:lstStyle>
          <a:p>
            <a:pPr>
              <a:defRPr/>
            </a:pPr>
            <a:r>
              <a:rPr lang="nl-NL"/>
              <a:t>PAGE </a:t>
            </a:r>
            <a:fld id="{79AE27D7-3CCA-447F-B485-952311A21972}" type="slidenum">
              <a:rPr lang="nl-NL"/>
              <a:pPr>
                <a:defRPr/>
              </a:pPr>
              <a:t>‹#›</a:t>
            </a:fld>
            <a:endParaRPr lang="nl-NL"/>
          </a:p>
        </p:txBody>
      </p:sp>
      <p:sp>
        <p:nvSpPr>
          <p:cNvPr id="6" name="Rectangle 14"/>
          <p:cNvSpPr>
            <a:spLocks noGrp="1" noChangeArrowheads="1"/>
          </p:cNvSpPr>
          <p:nvPr>
            <p:ph type="dt" sz="half" idx="12"/>
          </p:nvPr>
        </p:nvSpPr>
        <p:spPr>
          <a:ln/>
        </p:spPr>
        <p:txBody>
          <a:bodyPr/>
          <a:lstStyle>
            <a:lvl1pPr>
              <a:defRPr/>
            </a:lvl1pPr>
          </a:lstStyle>
          <a:p>
            <a:pPr>
              <a:defRPr/>
            </a:pPr>
            <a:fld id="{112822D5-0A7B-4A1E-A80A-5B967E8FD88E}" type="datetime1">
              <a:rPr lang="nl-NL"/>
              <a:pPr>
                <a:defRPr/>
              </a:pPr>
              <a:t>15-11-2015</a:t>
            </a:fld>
            <a:endParaRPr lang="nl-NL"/>
          </a:p>
        </p:txBody>
      </p:sp>
    </p:spTree>
    <p:extLst>
      <p:ext uri="{BB962C8B-B14F-4D97-AF65-F5344CB8AC3E}">
        <p14:creationId xmlns:p14="http://schemas.microsoft.com/office/powerpoint/2010/main" val="3512008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611188" y="1196975"/>
            <a:ext cx="3919537" cy="4541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683125" y="1196975"/>
            <a:ext cx="3921125" cy="4541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6" name="Rectangle 12"/>
          <p:cNvSpPr>
            <a:spLocks noGrp="1" noChangeArrowheads="1"/>
          </p:cNvSpPr>
          <p:nvPr>
            <p:ph type="sldNum" sz="quarter" idx="11"/>
          </p:nvPr>
        </p:nvSpPr>
        <p:spPr>
          <a:ln/>
        </p:spPr>
        <p:txBody>
          <a:bodyPr/>
          <a:lstStyle>
            <a:lvl1pPr>
              <a:defRPr/>
            </a:lvl1pPr>
          </a:lstStyle>
          <a:p>
            <a:pPr>
              <a:defRPr/>
            </a:pPr>
            <a:r>
              <a:rPr lang="nl-NL"/>
              <a:t>PAGE </a:t>
            </a:r>
            <a:fld id="{0EE1BDBD-3F4A-4569-8E1D-27612E9CDA62}" type="slidenum">
              <a:rPr lang="nl-NL"/>
              <a:pPr>
                <a:defRPr/>
              </a:pPr>
              <a:t>‹#›</a:t>
            </a:fld>
            <a:endParaRPr lang="nl-NL"/>
          </a:p>
        </p:txBody>
      </p:sp>
      <p:sp>
        <p:nvSpPr>
          <p:cNvPr id="7" name="Rectangle 14"/>
          <p:cNvSpPr>
            <a:spLocks noGrp="1" noChangeArrowheads="1"/>
          </p:cNvSpPr>
          <p:nvPr>
            <p:ph type="dt" sz="half" idx="12"/>
          </p:nvPr>
        </p:nvSpPr>
        <p:spPr>
          <a:ln/>
        </p:spPr>
        <p:txBody>
          <a:bodyPr/>
          <a:lstStyle>
            <a:lvl1pPr>
              <a:defRPr/>
            </a:lvl1pPr>
          </a:lstStyle>
          <a:p>
            <a:pPr>
              <a:defRPr/>
            </a:pPr>
            <a:fld id="{52FB6496-0A64-4993-8A70-780C75F3FACA}" type="datetime1">
              <a:rPr lang="nl-NL"/>
              <a:pPr>
                <a:defRPr/>
              </a:pPr>
              <a:t>15-11-2015</a:t>
            </a:fld>
            <a:endParaRPr lang="nl-NL"/>
          </a:p>
        </p:txBody>
      </p:sp>
    </p:spTree>
    <p:extLst>
      <p:ext uri="{BB962C8B-B14F-4D97-AF65-F5344CB8AC3E}">
        <p14:creationId xmlns:p14="http://schemas.microsoft.com/office/powerpoint/2010/main" val="37073808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8" name="Rectangle 12"/>
          <p:cNvSpPr>
            <a:spLocks noGrp="1" noChangeArrowheads="1"/>
          </p:cNvSpPr>
          <p:nvPr>
            <p:ph type="sldNum" sz="quarter" idx="11"/>
          </p:nvPr>
        </p:nvSpPr>
        <p:spPr>
          <a:ln/>
        </p:spPr>
        <p:txBody>
          <a:bodyPr/>
          <a:lstStyle>
            <a:lvl1pPr>
              <a:defRPr/>
            </a:lvl1pPr>
          </a:lstStyle>
          <a:p>
            <a:pPr>
              <a:defRPr/>
            </a:pPr>
            <a:r>
              <a:rPr lang="nl-NL"/>
              <a:t>PAGE </a:t>
            </a:r>
            <a:fld id="{81174FAA-1DBA-488D-AFF3-F582026CFB4D}" type="slidenum">
              <a:rPr lang="nl-NL"/>
              <a:pPr>
                <a:defRPr/>
              </a:pPr>
              <a:t>‹#›</a:t>
            </a:fld>
            <a:endParaRPr lang="nl-NL"/>
          </a:p>
        </p:txBody>
      </p:sp>
      <p:sp>
        <p:nvSpPr>
          <p:cNvPr id="9" name="Rectangle 14"/>
          <p:cNvSpPr>
            <a:spLocks noGrp="1" noChangeArrowheads="1"/>
          </p:cNvSpPr>
          <p:nvPr>
            <p:ph type="dt" sz="half" idx="12"/>
          </p:nvPr>
        </p:nvSpPr>
        <p:spPr>
          <a:ln/>
        </p:spPr>
        <p:txBody>
          <a:bodyPr/>
          <a:lstStyle>
            <a:lvl1pPr>
              <a:defRPr/>
            </a:lvl1pPr>
          </a:lstStyle>
          <a:p>
            <a:pPr>
              <a:defRPr/>
            </a:pPr>
            <a:fld id="{57DEE4F4-0B13-45CF-841F-6F81922ADED5}" type="datetime1">
              <a:rPr lang="nl-NL"/>
              <a:pPr>
                <a:defRPr/>
              </a:pPr>
              <a:t>15-11-2015</a:t>
            </a:fld>
            <a:endParaRPr lang="nl-NL"/>
          </a:p>
        </p:txBody>
      </p:sp>
    </p:spTree>
    <p:extLst>
      <p:ext uri="{BB962C8B-B14F-4D97-AF65-F5344CB8AC3E}">
        <p14:creationId xmlns:p14="http://schemas.microsoft.com/office/powerpoint/2010/main" val="2583370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4" name="Rectangle 12"/>
          <p:cNvSpPr>
            <a:spLocks noGrp="1" noChangeArrowheads="1"/>
          </p:cNvSpPr>
          <p:nvPr>
            <p:ph type="sldNum" sz="quarter" idx="11"/>
          </p:nvPr>
        </p:nvSpPr>
        <p:spPr>
          <a:ln/>
        </p:spPr>
        <p:txBody>
          <a:bodyPr/>
          <a:lstStyle>
            <a:lvl1pPr>
              <a:defRPr/>
            </a:lvl1pPr>
          </a:lstStyle>
          <a:p>
            <a:pPr>
              <a:defRPr/>
            </a:pPr>
            <a:r>
              <a:rPr lang="nl-NL"/>
              <a:t>PAGE </a:t>
            </a:r>
            <a:fld id="{4FDF7CF5-5A91-4788-BC75-AA6DBECE9F3D}" type="slidenum">
              <a:rPr lang="nl-NL"/>
              <a:pPr>
                <a:defRPr/>
              </a:pPr>
              <a:t>‹#›</a:t>
            </a:fld>
            <a:endParaRPr lang="nl-NL"/>
          </a:p>
        </p:txBody>
      </p:sp>
      <p:sp>
        <p:nvSpPr>
          <p:cNvPr id="5" name="Rectangle 14"/>
          <p:cNvSpPr>
            <a:spLocks noGrp="1" noChangeArrowheads="1"/>
          </p:cNvSpPr>
          <p:nvPr>
            <p:ph type="dt" sz="half" idx="12"/>
          </p:nvPr>
        </p:nvSpPr>
        <p:spPr>
          <a:ln/>
        </p:spPr>
        <p:txBody>
          <a:bodyPr/>
          <a:lstStyle>
            <a:lvl1pPr>
              <a:defRPr/>
            </a:lvl1pPr>
          </a:lstStyle>
          <a:p>
            <a:pPr>
              <a:defRPr/>
            </a:pPr>
            <a:fld id="{6331D04D-01FB-48AC-8663-F7FBC0B6E463}" type="datetime1">
              <a:rPr lang="nl-NL"/>
              <a:pPr>
                <a:defRPr/>
              </a:pPr>
              <a:t>15-11-2015</a:t>
            </a:fld>
            <a:endParaRPr lang="nl-NL"/>
          </a:p>
        </p:txBody>
      </p:sp>
    </p:spTree>
    <p:extLst>
      <p:ext uri="{BB962C8B-B14F-4D97-AF65-F5344CB8AC3E}">
        <p14:creationId xmlns:p14="http://schemas.microsoft.com/office/powerpoint/2010/main" val="3417821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Footer Placeholder 3"/>
          <p:cNvSpPr>
            <a:spLocks noGrp="1"/>
          </p:cNvSpPr>
          <p:nvPr>
            <p:ph type="ftr" sz="quarter" idx="10"/>
          </p:nvPr>
        </p:nvSpPr>
        <p:spPr>
          <a:xfrm>
            <a:off x="179388" y="6553200"/>
            <a:ext cx="2879725" cy="187325"/>
          </a:xfrm>
        </p:spPr>
        <p:txBody>
          <a:bodyPr/>
          <a:lstStyle>
            <a:lvl1pPr>
              <a:defRPr/>
            </a:lvl1pPr>
          </a:lstStyle>
          <a:p>
            <a:pPr>
              <a:defRPr/>
            </a:pPr>
            <a:endParaRPr lang="en-US"/>
          </a:p>
        </p:txBody>
      </p:sp>
      <p:sp>
        <p:nvSpPr>
          <p:cNvPr id="5" name="Slide Number Placeholder 4"/>
          <p:cNvSpPr>
            <a:spLocks noGrp="1"/>
          </p:cNvSpPr>
          <p:nvPr>
            <p:ph type="sldNum" sz="quarter" idx="11"/>
          </p:nvPr>
        </p:nvSpPr>
        <p:spPr>
          <a:xfrm>
            <a:off x="3843338" y="6567488"/>
            <a:ext cx="576262" cy="187325"/>
          </a:xfrm>
        </p:spPr>
        <p:txBody>
          <a:bodyPr/>
          <a:lstStyle>
            <a:lvl1pPr>
              <a:defRPr/>
            </a:lvl1pPr>
          </a:lstStyle>
          <a:p>
            <a:fld id="{50121E13-CA6D-4F13-BBFF-77B7E511776B}" type="slidenum">
              <a:rPr lang="en-US" altLang="nl-NL" smtClean="0"/>
              <a:pPr/>
              <a:t>‹#›</a:t>
            </a:fld>
            <a:endParaRPr lang="en-US" altLang="nl-NL"/>
          </a:p>
        </p:txBody>
      </p:sp>
      <p:sp>
        <p:nvSpPr>
          <p:cNvPr id="6" name="Date Placeholder 5"/>
          <p:cNvSpPr>
            <a:spLocks noGrp="1"/>
          </p:cNvSpPr>
          <p:nvPr>
            <p:ph type="dt" sz="half" idx="12"/>
          </p:nvPr>
        </p:nvSpPr>
        <p:spPr>
          <a:xfrm>
            <a:off x="3194050" y="6567488"/>
            <a:ext cx="539750" cy="187325"/>
          </a:xfrm>
        </p:spPr>
        <p:txBody>
          <a:bodyPr/>
          <a:lstStyle>
            <a:lvl1pPr>
              <a:defRPr/>
            </a:lvl1pPr>
          </a:lstStyle>
          <a:p>
            <a:pPr>
              <a:defRPr/>
            </a:pPr>
            <a:endParaRPr lang="en-US"/>
          </a:p>
        </p:txBody>
      </p:sp>
    </p:spTree>
    <p:extLst>
      <p:ext uri="{BB962C8B-B14F-4D97-AF65-F5344CB8AC3E}">
        <p14:creationId xmlns:p14="http://schemas.microsoft.com/office/powerpoint/2010/main" val="88675093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3" name="Rectangle 12"/>
          <p:cNvSpPr>
            <a:spLocks noGrp="1" noChangeArrowheads="1"/>
          </p:cNvSpPr>
          <p:nvPr>
            <p:ph type="sldNum" sz="quarter" idx="11"/>
          </p:nvPr>
        </p:nvSpPr>
        <p:spPr>
          <a:ln/>
        </p:spPr>
        <p:txBody>
          <a:bodyPr/>
          <a:lstStyle>
            <a:lvl1pPr>
              <a:defRPr/>
            </a:lvl1pPr>
          </a:lstStyle>
          <a:p>
            <a:pPr>
              <a:defRPr/>
            </a:pPr>
            <a:r>
              <a:rPr lang="nl-NL"/>
              <a:t>PAGE </a:t>
            </a:r>
            <a:fld id="{8A1B0D1B-B23E-40FB-88BE-5131966E410E}" type="slidenum">
              <a:rPr lang="nl-NL"/>
              <a:pPr>
                <a:defRPr/>
              </a:pPr>
              <a:t>‹#›</a:t>
            </a:fld>
            <a:endParaRPr lang="nl-NL"/>
          </a:p>
        </p:txBody>
      </p:sp>
      <p:sp>
        <p:nvSpPr>
          <p:cNvPr id="4" name="Rectangle 14"/>
          <p:cNvSpPr>
            <a:spLocks noGrp="1" noChangeArrowheads="1"/>
          </p:cNvSpPr>
          <p:nvPr>
            <p:ph type="dt" sz="half" idx="12"/>
          </p:nvPr>
        </p:nvSpPr>
        <p:spPr>
          <a:ln/>
        </p:spPr>
        <p:txBody>
          <a:bodyPr/>
          <a:lstStyle>
            <a:lvl1pPr>
              <a:defRPr/>
            </a:lvl1pPr>
          </a:lstStyle>
          <a:p>
            <a:pPr>
              <a:defRPr/>
            </a:pPr>
            <a:fld id="{6F77BB9A-A86E-4030-BD32-C82B80591036}" type="datetime1">
              <a:rPr lang="nl-NL"/>
              <a:pPr>
                <a:defRPr/>
              </a:pPr>
              <a:t>15-11-2015</a:t>
            </a:fld>
            <a:endParaRPr lang="nl-NL"/>
          </a:p>
        </p:txBody>
      </p:sp>
    </p:spTree>
    <p:extLst>
      <p:ext uri="{BB962C8B-B14F-4D97-AF65-F5344CB8AC3E}">
        <p14:creationId xmlns:p14="http://schemas.microsoft.com/office/powerpoint/2010/main" val="2241945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6" name="Rectangle 12"/>
          <p:cNvSpPr>
            <a:spLocks noGrp="1" noChangeArrowheads="1"/>
          </p:cNvSpPr>
          <p:nvPr>
            <p:ph type="sldNum" sz="quarter" idx="11"/>
          </p:nvPr>
        </p:nvSpPr>
        <p:spPr>
          <a:ln/>
        </p:spPr>
        <p:txBody>
          <a:bodyPr/>
          <a:lstStyle>
            <a:lvl1pPr>
              <a:defRPr/>
            </a:lvl1pPr>
          </a:lstStyle>
          <a:p>
            <a:pPr>
              <a:defRPr/>
            </a:pPr>
            <a:r>
              <a:rPr lang="nl-NL"/>
              <a:t>PAGE </a:t>
            </a:r>
            <a:fld id="{EDC4209C-43E8-4808-8378-8FD043309EEA}" type="slidenum">
              <a:rPr lang="nl-NL"/>
              <a:pPr>
                <a:defRPr/>
              </a:pPr>
              <a:t>‹#›</a:t>
            </a:fld>
            <a:endParaRPr lang="nl-NL"/>
          </a:p>
        </p:txBody>
      </p:sp>
      <p:sp>
        <p:nvSpPr>
          <p:cNvPr id="7" name="Rectangle 14"/>
          <p:cNvSpPr>
            <a:spLocks noGrp="1" noChangeArrowheads="1"/>
          </p:cNvSpPr>
          <p:nvPr>
            <p:ph type="dt" sz="half" idx="12"/>
          </p:nvPr>
        </p:nvSpPr>
        <p:spPr>
          <a:ln/>
        </p:spPr>
        <p:txBody>
          <a:bodyPr/>
          <a:lstStyle>
            <a:lvl1pPr>
              <a:defRPr/>
            </a:lvl1pPr>
          </a:lstStyle>
          <a:p>
            <a:pPr>
              <a:defRPr/>
            </a:pPr>
            <a:fld id="{F6937BE8-D83B-497B-9DE1-58E75AB00EE0}" type="datetime1">
              <a:rPr lang="nl-NL"/>
              <a:pPr>
                <a:defRPr/>
              </a:pPr>
              <a:t>15-11-2015</a:t>
            </a:fld>
            <a:endParaRPr lang="nl-NL"/>
          </a:p>
        </p:txBody>
      </p:sp>
    </p:spTree>
    <p:extLst>
      <p:ext uri="{BB962C8B-B14F-4D97-AF65-F5344CB8AC3E}">
        <p14:creationId xmlns:p14="http://schemas.microsoft.com/office/powerpoint/2010/main" val="25958321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6" name="Rectangle 12"/>
          <p:cNvSpPr>
            <a:spLocks noGrp="1" noChangeArrowheads="1"/>
          </p:cNvSpPr>
          <p:nvPr>
            <p:ph type="sldNum" sz="quarter" idx="11"/>
          </p:nvPr>
        </p:nvSpPr>
        <p:spPr>
          <a:ln/>
        </p:spPr>
        <p:txBody>
          <a:bodyPr/>
          <a:lstStyle>
            <a:lvl1pPr>
              <a:defRPr/>
            </a:lvl1pPr>
          </a:lstStyle>
          <a:p>
            <a:pPr>
              <a:defRPr/>
            </a:pPr>
            <a:r>
              <a:rPr lang="nl-NL"/>
              <a:t>PAGE </a:t>
            </a:r>
            <a:fld id="{0B7B2B52-9D01-49E9-9E8C-CA559FF67F65}" type="slidenum">
              <a:rPr lang="nl-NL"/>
              <a:pPr>
                <a:defRPr/>
              </a:pPr>
              <a:t>‹#›</a:t>
            </a:fld>
            <a:endParaRPr lang="nl-NL"/>
          </a:p>
        </p:txBody>
      </p:sp>
      <p:sp>
        <p:nvSpPr>
          <p:cNvPr id="7" name="Rectangle 14"/>
          <p:cNvSpPr>
            <a:spLocks noGrp="1" noChangeArrowheads="1"/>
          </p:cNvSpPr>
          <p:nvPr>
            <p:ph type="dt" sz="half" idx="12"/>
          </p:nvPr>
        </p:nvSpPr>
        <p:spPr>
          <a:ln/>
        </p:spPr>
        <p:txBody>
          <a:bodyPr/>
          <a:lstStyle>
            <a:lvl1pPr>
              <a:defRPr/>
            </a:lvl1pPr>
          </a:lstStyle>
          <a:p>
            <a:pPr>
              <a:defRPr/>
            </a:pPr>
            <a:fld id="{2E57DB77-8B6F-40FB-863D-4A3938483B40}" type="datetime1">
              <a:rPr lang="nl-NL"/>
              <a:pPr>
                <a:defRPr/>
              </a:pPr>
              <a:t>15-11-2015</a:t>
            </a:fld>
            <a:endParaRPr lang="nl-NL"/>
          </a:p>
        </p:txBody>
      </p:sp>
    </p:spTree>
    <p:extLst>
      <p:ext uri="{BB962C8B-B14F-4D97-AF65-F5344CB8AC3E}">
        <p14:creationId xmlns:p14="http://schemas.microsoft.com/office/powerpoint/2010/main" val="2660103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5" name="Rectangle 12"/>
          <p:cNvSpPr>
            <a:spLocks noGrp="1" noChangeArrowheads="1"/>
          </p:cNvSpPr>
          <p:nvPr>
            <p:ph type="sldNum" sz="quarter" idx="11"/>
          </p:nvPr>
        </p:nvSpPr>
        <p:spPr>
          <a:ln/>
        </p:spPr>
        <p:txBody>
          <a:bodyPr/>
          <a:lstStyle>
            <a:lvl1pPr>
              <a:defRPr/>
            </a:lvl1pPr>
          </a:lstStyle>
          <a:p>
            <a:pPr>
              <a:defRPr/>
            </a:pPr>
            <a:r>
              <a:rPr lang="nl-NL"/>
              <a:t>PAGE </a:t>
            </a:r>
            <a:fld id="{467939CE-C3C4-4F49-8A0C-045FD9EF3449}" type="slidenum">
              <a:rPr lang="nl-NL"/>
              <a:pPr>
                <a:defRPr/>
              </a:pPr>
              <a:t>‹#›</a:t>
            </a:fld>
            <a:endParaRPr lang="nl-NL"/>
          </a:p>
        </p:txBody>
      </p:sp>
      <p:sp>
        <p:nvSpPr>
          <p:cNvPr id="6" name="Rectangle 14"/>
          <p:cNvSpPr>
            <a:spLocks noGrp="1" noChangeArrowheads="1"/>
          </p:cNvSpPr>
          <p:nvPr>
            <p:ph type="dt" sz="half" idx="12"/>
          </p:nvPr>
        </p:nvSpPr>
        <p:spPr>
          <a:ln/>
        </p:spPr>
        <p:txBody>
          <a:bodyPr/>
          <a:lstStyle>
            <a:lvl1pPr>
              <a:defRPr/>
            </a:lvl1pPr>
          </a:lstStyle>
          <a:p>
            <a:pPr>
              <a:defRPr/>
            </a:pPr>
            <a:fld id="{12BBEF26-5A02-40FB-B7B5-58FA54025D66}" type="datetime1">
              <a:rPr lang="nl-NL"/>
              <a:pPr>
                <a:defRPr/>
              </a:pPr>
              <a:t>15-11-2015</a:t>
            </a:fld>
            <a:endParaRPr lang="nl-NL"/>
          </a:p>
        </p:txBody>
      </p:sp>
    </p:spTree>
    <p:extLst>
      <p:ext uri="{BB962C8B-B14F-4D97-AF65-F5344CB8AC3E}">
        <p14:creationId xmlns:p14="http://schemas.microsoft.com/office/powerpoint/2010/main" val="525808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0"/>
            <a:ext cx="2005012" cy="5738813"/>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611188" y="0"/>
            <a:ext cx="5867400" cy="5738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5" name="Rectangle 12"/>
          <p:cNvSpPr>
            <a:spLocks noGrp="1" noChangeArrowheads="1"/>
          </p:cNvSpPr>
          <p:nvPr>
            <p:ph type="sldNum" sz="quarter" idx="11"/>
          </p:nvPr>
        </p:nvSpPr>
        <p:spPr>
          <a:ln/>
        </p:spPr>
        <p:txBody>
          <a:bodyPr/>
          <a:lstStyle>
            <a:lvl1pPr>
              <a:defRPr/>
            </a:lvl1pPr>
          </a:lstStyle>
          <a:p>
            <a:pPr>
              <a:defRPr/>
            </a:pPr>
            <a:r>
              <a:rPr lang="nl-NL"/>
              <a:t>PAGE </a:t>
            </a:r>
            <a:fld id="{ADF3ADC9-E0AC-4A09-BED1-12C296D096B4}" type="slidenum">
              <a:rPr lang="nl-NL"/>
              <a:pPr>
                <a:defRPr/>
              </a:pPr>
              <a:t>‹#›</a:t>
            </a:fld>
            <a:endParaRPr lang="nl-NL"/>
          </a:p>
        </p:txBody>
      </p:sp>
      <p:sp>
        <p:nvSpPr>
          <p:cNvPr id="6" name="Rectangle 14"/>
          <p:cNvSpPr>
            <a:spLocks noGrp="1" noChangeArrowheads="1"/>
          </p:cNvSpPr>
          <p:nvPr>
            <p:ph type="dt" sz="half" idx="12"/>
          </p:nvPr>
        </p:nvSpPr>
        <p:spPr>
          <a:ln/>
        </p:spPr>
        <p:txBody>
          <a:bodyPr/>
          <a:lstStyle>
            <a:lvl1pPr>
              <a:defRPr/>
            </a:lvl1pPr>
          </a:lstStyle>
          <a:p>
            <a:pPr>
              <a:defRPr/>
            </a:pPr>
            <a:fld id="{F0135616-B9C0-4285-B581-29916A0F8B41}" type="datetime1">
              <a:rPr lang="nl-NL"/>
              <a:pPr>
                <a:defRPr/>
              </a:pPr>
              <a:t>15-11-2015</a:t>
            </a:fld>
            <a:endParaRPr lang="nl-NL"/>
          </a:p>
        </p:txBody>
      </p:sp>
    </p:spTree>
    <p:extLst>
      <p:ext uri="{BB962C8B-B14F-4D97-AF65-F5344CB8AC3E}">
        <p14:creationId xmlns:p14="http://schemas.microsoft.com/office/powerpoint/2010/main" val="27906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fld id="{E3978DCF-A984-4A7E-9986-4B8EEBF1F353}" type="slidenum">
              <a:rPr lang="en-US" altLang="nl-NL" smtClean="0"/>
              <a:pPr/>
              <a:t>‹#›</a:t>
            </a:fld>
            <a:endParaRPr lang="en-US" altLang="nl-NL"/>
          </a:p>
        </p:txBody>
      </p:sp>
      <p:sp>
        <p:nvSpPr>
          <p:cNvPr id="6"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5038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611188" y="1196975"/>
            <a:ext cx="3919537" cy="4541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683125" y="1196975"/>
            <a:ext cx="3921125" cy="4541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fld id="{3DD2C76C-5A90-4E67-AB7C-E9DE544425F7}" type="slidenum">
              <a:rPr lang="en-US" altLang="nl-NL" smtClean="0"/>
              <a:pPr/>
              <a:t>‹#›</a:t>
            </a:fld>
            <a:endParaRPr lang="en-US" altLang="nl-NL"/>
          </a:p>
        </p:txBody>
      </p:sp>
      <p:sp>
        <p:nvSpPr>
          <p:cNvPr id="7"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7068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Rectangle 6"/>
          <p:cNvSpPr>
            <a:spLocks noGrp="1" noChangeArrowheads="1"/>
          </p:cNvSpPr>
          <p:nvPr>
            <p:ph type="ftr" sz="quarter" idx="10"/>
          </p:nvPr>
        </p:nvSpPr>
        <p:spPr>
          <a:ln/>
        </p:spPr>
        <p:txBody>
          <a:bodyPr/>
          <a:lstStyle>
            <a:lvl1pPr>
              <a:defRPr/>
            </a:lvl1pPr>
          </a:lstStyle>
          <a:p>
            <a:pPr>
              <a:defRPr/>
            </a:pPr>
            <a:endParaRPr lang="en-US"/>
          </a:p>
        </p:txBody>
      </p:sp>
      <p:sp>
        <p:nvSpPr>
          <p:cNvPr id="8" name="Rectangle 7"/>
          <p:cNvSpPr>
            <a:spLocks noGrp="1" noChangeArrowheads="1"/>
          </p:cNvSpPr>
          <p:nvPr>
            <p:ph type="sldNum" sz="quarter" idx="11"/>
          </p:nvPr>
        </p:nvSpPr>
        <p:spPr>
          <a:ln/>
        </p:spPr>
        <p:txBody>
          <a:bodyPr/>
          <a:lstStyle>
            <a:lvl1pPr>
              <a:defRPr/>
            </a:lvl1pPr>
          </a:lstStyle>
          <a:p>
            <a:fld id="{A94E76F8-67B0-4B6A-BC31-30A18D0E9B74}" type="slidenum">
              <a:rPr lang="en-US" altLang="nl-NL" smtClean="0"/>
              <a:pPr/>
              <a:t>‹#›</a:t>
            </a:fld>
            <a:endParaRPr lang="en-US" altLang="nl-NL"/>
          </a:p>
        </p:txBody>
      </p:sp>
      <p:sp>
        <p:nvSpPr>
          <p:cNvPr id="9"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9841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Rectangle 6"/>
          <p:cNvSpPr>
            <a:spLocks noGrp="1" noChangeArrowheads="1"/>
          </p:cNvSpPr>
          <p:nvPr>
            <p:ph type="ftr" sz="quarter" idx="10"/>
          </p:nvPr>
        </p:nvSpPr>
        <p:spPr>
          <a:ln/>
        </p:spPr>
        <p:txBody>
          <a:bodyPr/>
          <a:lstStyle>
            <a:lvl1pPr>
              <a:defRPr/>
            </a:lvl1pPr>
          </a:lstStyle>
          <a:p>
            <a:pPr>
              <a:defRPr/>
            </a:pPr>
            <a:endParaRPr lang="en-US"/>
          </a:p>
        </p:txBody>
      </p:sp>
      <p:sp>
        <p:nvSpPr>
          <p:cNvPr id="4" name="Rectangle 7"/>
          <p:cNvSpPr>
            <a:spLocks noGrp="1" noChangeArrowheads="1"/>
          </p:cNvSpPr>
          <p:nvPr>
            <p:ph type="sldNum" sz="quarter" idx="11"/>
          </p:nvPr>
        </p:nvSpPr>
        <p:spPr>
          <a:ln/>
        </p:spPr>
        <p:txBody>
          <a:bodyPr/>
          <a:lstStyle>
            <a:lvl1pPr>
              <a:defRPr/>
            </a:lvl1pPr>
          </a:lstStyle>
          <a:p>
            <a:fld id="{E3361DE9-D09C-414D-9CF3-05E83C3C1C74}" type="slidenum">
              <a:rPr lang="en-US" altLang="nl-NL" smtClean="0"/>
              <a:pPr/>
              <a:t>‹#›</a:t>
            </a:fld>
            <a:endParaRPr lang="en-US" altLang="nl-NL"/>
          </a:p>
        </p:txBody>
      </p:sp>
      <p:sp>
        <p:nvSpPr>
          <p:cNvPr id="5"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2335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n-US"/>
          </a:p>
        </p:txBody>
      </p:sp>
      <p:sp>
        <p:nvSpPr>
          <p:cNvPr id="3" name="Rectangle 7"/>
          <p:cNvSpPr>
            <a:spLocks noGrp="1" noChangeArrowheads="1"/>
          </p:cNvSpPr>
          <p:nvPr>
            <p:ph type="sldNum" sz="quarter" idx="11"/>
          </p:nvPr>
        </p:nvSpPr>
        <p:spPr>
          <a:ln/>
        </p:spPr>
        <p:txBody>
          <a:bodyPr/>
          <a:lstStyle>
            <a:lvl1pPr>
              <a:defRPr/>
            </a:lvl1pPr>
          </a:lstStyle>
          <a:p>
            <a:fld id="{65AD7178-6CAE-4C53-B5E8-960CE0D25A11}" type="slidenum">
              <a:rPr lang="en-US" altLang="nl-NL" smtClean="0"/>
              <a:pPr/>
              <a:t>‹#›</a:t>
            </a:fld>
            <a:endParaRPr lang="en-US" altLang="nl-NL"/>
          </a:p>
        </p:txBody>
      </p:sp>
      <p:sp>
        <p:nvSpPr>
          <p:cNvPr id="4"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97908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fld id="{E55E792F-D478-481F-9188-D2546C688ADE}" type="slidenum">
              <a:rPr lang="en-US" altLang="nl-NL" smtClean="0"/>
              <a:pPr/>
              <a:t>‹#›</a:t>
            </a:fld>
            <a:endParaRPr lang="en-US" altLang="nl-NL"/>
          </a:p>
        </p:txBody>
      </p:sp>
      <p:sp>
        <p:nvSpPr>
          <p:cNvPr id="7"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33857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fld id="{CA08D240-002F-4A01-AC77-E0CA86D35D0E}" type="slidenum">
              <a:rPr lang="en-US" altLang="nl-NL" smtClean="0"/>
              <a:pPr/>
              <a:t>‹#›</a:t>
            </a:fld>
            <a:endParaRPr lang="en-US" altLang="nl-NL"/>
          </a:p>
        </p:txBody>
      </p:sp>
      <p:sp>
        <p:nvSpPr>
          <p:cNvPr id="7"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44158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026" name="Picture 17" descr="blue bar small"/>
          <p:cNvPicPr>
            <a:picLocks noChangeAspect="1" noChangeArrowheads="1"/>
          </p:cNvPicPr>
          <p:nvPr/>
        </p:nvPicPr>
        <p:blipFill>
          <a:blip r:embed="rId15" cstate="print"/>
          <a:srcRect/>
          <a:stretch>
            <a:fillRect/>
          </a:stretch>
        </p:blipFill>
        <p:spPr bwMode="auto">
          <a:xfrm>
            <a:off x="0" y="0"/>
            <a:ext cx="8982075" cy="8953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611188" y="0"/>
            <a:ext cx="8024812" cy="89535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nl-NL" smtClean="0"/>
              <a:t>Klik om het opmaakprofiel te bewerken</a:t>
            </a:r>
          </a:p>
        </p:txBody>
      </p:sp>
      <p:sp>
        <p:nvSpPr>
          <p:cNvPr id="49158" name="Rectangle 6"/>
          <p:cNvSpPr>
            <a:spLocks noGrp="1" noChangeArrowheads="1"/>
          </p:cNvSpPr>
          <p:nvPr>
            <p:ph type="ftr" sz="quarter" idx="3"/>
          </p:nvPr>
        </p:nvSpPr>
        <p:spPr bwMode="auto">
          <a:xfrm>
            <a:off x="179388" y="6548438"/>
            <a:ext cx="2879725"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000"/>
            </a:lvl1pPr>
          </a:lstStyle>
          <a:p>
            <a:pPr>
              <a:defRPr/>
            </a:pPr>
            <a:endParaRPr lang="en-US"/>
          </a:p>
        </p:txBody>
      </p:sp>
      <p:sp>
        <p:nvSpPr>
          <p:cNvPr id="49159" name="Rectangle 7"/>
          <p:cNvSpPr>
            <a:spLocks noGrp="1" noChangeArrowheads="1"/>
          </p:cNvSpPr>
          <p:nvPr>
            <p:ph type="sldNum" sz="quarter" idx="4"/>
          </p:nvPr>
        </p:nvSpPr>
        <p:spPr bwMode="auto">
          <a:xfrm>
            <a:off x="3670300" y="6567488"/>
            <a:ext cx="576263"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accent2"/>
                </a:solidFill>
              </a:defRPr>
            </a:lvl1pPr>
          </a:lstStyle>
          <a:p>
            <a:fld id="{A5A4423C-8B5D-4C88-A0CE-6C9C96733253}" type="slidenum">
              <a:rPr lang="en-US" altLang="nl-NL" smtClean="0"/>
              <a:pPr/>
              <a:t>‹#›</a:t>
            </a:fld>
            <a:endParaRPr lang="en-US" altLang="nl-NL"/>
          </a:p>
        </p:txBody>
      </p:sp>
      <p:pic>
        <p:nvPicPr>
          <p:cNvPr id="1030" name="Picture 11" descr="logo"/>
          <p:cNvPicPr>
            <a:picLocks noChangeAspect="1" noChangeArrowheads="1"/>
          </p:cNvPicPr>
          <p:nvPr/>
        </p:nvPicPr>
        <p:blipFill>
          <a:blip r:embed="rId16" cstate="print"/>
          <a:srcRect/>
          <a:stretch>
            <a:fillRect/>
          </a:stretch>
        </p:blipFill>
        <p:spPr bwMode="auto">
          <a:xfrm>
            <a:off x="7016750" y="6332538"/>
            <a:ext cx="2030413" cy="431800"/>
          </a:xfrm>
          <a:prstGeom prst="rect">
            <a:avLst/>
          </a:prstGeom>
          <a:noFill/>
          <a:ln w="9525">
            <a:noFill/>
            <a:miter lim="800000"/>
            <a:headEnd/>
            <a:tailEnd/>
          </a:ln>
        </p:spPr>
      </p:pic>
      <p:sp>
        <p:nvSpPr>
          <p:cNvPr id="49165" name="Rectangle 13"/>
          <p:cNvSpPr>
            <a:spLocks noGrp="1" noChangeArrowheads="1"/>
          </p:cNvSpPr>
          <p:nvPr>
            <p:ph type="dt" sz="half" idx="2"/>
          </p:nvPr>
        </p:nvSpPr>
        <p:spPr bwMode="auto">
          <a:xfrm>
            <a:off x="3130550" y="6567488"/>
            <a:ext cx="539750"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accent2"/>
                </a:solidFill>
              </a:defRPr>
            </a:lvl1pPr>
          </a:lstStyle>
          <a:p>
            <a:pPr>
              <a:defRPr/>
            </a:pPr>
            <a:endParaRPr lang="en-US"/>
          </a:p>
        </p:txBody>
      </p:sp>
      <p:sp>
        <p:nvSpPr>
          <p:cNvPr id="1032" name="Rectangle 15"/>
          <p:cNvSpPr>
            <a:spLocks noGrp="1" noChangeArrowheads="1"/>
          </p:cNvSpPr>
          <p:nvPr>
            <p:ph type="body" idx="1"/>
          </p:nvPr>
        </p:nvSpPr>
        <p:spPr bwMode="auto">
          <a:xfrm>
            <a:off x="611188" y="1196975"/>
            <a:ext cx="7993062" cy="4541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spTree>
    <p:extLst>
      <p:ext uri="{BB962C8B-B14F-4D97-AF65-F5344CB8AC3E}">
        <p14:creationId xmlns:p14="http://schemas.microsoft.com/office/powerpoint/2010/main" val="87254062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iming>
    <p:tnLst>
      <p:par>
        <p:cTn id="1" dur="indefinite" restart="never" nodeType="tmRoot"/>
      </p:par>
    </p:tnLst>
  </p:timing>
  <p:txStyles>
    <p:titleStyle>
      <a:lvl1pPr algn="l" rtl="0" eaLnBrk="1" fontAlgn="base" hangingPunct="1">
        <a:spcBef>
          <a:spcPct val="0"/>
        </a:spcBef>
        <a:spcAft>
          <a:spcPct val="0"/>
        </a:spcAft>
        <a:defRPr sz="2800" b="1">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Arial" charset="0"/>
        </a:defRPr>
      </a:lvl2pPr>
      <a:lvl3pPr algn="l" rtl="0" eaLnBrk="1" fontAlgn="base" hangingPunct="1">
        <a:spcBef>
          <a:spcPct val="0"/>
        </a:spcBef>
        <a:spcAft>
          <a:spcPct val="0"/>
        </a:spcAft>
        <a:defRPr sz="2800" b="1">
          <a:solidFill>
            <a:schemeClr val="tx2"/>
          </a:solidFill>
          <a:latin typeface="Arial" charset="0"/>
        </a:defRPr>
      </a:lvl3pPr>
      <a:lvl4pPr algn="l" rtl="0" eaLnBrk="1" fontAlgn="base" hangingPunct="1">
        <a:spcBef>
          <a:spcPct val="0"/>
        </a:spcBef>
        <a:spcAft>
          <a:spcPct val="0"/>
        </a:spcAft>
        <a:defRPr sz="2800" b="1">
          <a:solidFill>
            <a:schemeClr val="tx2"/>
          </a:solidFill>
          <a:latin typeface="Arial" charset="0"/>
        </a:defRPr>
      </a:lvl4pPr>
      <a:lvl5pPr algn="l" rtl="0" eaLnBrk="1" fontAlgn="base" hangingPunct="1">
        <a:spcBef>
          <a:spcPct val="0"/>
        </a:spcBef>
        <a:spcAft>
          <a:spcPct val="0"/>
        </a:spcAft>
        <a:defRPr sz="2800" b="1">
          <a:solidFill>
            <a:schemeClr val="tx2"/>
          </a:solidFill>
          <a:latin typeface="Arial" charset="0"/>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p:titleStyle>
    <p:bodyStyle>
      <a:lvl1pPr marL="268288" indent="-268288" algn="l" rtl="0" eaLnBrk="1" fontAlgn="base" hangingPunct="1">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1" fontAlgn="base" hangingPunct="1">
        <a:spcBef>
          <a:spcPct val="20000"/>
        </a:spcBef>
        <a:spcAft>
          <a:spcPct val="0"/>
        </a:spcAft>
        <a:buClr>
          <a:schemeClr val="tx1"/>
        </a:buClr>
        <a:buChar char="•"/>
        <a:defRPr sz="2200" b="1">
          <a:solidFill>
            <a:schemeClr val="tx1"/>
          </a:solidFill>
          <a:latin typeface="+mn-lt"/>
        </a:defRPr>
      </a:lvl2pPr>
      <a:lvl3pPr marL="814388"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1" fontAlgn="base" hangingPunct="1">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5pPr>
      <a:lvl6pPr marL="18065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6pPr>
      <a:lvl7pPr marL="22637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7pPr>
      <a:lvl8pPr marL="27209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8pPr>
      <a:lvl9pPr marL="31781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4338" name="Picture 16" descr="blue bar small"/>
          <p:cNvPicPr>
            <a:picLocks noChangeAspect="1" noChangeArrowheads="1"/>
          </p:cNvPicPr>
          <p:nvPr/>
        </p:nvPicPr>
        <p:blipFill>
          <a:blip r:embed="rId13" cstate="print"/>
          <a:srcRect/>
          <a:stretch>
            <a:fillRect/>
          </a:stretch>
        </p:blipFill>
        <p:spPr bwMode="auto">
          <a:xfrm>
            <a:off x="0" y="0"/>
            <a:ext cx="8982075" cy="895350"/>
          </a:xfrm>
          <a:prstGeom prst="rect">
            <a:avLst/>
          </a:prstGeom>
          <a:noFill/>
          <a:ln w="9525">
            <a:noFill/>
            <a:miter lim="800000"/>
            <a:headEnd/>
            <a:tailEnd/>
          </a:ln>
        </p:spPr>
      </p:pic>
      <p:sp>
        <p:nvSpPr>
          <p:cNvPr id="14339" name="Rectangle 9"/>
          <p:cNvSpPr>
            <a:spLocks noGrp="1" noChangeArrowheads="1"/>
          </p:cNvSpPr>
          <p:nvPr>
            <p:ph type="body" idx="1"/>
          </p:nvPr>
        </p:nvSpPr>
        <p:spPr bwMode="auto">
          <a:xfrm>
            <a:off x="611188" y="1196975"/>
            <a:ext cx="7993062" cy="4541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smtClean="0"/>
          </a:p>
        </p:txBody>
      </p:sp>
      <p:sp>
        <p:nvSpPr>
          <p:cNvPr id="219147" name="Rectangle 11"/>
          <p:cNvSpPr>
            <a:spLocks noGrp="1" noChangeArrowheads="1"/>
          </p:cNvSpPr>
          <p:nvPr>
            <p:ph type="ftr" sz="quarter" idx="3"/>
          </p:nvPr>
        </p:nvSpPr>
        <p:spPr bwMode="auto">
          <a:xfrm>
            <a:off x="179388" y="6548438"/>
            <a:ext cx="2879725"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000"/>
            </a:lvl1pPr>
          </a:lstStyle>
          <a:p>
            <a:pPr>
              <a:defRPr/>
            </a:pPr>
            <a:r>
              <a:rPr lang="nl-NL"/>
              <a:t>/ name of department</a:t>
            </a:r>
          </a:p>
        </p:txBody>
      </p:sp>
      <p:sp>
        <p:nvSpPr>
          <p:cNvPr id="219148" name="Rectangle 12"/>
          <p:cNvSpPr>
            <a:spLocks noGrp="1" noChangeArrowheads="1"/>
          </p:cNvSpPr>
          <p:nvPr>
            <p:ph type="sldNum" sz="quarter" idx="4"/>
          </p:nvPr>
        </p:nvSpPr>
        <p:spPr bwMode="auto">
          <a:xfrm>
            <a:off x="3670300" y="6567488"/>
            <a:ext cx="576263"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accent2"/>
                </a:solidFill>
              </a:defRPr>
            </a:lvl1pPr>
          </a:lstStyle>
          <a:p>
            <a:pPr>
              <a:defRPr/>
            </a:pPr>
            <a:r>
              <a:rPr lang="nl-NL"/>
              <a:t>PAGE </a:t>
            </a:r>
            <a:fld id="{4EC00123-1EFC-4E37-8266-688ED23BCD83}" type="slidenum">
              <a:rPr lang="nl-NL"/>
              <a:pPr>
                <a:defRPr/>
              </a:pPr>
              <a:t>‹#›</a:t>
            </a:fld>
            <a:endParaRPr lang="nl-NL"/>
          </a:p>
        </p:txBody>
      </p:sp>
      <p:pic>
        <p:nvPicPr>
          <p:cNvPr id="14342" name="Picture 13" descr="logo"/>
          <p:cNvPicPr>
            <a:picLocks noChangeAspect="1" noChangeArrowheads="1"/>
          </p:cNvPicPr>
          <p:nvPr/>
        </p:nvPicPr>
        <p:blipFill>
          <a:blip r:embed="rId14" cstate="print"/>
          <a:srcRect/>
          <a:stretch>
            <a:fillRect/>
          </a:stretch>
        </p:blipFill>
        <p:spPr bwMode="auto">
          <a:xfrm>
            <a:off x="7016750" y="6332538"/>
            <a:ext cx="2030413" cy="431800"/>
          </a:xfrm>
          <a:prstGeom prst="rect">
            <a:avLst/>
          </a:prstGeom>
          <a:noFill/>
          <a:ln w="9525">
            <a:noFill/>
            <a:miter lim="800000"/>
            <a:headEnd/>
            <a:tailEnd/>
          </a:ln>
        </p:spPr>
      </p:pic>
      <p:sp>
        <p:nvSpPr>
          <p:cNvPr id="219150" name="Rectangle 14"/>
          <p:cNvSpPr>
            <a:spLocks noGrp="1" noChangeArrowheads="1"/>
          </p:cNvSpPr>
          <p:nvPr>
            <p:ph type="dt" sz="half" idx="2"/>
          </p:nvPr>
        </p:nvSpPr>
        <p:spPr bwMode="auto">
          <a:xfrm>
            <a:off x="3130550" y="6567488"/>
            <a:ext cx="539750"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accent2"/>
                </a:solidFill>
              </a:defRPr>
            </a:lvl1pPr>
          </a:lstStyle>
          <a:p>
            <a:pPr>
              <a:defRPr/>
            </a:pPr>
            <a:fld id="{27225B4E-7ADF-451B-A01E-97FA8839D4AD}" type="datetime1">
              <a:rPr lang="nl-NL"/>
              <a:pPr>
                <a:defRPr/>
              </a:pPr>
              <a:t>15-11-2015</a:t>
            </a:fld>
            <a:endParaRPr lang="nl-NL"/>
          </a:p>
        </p:txBody>
      </p:sp>
      <p:sp>
        <p:nvSpPr>
          <p:cNvPr id="14344" name="Rectangle 15"/>
          <p:cNvSpPr>
            <a:spLocks noGrp="1" noChangeArrowheads="1"/>
          </p:cNvSpPr>
          <p:nvPr>
            <p:ph type="title"/>
          </p:nvPr>
        </p:nvSpPr>
        <p:spPr bwMode="auto">
          <a:xfrm>
            <a:off x="611188" y="0"/>
            <a:ext cx="8024812" cy="89535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endParaRPr lang="nl-NL" smtClean="0"/>
          </a:p>
        </p:txBody>
      </p:sp>
    </p:spTree>
    <p:extLst>
      <p:ext uri="{BB962C8B-B14F-4D97-AF65-F5344CB8AC3E}">
        <p14:creationId xmlns:p14="http://schemas.microsoft.com/office/powerpoint/2010/main" val="128176332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p:txStyles>
    <p:titleStyle>
      <a:lvl1pPr algn="l" rtl="0" eaLnBrk="1" fontAlgn="base" hangingPunct="1">
        <a:spcBef>
          <a:spcPct val="0"/>
        </a:spcBef>
        <a:spcAft>
          <a:spcPct val="0"/>
        </a:spcAft>
        <a:defRPr sz="2800" b="1">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Arial" charset="0"/>
        </a:defRPr>
      </a:lvl2pPr>
      <a:lvl3pPr algn="l" rtl="0" eaLnBrk="1" fontAlgn="base" hangingPunct="1">
        <a:spcBef>
          <a:spcPct val="0"/>
        </a:spcBef>
        <a:spcAft>
          <a:spcPct val="0"/>
        </a:spcAft>
        <a:defRPr sz="2800" b="1">
          <a:solidFill>
            <a:schemeClr val="tx2"/>
          </a:solidFill>
          <a:latin typeface="Arial" charset="0"/>
        </a:defRPr>
      </a:lvl3pPr>
      <a:lvl4pPr algn="l" rtl="0" eaLnBrk="1" fontAlgn="base" hangingPunct="1">
        <a:spcBef>
          <a:spcPct val="0"/>
        </a:spcBef>
        <a:spcAft>
          <a:spcPct val="0"/>
        </a:spcAft>
        <a:defRPr sz="2800" b="1">
          <a:solidFill>
            <a:schemeClr val="tx2"/>
          </a:solidFill>
          <a:latin typeface="Arial" charset="0"/>
        </a:defRPr>
      </a:lvl4pPr>
      <a:lvl5pPr algn="l" rtl="0" eaLnBrk="1" fontAlgn="base" hangingPunct="1">
        <a:spcBef>
          <a:spcPct val="0"/>
        </a:spcBef>
        <a:spcAft>
          <a:spcPct val="0"/>
        </a:spcAft>
        <a:defRPr sz="2800" b="1">
          <a:solidFill>
            <a:schemeClr val="tx2"/>
          </a:solidFill>
          <a:latin typeface="Arial" charset="0"/>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p:titleStyle>
    <p:bodyStyle>
      <a:lvl1pPr marL="268288" indent="-268288" algn="l" rtl="0" eaLnBrk="1" fontAlgn="base" hangingPunct="1">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1" fontAlgn="base" hangingPunct="1">
        <a:spcBef>
          <a:spcPct val="20000"/>
        </a:spcBef>
        <a:spcAft>
          <a:spcPct val="0"/>
        </a:spcAft>
        <a:buClr>
          <a:schemeClr val="tx1"/>
        </a:buClr>
        <a:buChar char="•"/>
        <a:defRPr sz="2200" b="1">
          <a:solidFill>
            <a:schemeClr val="tx1"/>
          </a:solidFill>
          <a:latin typeface="+mn-lt"/>
        </a:defRPr>
      </a:lvl2pPr>
      <a:lvl3pPr marL="814388"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1" fontAlgn="base" hangingPunct="1">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5pPr>
      <a:lvl6pPr marL="18065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6pPr>
      <a:lvl7pPr marL="22637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7pPr>
      <a:lvl8pPr marL="27209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8pPr>
      <a:lvl9pPr marL="31781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A=%5b1%201%201;%202%201%201;%201%202%200%5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b=%20%5b1%201%201%5d"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32.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11" Type="http://schemas.openxmlformats.org/officeDocument/2006/relationships/image" Target="../media/image7.wmf"/><Relationship Id="rId5" Type="http://schemas.openxmlformats.org/officeDocument/2006/relationships/image" Target="../media/image10.w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6.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7.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nl-NL" smtClean="0"/>
              <a:t>ELIMINATION METHODS</a:t>
            </a:r>
          </a:p>
        </p:txBody>
      </p:sp>
      <p:sp>
        <p:nvSpPr>
          <p:cNvPr id="3075" name="Rectangle 3"/>
          <p:cNvSpPr>
            <a:spLocks noGrp="1" noChangeArrowheads="1"/>
          </p:cNvSpPr>
          <p:nvPr>
            <p:ph type="subTitle" idx="1"/>
          </p:nvPr>
        </p:nvSpPr>
        <p:spPr>
          <a:xfrm>
            <a:off x="611188" y="2743200"/>
            <a:ext cx="5113337" cy="1046163"/>
          </a:xfrm>
        </p:spPr>
        <p:txBody>
          <a:bodyPr/>
          <a:lstStyle/>
          <a:p>
            <a:pPr eaLnBrk="1" hangingPunct="1"/>
            <a:endParaRPr lang="en-US" altLang="nl-NL" sz="2800" dirty="0" smtClean="0"/>
          </a:p>
          <a:p>
            <a:pPr eaLnBrk="1" hangingPunct="1"/>
            <a:r>
              <a:rPr lang="en-US" altLang="nl-NL" sz="2800" dirty="0" smtClean="0"/>
              <a:t>Numerical methods in chemical engineering </a:t>
            </a:r>
          </a:p>
          <a:p>
            <a:pPr eaLnBrk="1" hangingPunct="1"/>
            <a:r>
              <a:rPr lang="en-US" altLang="nl-NL" sz="2800" dirty="0" smtClean="0"/>
              <a:t>Ivo Roghair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4"/>
          <p:cNvSpPr txBox="1">
            <a:spLocks noChangeArrowheads="1"/>
          </p:cNvSpPr>
          <p:nvPr/>
        </p:nvSpPr>
        <p:spPr bwMode="auto">
          <a:xfrm>
            <a:off x="609600" y="1752600"/>
            <a:ext cx="8001000"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nl-NL" dirty="0">
                <a:latin typeface="Courier New" panose="02070309020205020404" pitchFamily="49" charset="0"/>
              </a:rPr>
              <a:t>function [x] = </a:t>
            </a:r>
            <a:r>
              <a:rPr lang="en-US" altLang="nl-NL" dirty="0" err="1">
                <a:latin typeface="Courier New" panose="02070309020205020404" pitchFamily="49" charset="0"/>
              </a:rPr>
              <a:t>GaussianEliminate</a:t>
            </a:r>
            <a:r>
              <a:rPr lang="en-US" altLang="nl-NL" dirty="0">
                <a:latin typeface="Courier New" panose="02070309020205020404" pitchFamily="49" charset="0"/>
              </a:rPr>
              <a:t>(</a:t>
            </a:r>
            <a:r>
              <a:rPr lang="en-US" altLang="nl-NL" dirty="0" err="1">
                <a:latin typeface="Courier New" panose="02070309020205020404" pitchFamily="49" charset="0"/>
              </a:rPr>
              <a:t>A,b</a:t>
            </a:r>
            <a:r>
              <a:rPr lang="en-US" altLang="nl-NL" dirty="0">
                <a:latin typeface="Courier New" panose="02070309020205020404" pitchFamily="49" charset="0"/>
              </a:rPr>
              <a:t>)</a:t>
            </a:r>
          </a:p>
          <a:p>
            <a:pPr eaLnBrk="1" hangingPunct="1">
              <a:spcBef>
                <a:spcPct val="50000"/>
              </a:spcBef>
            </a:pPr>
            <a:r>
              <a:rPr lang="en-US" altLang="nl-NL" dirty="0">
                <a:latin typeface="Courier New" panose="02070309020205020404" pitchFamily="49" charset="0"/>
              </a:rPr>
              <a:t>N = length(b</a:t>
            </a:r>
            <a:r>
              <a:rPr lang="en-US" altLang="nl-NL" dirty="0" smtClean="0">
                <a:latin typeface="Courier New" panose="02070309020205020404" pitchFamily="49" charset="0"/>
              </a:rPr>
              <a:t>);</a:t>
            </a:r>
            <a:endParaRPr lang="en-US" altLang="nl-NL" dirty="0">
              <a:latin typeface="Courier New" panose="02070309020205020404" pitchFamily="49" charset="0"/>
            </a:endParaRPr>
          </a:p>
          <a:p>
            <a:pPr eaLnBrk="1" hangingPunct="1">
              <a:spcBef>
                <a:spcPct val="50000"/>
              </a:spcBef>
            </a:pPr>
            <a:r>
              <a:rPr lang="en-US" altLang="nl-NL" dirty="0">
                <a:latin typeface="Courier New" panose="02070309020205020404" pitchFamily="49" charset="0"/>
              </a:rPr>
              <a:t>for column=1</a:t>
            </a:r>
            <a:r>
              <a:rPr lang="en-US" altLang="nl-NL" dirty="0">
                <a:latin typeface="Courier New" panose="02070309020205020404" pitchFamily="49" charset="0"/>
                <a:sym typeface="Wingdings" panose="05000000000000000000" pitchFamily="2" charset="2"/>
              </a:rPr>
              <a:t>:(N-1)</a:t>
            </a:r>
          </a:p>
          <a:p>
            <a:pPr eaLnBrk="1" hangingPunct="1">
              <a:spcBef>
                <a:spcPct val="50000"/>
              </a:spcBef>
            </a:pPr>
            <a:r>
              <a:rPr lang="en-US" altLang="nl-NL" dirty="0">
                <a:latin typeface="Courier New" panose="02070309020205020404" pitchFamily="49" charset="0"/>
                <a:sym typeface="Wingdings" panose="05000000000000000000" pitchFamily="2" charset="2"/>
              </a:rPr>
              <a:t>	for row=(column+1):N</a:t>
            </a:r>
          </a:p>
          <a:p>
            <a:pPr eaLnBrk="1" hangingPunct="1">
              <a:spcBef>
                <a:spcPct val="50000"/>
              </a:spcBef>
            </a:pPr>
            <a:r>
              <a:rPr lang="en-US" altLang="nl-NL" dirty="0">
                <a:latin typeface="Courier New" panose="02070309020205020404" pitchFamily="49" charset="0"/>
                <a:sym typeface="Wingdings" panose="05000000000000000000" pitchFamily="2" charset="2"/>
              </a:rPr>
              <a:t>		d=A(</a:t>
            </a:r>
            <a:r>
              <a:rPr lang="en-US" altLang="nl-NL" dirty="0" err="1">
                <a:latin typeface="Courier New" panose="02070309020205020404" pitchFamily="49" charset="0"/>
                <a:sym typeface="Wingdings" panose="05000000000000000000" pitchFamily="2" charset="2"/>
              </a:rPr>
              <a:t>row,column</a:t>
            </a:r>
            <a:r>
              <a:rPr lang="en-US" altLang="nl-NL" dirty="0">
                <a:latin typeface="Courier New" panose="02070309020205020404" pitchFamily="49" charset="0"/>
                <a:sym typeface="Wingdings" panose="05000000000000000000" pitchFamily="2" charset="2"/>
              </a:rPr>
              <a:t>)/A(</a:t>
            </a:r>
            <a:r>
              <a:rPr lang="en-US" altLang="nl-NL" dirty="0" err="1">
                <a:latin typeface="Courier New" panose="02070309020205020404" pitchFamily="49" charset="0"/>
                <a:sym typeface="Wingdings" panose="05000000000000000000" pitchFamily="2" charset="2"/>
              </a:rPr>
              <a:t>column,column</a:t>
            </a:r>
            <a:r>
              <a:rPr lang="en-US" altLang="nl-NL" dirty="0">
                <a:latin typeface="Courier New" panose="02070309020205020404" pitchFamily="49" charset="0"/>
                <a:sym typeface="Wingdings" panose="05000000000000000000" pitchFamily="2" charset="2"/>
              </a:rPr>
              <a:t>);</a:t>
            </a:r>
          </a:p>
          <a:p>
            <a:pPr eaLnBrk="1" hangingPunct="1">
              <a:spcBef>
                <a:spcPct val="50000"/>
              </a:spcBef>
            </a:pPr>
            <a:r>
              <a:rPr lang="en-US" altLang="nl-NL" dirty="0">
                <a:latin typeface="Courier New" panose="02070309020205020404" pitchFamily="49" charset="0"/>
                <a:sym typeface="Wingdings" panose="05000000000000000000" pitchFamily="2" charset="2"/>
              </a:rPr>
              <a:t>	 	A(row,:)=A(row,:)-d*A(column,:);</a:t>
            </a:r>
          </a:p>
          <a:p>
            <a:pPr eaLnBrk="1" hangingPunct="1">
              <a:spcBef>
                <a:spcPct val="50000"/>
              </a:spcBef>
            </a:pPr>
            <a:r>
              <a:rPr lang="en-US" altLang="nl-NL" dirty="0">
                <a:latin typeface="Courier New" panose="02070309020205020404" pitchFamily="49" charset="0"/>
                <a:sym typeface="Wingdings" panose="05000000000000000000" pitchFamily="2" charset="2"/>
              </a:rPr>
              <a:t>	 	b(row)= b(row)-d*b(column);</a:t>
            </a:r>
          </a:p>
          <a:p>
            <a:pPr eaLnBrk="1" hangingPunct="1">
              <a:spcBef>
                <a:spcPct val="50000"/>
              </a:spcBef>
            </a:pPr>
            <a:r>
              <a:rPr lang="en-US" altLang="nl-NL" dirty="0">
                <a:latin typeface="Courier New" panose="02070309020205020404" pitchFamily="49" charset="0"/>
                <a:sym typeface="Wingdings" panose="05000000000000000000" pitchFamily="2" charset="2"/>
              </a:rPr>
              <a:t>	end</a:t>
            </a:r>
          </a:p>
          <a:p>
            <a:pPr eaLnBrk="1" hangingPunct="1">
              <a:spcBef>
                <a:spcPct val="50000"/>
              </a:spcBef>
            </a:pPr>
            <a:r>
              <a:rPr lang="en-US" altLang="nl-NL" dirty="0">
                <a:latin typeface="Courier New" panose="02070309020205020404" pitchFamily="49" charset="0"/>
                <a:sym typeface="Wingdings" panose="05000000000000000000" pitchFamily="2" charset="2"/>
              </a:rPr>
              <a:t>end	</a:t>
            </a:r>
            <a:endParaRPr lang="en-US" altLang="nl-NL" dirty="0">
              <a:latin typeface="Courier New" panose="02070309020205020404" pitchFamily="49" charset="0"/>
            </a:endParaRPr>
          </a:p>
        </p:txBody>
      </p:sp>
      <p:sp>
        <p:nvSpPr>
          <p:cNvPr id="2" name="Title 1"/>
          <p:cNvSpPr>
            <a:spLocks noGrp="1"/>
          </p:cNvSpPr>
          <p:nvPr>
            <p:ph type="title"/>
          </p:nvPr>
        </p:nvSpPr>
        <p:spPr/>
        <p:txBody>
          <a:bodyPr/>
          <a:lstStyle/>
          <a:p>
            <a:r>
              <a:rPr lang="en-US" dirty="0" smtClean="0"/>
              <a:t>First part of the program (elimination)</a:t>
            </a:r>
            <a:endParaRPr lang="nl-NL"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nl-NL" dirty="0" smtClean="0"/>
              <a:t>Second part of the program (</a:t>
            </a:r>
            <a:r>
              <a:rPr lang="en-US" altLang="nl-NL" dirty="0" err="1" smtClean="0"/>
              <a:t>backsubstitution</a:t>
            </a:r>
            <a:r>
              <a:rPr lang="en-US" altLang="nl-NL" dirty="0" smtClean="0"/>
              <a:t>)</a:t>
            </a:r>
            <a:endParaRPr lang="en-US" altLang="nl-NL" dirty="0" smtClean="0"/>
          </a:p>
        </p:txBody>
      </p:sp>
      <p:sp>
        <p:nvSpPr>
          <p:cNvPr id="13315" name="Text Box 4"/>
          <p:cNvSpPr txBox="1">
            <a:spLocks noChangeArrowheads="1"/>
          </p:cNvSpPr>
          <p:nvPr/>
        </p:nvSpPr>
        <p:spPr bwMode="auto">
          <a:xfrm>
            <a:off x="381000" y="1600200"/>
            <a:ext cx="8305800"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nl-NL" dirty="0">
                <a:latin typeface="Courier New" panose="02070309020205020404" pitchFamily="49" charset="0"/>
              </a:rPr>
              <a:t>for row=N:-1:1</a:t>
            </a:r>
          </a:p>
          <a:p>
            <a:pPr eaLnBrk="1" hangingPunct="1">
              <a:spcBef>
                <a:spcPct val="50000"/>
              </a:spcBef>
            </a:pPr>
            <a:r>
              <a:rPr lang="en-US" altLang="nl-NL" dirty="0">
                <a:latin typeface="Courier New" panose="02070309020205020404" pitchFamily="49" charset="0"/>
              </a:rPr>
              <a:t>	x(row) = b(row);</a:t>
            </a:r>
          </a:p>
          <a:p>
            <a:pPr eaLnBrk="1" hangingPunct="1">
              <a:spcBef>
                <a:spcPct val="50000"/>
              </a:spcBef>
            </a:pPr>
            <a:r>
              <a:rPr lang="en-US" altLang="nl-NL" dirty="0">
                <a:latin typeface="Courier New" panose="02070309020205020404" pitchFamily="49" charset="0"/>
              </a:rPr>
              <a:t>	for i =(row+1):N</a:t>
            </a:r>
          </a:p>
          <a:p>
            <a:pPr eaLnBrk="1" hangingPunct="1">
              <a:spcBef>
                <a:spcPct val="50000"/>
              </a:spcBef>
            </a:pPr>
            <a:r>
              <a:rPr lang="en-US" altLang="nl-NL" dirty="0">
                <a:latin typeface="Courier New" panose="02070309020205020404" pitchFamily="49" charset="0"/>
              </a:rPr>
              <a:t>		x(row)=x(row)-A(</a:t>
            </a:r>
            <a:r>
              <a:rPr lang="en-US" altLang="nl-NL" dirty="0" err="1">
                <a:latin typeface="Courier New" panose="02070309020205020404" pitchFamily="49" charset="0"/>
              </a:rPr>
              <a:t>row,i</a:t>
            </a:r>
            <a:r>
              <a:rPr lang="en-US" altLang="nl-NL" dirty="0">
                <a:latin typeface="Courier New" panose="02070309020205020404" pitchFamily="49" charset="0"/>
              </a:rPr>
              <a:t>)*x(i);</a:t>
            </a:r>
          </a:p>
          <a:p>
            <a:pPr eaLnBrk="1" hangingPunct="1">
              <a:spcBef>
                <a:spcPct val="50000"/>
              </a:spcBef>
            </a:pPr>
            <a:r>
              <a:rPr lang="en-US" altLang="nl-NL" dirty="0">
                <a:latin typeface="Courier New" panose="02070309020205020404" pitchFamily="49" charset="0"/>
              </a:rPr>
              <a:t>	end</a:t>
            </a:r>
          </a:p>
          <a:p>
            <a:pPr eaLnBrk="1" hangingPunct="1">
              <a:spcBef>
                <a:spcPct val="50000"/>
              </a:spcBef>
            </a:pPr>
            <a:r>
              <a:rPr lang="en-US" altLang="nl-NL" dirty="0">
                <a:latin typeface="Courier New" panose="02070309020205020404" pitchFamily="49" charset="0"/>
              </a:rPr>
              <a:t>	x(row)=x(row)/A(</a:t>
            </a:r>
            <a:r>
              <a:rPr lang="en-US" altLang="nl-NL" dirty="0" err="1">
                <a:latin typeface="Courier New" panose="02070309020205020404" pitchFamily="49" charset="0"/>
              </a:rPr>
              <a:t>row,row</a:t>
            </a:r>
            <a:r>
              <a:rPr lang="en-US" altLang="nl-NL" dirty="0">
                <a:latin typeface="Courier New" panose="02070309020205020404" pitchFamily="49" charset="0"/>
              </a:rPr>
              <a:t>);</a:t>
            </a:r>
          </a:p>
          <a:p>
            <a:pPr eaLnBrk="1" hangingPunct="1">
              <a:spcBef>
                <a:spcPct val="50000"/>
              </a:spcBef>
            </a:pPr>
            <a:r>
              <a:rPr lang="en-US" altLang="nl-NL" dirty="0">
                <a:latin typeface="Courier New" panose="02070309020205020404" pitchFamily="49" charset="0"/>
              </a:rPr>
              <a:t>end</a:t>
            </a:r>
          </a:p>
          <a:p>
            <a:pPr eaLnBrk="1" hangingPunct="1">
              <a:spcBef>
                <a:spcPct val="50000"/>
              </a:spcBef>
            </a:pPr>
            <a:r>
              <a:rPr lang="en-US" altLang="nl-NL" dirty="0">
                <a:latin typeface="Courier New" panose="02070309020205020404" pitchFamily="49" charset="0"/>
              </a:rPr>
              <a:t>x=x’;</a:t>
            </a:r>
          </a:p>
          <a:p>
            <a:pPr eaLnBrk="1" hangingPunct="1">
              <a:spcBef>
                <a:spcPct val="50000"/>
              </a:spcBef>
            </a:pPr>
            <a:r>
              <a:rPr lang="en-US" altLang="nl-NL" dirty="0">
                <a:latin typeface="Courier New" panose="02070309020205020404" pitchFamily="49" charset="0"/>
              </a:rPr>
              <a:t>return</a:t>
            </a:r>
          </a:p>
        </p:txBody>
      </p:sp>
      <p:graphicFrame>
        <p:nvGraphicFramePr>
          <p:cNvPr id="4" name="Object 3"/>
          <p:cNvGraphicFramePr>
            <a:graphicFrameLocks noChangeAspect="1"/>
          </p:cNvGraphicFramePr>
          <p:nvPr>
            <p:extLst>
              <p:ext uri="{D42A27DB-BD31-4B8C-83A1-F6EECF244321}">
                <p14:modId xmlns:p14="http://schemas.microsoft.com/office/powerpoint/2010/main" val="1972022425"/>
              </p:ext>
            </p:extLst>
          </p:nvPr>
        </p:nvGraphicFramePr>
        <p:xfrm>
          <a:off x="6370638" y="3663950"/>
          <a:ext cx="1311275" cy="1066800"/>
        </p:xfrm>
        <a:graphic>
          <a:graphicData uri="http://schemas.openxmlformats.org/presentationml/2006/ole">
            <mc:AlternateContent xmlns:mc="http://schemas.openxmlformats.org/markup-compatibility/2006">
              <mc:Choice xmlns:v="urn:schemas-microsoft-com:vml" Requires="v">
                <p:oleObj spid="_x0000_s4126" name="Equation" r:id="rId4" imgW="545760" imgH="444240" progId="Equation.DSMT4">
                  <p:embed/>
                </p:oleObj>
              </mc:Choice>
              <mc:Fallback>
                <p:oleObj name="Equation" r:id="rId4" imgW="545760" imgH="444240" progId="Equation.DSMT4">
                  <p:embed/>
                  <p:pic>
                    <p:nvPicPr>
                      <p:cNvPr id="0" name=""/>
                      <p:cNvPicPr/>
                      <p:nvPr/>
                    </p:nvPicPr>
                    <p:blipFill>
                      <a:blip r:embed="rId5"/>
                      <a:stretch>
                        <a:fillRect/>
                      </a:stretch>
                    </p:blipFill>
                    <p:spPr>
                      <a:xfrm>
                        <a:off x="6370638" y="3663950"/>
                        <a:ext cx="1311275" cy="1066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43812170"/>
              </p:ext>
            </p:extLst>
          </p:nvPr>
        </p:nvGraphicFramePr>
        <p:xfrm>
          <a:off x="6267450" y="4556125"/>
          <a:ext cx="2800350" cy="1616075"/>
        </p:xfrm>
        <a:graphic>
          <a:graphicData uri="http://schemas.openxmlformats.org/presentationml/2006/ole">
            <mc:AlternateContent xmlns:mc="http://schemas.openxmlformats.org/markup-compatibility/2006">
              <mc:Choice xmlns:v="urn:schemas-microsoft-com:vml" Requires="v">
                <p:oleObj spid="_x0000_s4127" name="Equation" r:id="rId6" imgW="1168200" imgH="672840" progId="Equation.DSMT4">
                  <p:embed/>
                </p:oleObj>
              </mc:Choice>
              <mc:Fallback>
                <p:oleObj name="Equation" r:id="rId6" imgW="1168200" imgH="672840" progId="Equation.DSMT4">
                  <p:embed/>
                  <p:pic>
                    <p:nvPicPr>
                      <p:cNvPr id="0" name=""/>
                      <p:cNvPicPr/>
                      <p:nvPr/>
                    </p:nvPicPr>
                    <p:blipFill>
                      <a:blip r:embed="rId7"/>
                      <a:stretch>
                        <a:fillRect/>
                      </a:stretch>
                    </p:blipFill>
                    <p:spPr>
                      <a:xfrm>
                        <a:off x="6267450" y="4556125"/>
                        <a:ext cx="2800350" cy="161607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Gaussian Elimination</a:t>
            </a:r>
            <a:endParaRPr lang="nl-NL" dirty="0"/>
          </a:p>
        </p:txBody>
      </p:sp>
      <p:sp>
        <p:nvSpPr>
          <p:cNvPr id="3" name="Content Placeholder 2"/>
          <p:cNvSpPr>
            <a:spLocks noGrp="1"/>
          </p:cNvSpPr>
          <p:nvPr>
            <p:ph idx="1"/>
          </p:nvPr>
        </p:nvSpPr>
        <p:spPr>
          <a:xfrm>
            <a:off x="611188" y="1196974"/>
            <a:ext cx="7993062" cy="5051425"/>
          </a:xfrm>
        </p:spPr>
        <p:txBody>
          <a:bodyPr/>
          <a:lstStyle/>
          <a:p>
            <a:r>
              <a:rPr lang="en-US" sz="2000" dirty="0" smtClean="0"/>
              <a:t>The function </a:t>
            </a:r>
            <a:r>
              <a:rPr lang="en-US" sz="2000" dirty="0" smtClean="0"/>
              <a:t>we just made can be found </a:t>
            </a:r>
            <a:r>
              <a:rPr lang="en-US" sz="2000" dirty="0" smtClean="0"/>
              <a:t>on OASE</a:t>
            </a:r>
          </a:p>
          <a:p>
            <a:r>
              <a:rPr lang="en-US" sz="2000" dirty="0" smtClean="0"/>
              <a:t>Use </a:t>
            </a:r>
            <a:r>
              <a:rPr lang="nl-NL" sz="2000" dirty="0">
                <a:solidFill>
                  <a:srgbClr val="000000"/>
                </a:solidFill>
                <a:latin typeface="Courier New" panose="02070309020205020404" pitchFamily="49" charset="0"/>
              </a:rPr>
              <a:t>help </a:t>
            </a:r>
            <a:r>
              <a:rPr lang="nl-NL" sz="2000" dirty="0" err="1" smtClean="0">
                <a:solidFill>
                  <a:srgbClr val="A020F0"/>
                </a:solidFill>
                <a:latin typeface="Courier New" panose="02070309020205020404" pitchFamily="49" charset="0"/>
              </a:rPr>
              <a:t>GaussianEliminate</a:t>
            </a:r>
            <a:r>
              <a:rPr lang="en-US" sz="2000" dirty="0" smtClean="0"/>
              <a:t> to find out how it works</a:t>
            </a:r>
          </a:p>
          <a:p>
            <a:pPr lvl="1"/>
            <a:r>
              <a:rPr lang="en-US" sz="2000" dirty="0" smtClean="0"/>
              <a:t>Solve </a:t>
            </a:r>
            <a:r>
              <a:rPr lang="en-US" sz="2000" dirty="0" smtClean="0"/>
              <a:t>the following system of equations:</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endParaRPr lang="en-US" sz="2000" dirty="0"/>
          </a:p>
          <a:p>
            <a:endParaRPr lang="en-US" sz="2000" dirty="0" smtClean="0"/>
          </a:p>
          <a:p>
            <a:r>
              <a:rPr lang="en-US" sz="2000" dirty="0" smtClean="0"/>
              <a:t>Compare </a:t>
            </a:r>
            <a:r>
              <a:rPr lang="en-US" sz="2000" dirty="0" smtClean="0"/>
              <a:t>your solution with A\b </a:t>
            </a:r>
          </a:p>
          <a:p>
            <a:endParaRPr lang="nl-NL" sz="2000" dirty="0"/>
          </a:p>
        </p:txBody>
      </p:sp>
      <p:graphicFrame>
        <p:nvGraphicFramePr>
          <p:cNvPr id="4" name="Object 3"/>
          <p:cNvGraphicFramePr>
            <a:graphicFrameLocks noChangeAspect="1"/>
          </p:cNvGraphicFramePr>
          <p:nvPr>
            <p:extLst>
              <p:ext uri="{D42A27DB-BD31-4B8C-83A1-F6EECF244321}">
                <p14:modId xmlns:p14="http://schemas.microsoft.com/office/powerpoint/2010/main" val="2415904160"/>
              </p:ext>
            </p:extLst>
          </p:nvPr>
        </p:nvGraphicFramePr>
        <p:xfrm>
          <a:off x="1752600" y="2590800"/>
          <a:ext cx="4975997" cy="2768600"/>
        </p:xfrm>
        <a:graphic>
          <a:graphicData uri="http://schemas.openxmlformats.org/presentationml/2006/ole">
            <mc:AlternateContent xmlns:mc="http://schemas.openxmlformats.org/markup-compatibility/2006">
              <mc:Choice xmlns:v="urn:schemas-microsoft-com:vml" Requires="v">
                <p:oleObj spid="_x0000_s2069" name="Equation" r:id="rId3" imgW="1688760" imgH="939600" progId="Equation.DSMT4">
                  <p:embed/>
                </p:oleObj>
              </mc:Choice>
              <mc:Fallback>
                <p:oleObj name="Equation" r:id="rId3" imgW="1688760" imgH="939600" progId="Equation.DSMT4">
                  <p:embed/>
                  <p:pic>
                    <p:nvPicPr>
                      <p:cNvPr id="0" name=""/>
                      <p:cNvPicPr/>
                      <p:nvPr/>
                    </p:nvPicPr>
                    <p:blipFill>
                      <a:blip r:embed="rId4"/>
                      <a:stretch>
                        <a:fillRect/>
                      </a:stretch>
                    </p:blipFill>
                    <p:spPr>
                      <a:xfrm>
                        <a:off x="1752600" y="2590800"/>
                        <a:ext cx="4975997" cy="2768600"/>
                      </a:xfrm>
                      <a:prstGeom prst="rect">
                        <a:avLst/>
                      </a:prstGeom>
                    </p:spPr>
                  </p:pic>
                </p:oleObj>
              </mc:Fallback>
            </mc:AlternateContent>
          </a:graphicData>
        </a:graphic>
      </p:graphicFrame>
    </p:spTree>
    <p:extLst>
      <p:ext uri="{BB962C8B-B14F-4D97-AF65-F5344CB8AC3E}">
        <p14:creationId xmlns:p14="http://schemas.microsoft.com/office/powerpoint/2010/main" val="1768950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nl-NL" dirty="0" smtClean="0"/>
              <a:t>PARTIAL PIVOTING</a:t>
            </a:r>
          </a:p>
        </p:txBody>
      </p:sp>
      <p:sp>
        <p:nvSpPr>
          <p:cNvPr id="14339" name="Rectangle 3"/>
          <p:cNvSpPr>
            <a:spLocks noGrp="1" noChangeArrowheads="1"/>
          </p:cNvSpPr>
          <p:nvPr>
            <p:ph idx="1"/>
          </p:nvPr>
        </p:nvSpPr>
        <p:spPr/>
        <p:txBody>
          <a:bodyPr/>
          <a:lstStyle/>
          <a:p>
            <a:pPr eaLnBrk="1" hangingPunct="1"/>
            <a:r>
              <a:rPr lang="en-US" altLang="nl-NL" dirty="0" smtClean="0"/>
              <a:t>Now try to run the algorithm with the following </a:t>
            </a:r>
            <a:r>
              <a:rPr lang="en-US" altLang="nl-NL" dirty="0" smtClean="0"/>
              <a:t>matrix (and any b):</a:t>
            </a:r>
            <a:endParaRPr lang="en-US" altLang="nl-NL" dirty="0" smtClean="0"/>
          </a:p>
        </p:txBody>
      </p:sp>
      <p:grpSp>
        <p:nvGrpSpPr>
          <p:cNvPr id="14340" name="Group 7"/>
          <p:cNvGrpSpPr>
            <a:grpSpLocks noChangeAspect="1"/>
          </p:cNvGrpSpPr>
          <p:nvPr/>
        </p:nvGrpSpPr>
        <p:grpSpPr bwMode="auto">
          <a:xfrm>
            <a:off x="3352800" y="2514600"/>
            <a:ext cx="2286000" cy="1778000"/>
            <a:chOff x="2112" y="1584"/>
            <a:chExt cx="1440" cy="1120"/>
          </a:xfrm>
        </p:grpSpPr>
        <p:sp>
          <p:nvSpPr>
            <p:cNvPr id="14346" name="AutoShape 6"/>
            <p:cNvSpPr>
              <a:spLocks noChangeAspect="1" noChangeArrowheads="1" noTextEdit="1"/>
            </p:cNvSpPr>
            <p:nvPr/>
          </p:nvSpPr>
          <p:spPr bwMode="auto">
            <a:xfrm>
              <a:off x="2112" y="1584"/>
              <a:ext cx="1440" cy="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4347" name="Rectangle 8"/>
            <p:cNvSpPr>
              <a:spLocks noChangeArrowheads="1"/>
            </p:cNvSpPr>
            <p:nvPr/>
          </p:nvSpPr>
          <p:spPr bwMode="auto">
            <a:xfrm>
              <a:off x="3416" y="2311"/>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ú</a:t>
              </a:r>
              <a:endParaRPr lang="en-US" altLang="nl-NL"/>
            </a:p>
          </p:txBody>
        </p:sp>
        <p:sp>
          <p:nvSpPr>
            <p:cNvPr id="14348" name="Rectangle 9"/>
            <p:cNvSpPr>
              <a:spLocks noChangeArrowheads="1"/>
            </p:cNvSpPr>
            <p:nvPr/>
          </p:nvSpPr>
          <p:spPr bwMode="auto">
            <a:xfrm>
              <a:off x="3416" y="2081"/>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ú</a:t>
              </a:r>
              <a:endParaRPr lang="en-US" altLang="nl-NL"/>
            </a:p>
          </p:txBody>
        </p:sp>
        <p:sp>
          <p:nvSpPr>
            <p:cNvPr id="14349" name="Rectangle 10"/>
            <p:cNvSpPr>
              <a:spLocks noChangeArrowheads="1"/>
            </p:cNvSpPr>
            <p:nvPr/>
          </p:nvSpPr>
          <p:spPr bwMode="auto">
            <a:xfrm>
              <a:off x="3416" y="1851"/>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ú</a:t>
              </a:r>
              <a:endParaRPr lang="en-US" altLang="nl-NL"/>
            </a:p>
          </p:txBody>
        </p:sp>
        <p:sp>
          <p:nvSpPr>
            <p:cNvPr id="14350" name="Rectangle 11"/>
            <p:cNvSpPr>
              <a:spLocks noChangeArrowheads="1"/>
            </p:cNvSpPr>
            <p:nvPr/>
          </p:nvSpPr>
          <p:spPr bwMode="auto">
            <a:xfrm>
              <a:off x="3416" y="2388"/>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û</a:t>
              </a:r>
              <a:endParaRPr lang="en-US" altLang="nl-NL"/>
            </a:p>
          </p:txBody>
        </p:sp>
        <p:sp>
          <p:nvSpPr>
            <p:cNvPr id="14351" name="Rectangle 12"/>
            <p:cNvSpPr>
              <a:spLocks noChangeArrowheads="1"/>
            </p:cNvSpPr>
            <p:nvPr/>
          </p:nvSpPr>
          <p:spPr bwMode="auto">
            <a:xfrm>
              <a:off x="3416" y="1621"/>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ù</a:t>
              </a:r>
              <a:endParaRPr lang="en-US" altLang="nl-NL"/>
            </a:p>
          </p:txBody>
        </p:sp>
        <p:sp>
          <p:nvSpPr>
            <p:cNvPr id="14352" name="Rectangle 13"/>
            <p:cNvSpPr>
              <a:spLocks noChangeArrowheads="1"/>
            </p:cNvSpPr>
            <p:nvPr/>
          </p:nvSpPr>
          <p:spPr bwMode="auto">
            <a:xfrm>
              <a:off x="2553" y="2311"/>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ê</a:t>
              </a:r>
              <a:endParaRPr lang="en-US" altLang="nl-NL"/>
            </a:p>
          </p:txBody>
        </p:sp>
        <p:sp>
          <p:nvSpPr>
            <p:cNvPr id="14353" name="Rectangle 14"/>
            <p:cNvSpPr>
              <a:spLocks noChangeArrowheads="1"/>
            </p:cNvSpPr>
            <p:nvPr/>
          </p:nvSpPr>
          <p:spPr bwMode="auto">
            <a:xfrm>
              <a:off x="2553" y="2081"/>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ê</a:t>
              </a:r>
              <a:endParaRPr lang="en-US" altLang="nl-NL"/>
            </a:p>
          </p:txBody>
        </p:sp>
        <p:sp>
          <p:nvSpPr>
            <p:cNvPr id="14354" name="Rectangle 15"/>
            <p:cNvSpPr>
              <a:spLocks noChangeArrowheads="1"/>
            </p:cNvSpPr>
            <p:nvPr/>
          </p:nvSpPr>
          <p:spPr bwMode="auto">
            <a:xfrm>
              <a:off x="2553" y="1851"/>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ê</a:t>
              </a:r>
              <a:endParaRPr lang="en-US" altLang="nl-NL"/>
            </a:p>
          </p:txBody>
        </p:sp>
        <p:sp>
          <p:nvSpPr>
            <p:cNvPr id="14355" name="Rectangle 16"/>
            <p:cNvSpPr>
              <a:spLocks noChangeArrowheads="1"/>
            </p:cNvSpPr>
            <p:nvPr/>
          </p:nvSpPr>
          <p:spPr bwMode="auto">
            <a:xfrm>
              <a:off x="2553" y="2388"/>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ë</a:t>
              </a:r>
              <a:endParaRPr lang="en-US" altLang="nl-NL"/>
            </a:p>
          </p:txBody>
        </p:sp>
        <p:sp>
          <p:nvSpPr>
            <p:cNvPr id="14356" name="Rectangle 17"/>
            <p:cNvSpPr>
              <a:spLocks noChangeArrowheads="1"/>
            </p:cNvSpPr>
            <p:nvPr/>
          </p:nvSpPr>
          <p:spPr bwMode="auto">
            <a:xfrm>
              <a:off x="2553" y="1621"/>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é</a:t>
              </a:r>
              <a:endParaRPr lang="en-US" altLang="nl-NL"/>
            </a:p>
          </p:txBody>
        </p:sp>
        <p:sp>
          <p:nvSpPr>
            <p:cNvPr id="14357" name="Rectangle 18"/>
            <p:cNvSpPr>
              <a:spLocks noChangeArrowheads="1"/>
            </p:cNvSpPr>
            <p:nvPr/>
          </p:nvSpPr>
          <p:spPr bwMode="auto">
            <a:xfrm>
              <a:off x="2362" y="1963"/>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a:t>
              </a:r>
              <a:endParaRPr lang="en-US" altLang="nl-NL"/>
            </a:p>
          </p:txBody>
        </p:sp>
        <p:sp>
          <p:nvSpPr>
            <p:cNvPr id="14358" name="Rectangle 19"/>
            <p:cNvSpPr>
              <a:spLocks noChangeArrowheads="1"/>
            </p:cNvSpPr>
            <p:nvPr/>
          </p:nvSpPr>
          <p:spPr bwMode="auto">
            <a:xfrm>
              <a:off x="3311" y="2350"/>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1</a:t>
              </a:r>
              <a:endParaRPr lang="en-US" altLang="nl-NL"/>
            </a:p>
          </p:txBody>
        </p:sp>
        <p:sp>
          <p:nvSpPr>
            <p:cNvPr id="14359" name="Rectangle 20"/>
            <p:cNvSpPr>
              <a:spLocks noChangeArrowheads="1"/>
            </p:cNvSpPr>
            <p:nvPr/>
          </p:nvSpPr>
          <p:spPr bwMode="auto">
            <a:xfrm>
              <a:off x="2988" y="2350"/>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1</a:t>
              </a:r>
              <a:endParaRPr lang="en-US" altLang="nl-NL"/>
            </a:p>
          </p:txBody>
        </p:sp>
        <p:sp>
          <p:nvSpPr>
            <p:cNvPr id="14360" name="Rectangle 21"/>
            <p:cNvSpPr>
              <a:spLocks noChangeArrowheads="1"/>
            </p:cNvSpPr>
            <p:nvPr/>
          </p:nvSpPr>
          <p:spPr bwMode="auto">
            <a:xfrm>
              <a:off x="2645" y="2350"/>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1</a:t>
              </a:r>
              <a:endParaRPr lang="en-US" altLang="nl-NL"/>
            </a:p>
          </p:txBody>
        </p:sp>
        <p:sp>
          <p:nvSpPr>
            <p:cNvPr id="14361" name="Rectangle 22"/>
            <p:cNvSpPr>
              <a:spLocks noChangeArrowheads="1"/>
            </p:cNvSpPr>
            <p:nvPr/>
          </p:nvSpPr>
          <p:spPr bwMode="auto">
            <a:xfrm>
              <a:off x="3311" y="1990"/>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1</a:t>
              </a:r>
              <a:endParaRPr lang="en-US" altLang="nl-NL"/>
            </a:p>
          </p:txBody>
        </p:sp>
        <p:sp>
          <p:nvSpPr>
            <p:cNvPr id="14362" name="Rectangle 23"/>
            <p:cNvSpPr>
              <a:spLocks noChangeArrowheads="1"/>
            </p:cNvSpPr>
            <p:nvPr/>
          </p:nvSpPr>
          <p:spPr bwMode="auto">
            <a:xfrm>
              <a:off x="2992" y="1990"/>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2</a:t>
              </a:r>
              <a:endParaRPr lang="en-US" altLang="nl-NL"/>
            </a:p>
          </p:txBody>
        </p:sp>
        <p:sp>
          <p:nvSpPr>
            <p:cNvPr id="14363" name="Rectangle 24"/>
            <p:cNvSpPr>
              <a:spLocks noChangeArrowheads="1"/>
            </p:cNvSpPr>
            <p:nvPr/>
          </p:nvSpPr>
          <p:spPr bwMode="auto">
            <a:xfrm>
              <a:off x="2649" y="1990"/>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3</a:t>
              </a:r>
              <a:endParaRPr lang="en-US" altLang="nl-NL"/>
            </a:p>
          </p:txBody>
        </p:sp>
        <p:sp>
          <p:nvSpPr>
            <p:cNvPr id="14364" name="Rectangle 25"/>
            <p:cNvSpPr>
              <a:spLocks noChangeArrowheads="1"/>
            </p:cNvSpPr>
            <p:nvPr/>
          </p:nvSpPr>
          <p:spPr bwMode="auto">
            <a:xfrm>
              <a:off x="3311" y="1630"/>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1</a:t>
              </a:r>
              <a:endParaRPr lang="en-US" altLang="nl-NL"/>
            </a:p>
          </p:txBody>
        </p:sp>
        <p:sp>
          <p:nvSpPr>
            <p:cNvPr id="14365" name="Rectangle 26"/>
            <p:cNvSpPr>
              <a:spLocks noChangeArrowheads="1"/>
            </p:cNvSpPr>
            <p:nvPr/>
          </p:nvSpPr>
          <p:spPr bwMode="auto">
            <a:xfrm>
              <a:off x="2992" y="1630"/>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2</a:t>
              </a:r>
              <a:endParaRPr lang="en-US" altLang="nl-NL"/>
            </a:p>
          </p:txBody>
        </p:sp>
        <p:sp>
          <p:nvSpPr>
            <p:cNvPr id="14366" name="Rectangle 27"/>
            <p:cNvSpPr>
              <a:spLocks noChangeArrowheads="1"/>
            </p:cNvSpPr>
            <p:nvPr/>
          </p:nvSpPr>
          <p:spPr bwMode="auto">
            <a:xfrm>
              <a:off x="2647" y="1630"/>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0</a:t>
              </a:r>
              <a:endParaRPr lang="en-US" altLang="nl-NL"/>
            </a:p>
          </p:txBody>
        </p:sp>
        <p:sp>
          <p:nvSpPr>
            <p:cNvPr id="14367" name="Rectangle 28"/>
            <p:cNvSpPr>
              <a:spLocks noChangeArrowheads="1"/>
            </p:cNvSpPr>
            <p:nvPr/>
          </p:nvSpPr>
          <p:spPr bwMode="auto">
            <a:xfrm>
              <a:off x="2167" y="1990"/>
              <a:ext cx="1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A</a:t>
              </a:r>
              <a:endParaRPr lang="en-US" altLang="nl-NL"/>
            </a:p>
          </p:txBody>
        </p:sp>
      </p:grpSp>
      <p:sp>
        <p:nvSpPr>
          <p:cNvPr id="14341" name="Text Box 29"/>
          <p:cNvSpPr txBox="1">
            <a:spLocks noChangeArrowheads="1"/>
          </p:cNvSpPr>
          <p:nvPr/>
        </p:nvSpPr>
        <p:spPr bwMode="auto">
          <a:xfrm>
            <a:off x="2743200" y="4572000"/>
            <a:ext cx="487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nl-NL" dirty="0"/>
              <a:t>Does it work?</a:t>
            </a:r>
          </a:p>
        </p:txBody>
      </p:sp>
      <p:sp>
        <p:nvSpPr>
          <p:cNvPr id="14342" name="Text Box 30"/>
          <p:cNvSpPr txBox="1">
            <a:spLocks noChangeArrowheads="1"/>
          </p:cNvSpPr>
          <p:nvPr/>
        </p:nvSpPr>
        <p:spPr bwMode="auto">
          <a:xfrm>
            <a:off x="4114800" y="5105400"/>
            <a:ext cx="350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nl-NL" dirty="0"/>
              <a:t>Division by zero</a:t>
            </a:r>
            <a:r>
              <a:rPr lang="en-US" altLang="nl-NL" dirty="0" smtClean="0"/>
              <a:t>! Yields </a:t>
            </a:r>
            <a:r>
              <a:rPr lang="en-US" altLang="nl-NL" dirty="0" err="1" smtClean="0"/>
              <a:t>NaN</a:t>
            </a:r>
            <a:r>
              <a:rPr lang="en-US" altLang="nl-NL" dirty="0" smtClean="0"/>
              <a:t>!</a:t>
            </a:r>
            <a:endParaRPr lang="en-US" altLang="nl-NL" dirty="0"/>
          </a:p>
        </p:txBody>
      </p:sp>
      <p:sp>
        <p:nvSpPr>
          <p:cNvPr id="14343" name="Text Box 31"/>
          <p:cNvSpPr txBox="1">
            <a:spLocks noChangeArrowheads="1"/>
          </p:cNvSpPr>
          <p:nvPr/>
        </p:nvSpPr>
        <p:spPr bwMode="auto">
          <a:xfrm>
            <a:off x="5257800" y="5638800"/>
            <a:ext cx="3657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nl-NL" dirty="0"/>
              <a:t>Solution: swap row 1 with row 2…</a:t>
            </a:r>
          </a:p>
        </p:txBody>
      </p:sp>
      <p:sp>
        <p:nvSpPr>
          <p:cNvPr id="14344" name="Text Box 32"/>
          <p:cNvSpPr txBox="1">
            <a:spLocks noChangeArrowheads="1"/>
          </p:cNvSpPr>
          <p:nvPr/>
        </p:nvSpPr>
        <p:spPr bwMode="auto">
          <a:xfrm>
            <a:off x="609600" y="3962400"/>
            <a:ext cx="26670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nl-NL" b="1" dirty="0"/>
              <a:t>Swap rows to move largest element to the diagonal, values for d will always be less then one: reduction of accumulated numerical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animEffect transition="in" filter="fade">
                                      <p:cBhvr>
                                        <p:cTn id="7" dur="500"/>
                                        <p:tgtEl>
                                          <p:spTgt spid="143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342"/>
                                        </p:tgtEl>
                                        <p:attrNameLst>
                                          <p:attrName>style.visibility</p:attrName>
                                        </p:attrNameLst>
                                      </p:cBhvr>
                                      <p:to>
                                        <p:strVal val="visible"/>
                                      </p:to>
                                    </p:set>
                                    <p:animEffect transition="in" filter="fade">
                                      <p:cBhvr>
                                        <p:cTn id="12" dur="500"/>
                                        <p:tgtEl>
                                          <p:spTgt spid="143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343"/>
                                        </p:tgtEl>
                                        <p:attrNameLst>
                                          <p:attrName>style.visibility</p:attrName>
                                        </p:attrNameLst>
                                      </p:cBhvr>
                                      <p:to>
                                        <p:strVal val="visible"/>
                                      </p:to>
                                    </p:set>
                                    <p:animEffect transition="in" filter="fade">
                                      <p:cBhvr>
                                        <p:cTn id="17" dur="500"/>
                                        <p:tgtEl>
                                          <p:spTgt spid="1434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344"/>
                                        </p:tgtEl>
                                        <p:attrNameLst>
                                          <p:attrName>style.visibility</p:attrName>
                                        </p:attrNameLst>
                                      </p:cBhvr>
                                      <p:to>
                                        <p:strVal val="visible"/>
                                      </p:to>
                                    </p:set>
                                    <p:animEffect transition="in" filter="fade">
                                      <p:cBhvr>
                                        <p:cTn id="20" dur="500"/>
                                        <p:tgtEl>
                                          <p:spTgt spid="1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14342" grpId="0"/>
      <p:bldP spid="14343" grpId="0"/>
      <p:bldP spid="143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EXTENSION OF THE PROGRAM</a:t>
            </a:r>
          </a:p>
        </p:txBody>
      </p:sp>
      <p:sp>
        <p:nvSpPr>
          <p:cNvPr id="3" name="Content Placeholder 2"/>
          <p:cNvSpPr>
            <a:spLocks noGrp="1"/>
          </p:cNvSpPr>
          <p:nvPr>
            <p:ph idx="1"/>
          </p:nvPr>
        </p:nvSpPr>
        <p:spPr/>
        <p:txBody>
          <a:bodyPr/>
          <a:lstStyle/>
          <a:p>
            <a:r>
              <a:rPr lang="en-US" sz="2000" dirty="0" smtClean="0"/>
              <a:t>Can you think of a procedure to do this?</a:t>
            </a:r>
          </a:p>
          <a:p>
            <a:pPr lvl="1"/>
            <a:r>
              <a:rPr lang="en-US" sz="2000" b="0" dirty="0">
                <a:solidFill>
                  <a:schemeClr val="bg1">
                    <a:lumMod val="60000"/>
                    <a:lumOff val="40000"/>
                  </a:schemeClr>
                </a:solidFill>
              </a:rPr>
              <a:t>Find maximum element </a:t>
            </a:r>
            <a:r>
              <a:rPr lang="en-US" sz="2000" b="0" dirty="0" smtClean="0">
                <a:solidFill>
                  <a:schemeClr val="bg1">
                    <a:lumMod val="60000"/>
                    <a:lumOff val="40000"/>
                  </a:schemeClr>
                </a:solidFill>
              </a:rPr>
              <a:t>row below </a:t>
            </a:r>
            <a:r>
              <a:rPr lang="en-US" sz="2000" b="0" dirty="0">
                <a:solidFill>
                  <a:schemeClr val="bg1">
                    <a:lumMod val="60000"/>
                    <a:lumOff val="40000"/>
                  </a:schemeClr>
                </a:solidFill>
              </a:rPr>
              <a:t>pivot </a:t>
            </a:r>
            <a:r>
              <a:rPr lang="en-US" sz="2000" b="0" dirty="0" smtClean="0">
                <a:solidFill>
                  <a:schemeClr val="bg1">
                    <a:lumMod val="60000"/>
                    <a:lumOff val="40000"/>
                  </a:schemeClr>
                </a:solidFill>
              </a:rPr>
              <a:t>in current column </a:t>
            </a:r>
          </a:p>
          <a:p>
            <a:pPr lvl="1"/>
            <a:r>
              <a:rPr lang="en-US" sz="2000" b="0" dirty="0">
                <a:solidFill>
                  <a:schemeClr val="accent2">
                    <a:lumMod val="60000"/>
                    <a:lumOff val="40000"/>
                  </a:schemeClr>
                </a:solidFill>
              </a:rPr>
              <a:t>Store current </a:t>
            </a:r>
            <a:r>
              <a:rPr lang="en-US" sz="2000" b="0" dirty="0" smtClean="0">
                <a:solidFill>
                  <a:schemeClr val="accent2">
                    <a:lumMod val="60000"/>
                    <a:lumOff val="40000"/>
                  </a:schemeClr>
                </a:solidFill>
              </a:rPr>
              <a:t>row</a:t>
            </a:r>
          </a:p>
          <a:p>
            <a:pPr lvl="1"/>
            <a:r>
              <a:rPr lang="en-US" sz="2000" b="0" dirty="0">
                <a:solidFill>
                  <a:srgbClr val="92D050"/>
                </a:solidFill>
              </a:rPr>
              <a:t>Swap pivot row and desired </a:t>
            </a:r>
            <a:r>
              <a:rPr lang="en-US" sz="2000" b="0" dirty="0" smtClean="0">
                <a:solidFill>
                  <a:srgbClr val="92D050"/>
                </a:solidFill>
              </a:rPr>
              <a:t>row in A</a:t>
            </a:r>
          </a:p>
          <a:p>
            <a:pPr lvl="1"/>
            <a:r>
              <a:rPr lang="en-US" sz="2000" b="0" dirty="0" smtClean="0">
                <a:solidFill>
                  <a:schemeClr val="bg2"/>
                </a:solidFill>
              </a:rPr>
              <a:t>Do the same for b: store and swap</a:t>
            </a:r>
            <a:endParaRPr lang="en-US" sz="2000" b="0" dirty="0">
              <a:solidFill>
                <a:schemeClr val="bg2"/>
              </a:solidFill>
            </a:endParaRPr>
          </a:p>
        </p:txBody>
      </p:sp>
      <p:sp>
        <p:nvSpPr>
          <p:cNvPr id="5" name="Text Box 4"/>
          <p:cNvSpPr txBox="1">
            <a:spLocks noChangeArrowheads="1"/>
          </p:cNvSpPr>
          <p:nvPr/>
        </p:nvSpPr>
        <p:spPr bwMode="auto">
          <a:xfrm>
            <a:off x="762000" y="3124200"/>
            <a:ext cx="8153400"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nl-NL" sz="2000" dirty="0" smtClean="0">
                <a:solidFill>
                  <a:schemeClr val="bg1">
                    <a:lumMod val="60000"/>
                    <a:lumOff val="40000"/>
                  </a:schemeClr>
                </a:solidFill>
                <a:latin typeface="Courier New" panose="02070309020205020404" pitchFamily="49" charset="0"/>
              </a:rPr>
              <a:t>[</a:t>
            </a:r>
            <a:r>
              <a:rPr lang="en-US" altLang="nl-NL" sz="2000" dirty="0" err="1">
                <a:solidFill>
                  <a:schemeClr val="bg1">
                    <a:lumMod val="60000"/>
                    <a:lumOff val="40000"/>
                  </a:schemeClr>
                </a:solidFill>
                <a:latin typeface="Courier New" panose="02070309020205020404" pitchFamily="49" charset="0"/>
              </a:rPr>
              <a:t>dummy,index</a:t>
            </a:r>
            <a:r>
              <a:rPr lang="en-US" altLang="nl-NL" sz="2000" dirty="0" smtClean="0">
                <a:solidFill>
                  <a:schemeClr val="bg1">
                    <a:lumMod val="60000"/>
                    <a:lumOff val="40000"/>
                  </a:schemeClr>
                </a:solidFill>
                <a:latin typeface="Courier New" panose="02070309020205020404" pitchFamily="49" charset="0"/>
              </a:rPr>
              <a:t>] = </a:t>
            </a:r>
            <a:r>
              <a:rPr lang="en-US" altLang="nl-NL" sz="2000" dirty="0">
                <a:solidFill>
                  <a:schemeClr val="bg1">
                    <a:lumMod val="60000"/>
                    <a:lumOff val="40000"/>
                  </a:schemeClr>
                </a:solidFill>
                <a:latin typeface="Courier New" panose="02070309020205020404" pitchFamily="49" charset="0"/>
              </a:rPr>
              <a:t>max(abs(A(</a:t>
            </a:r>
            <a:r>
              <a:rPr lang="en-US" altLang="nl-NL" sz="2000" dirty="0" err="1">
                <a:solidFill>
                  <a:schemeClr val="bg1">
                    <a:lumMod val="60000"/>
                    <a:lumOff val="40000"/>
                  </a:schemeClr>
                </a:solidFill>
                <a:latin typeface="Courier New" panose="02070309020205020404" pitchFamily="49" charset="0"/>
              </a:rPr>
              <a:t>column:end,column</a:t>
            </a:r>
            <a:r>
              <a:rPr lang="en-US" altLang="nl-NL" sz="2000" dirty="0">
                <a:solidFill>
                  <a:schemeClr val="bg1">
                    <a:lumMod val="60000"/>
                    <a:lumOff val="40000"/>
                  </a:schemeClr>
                </a:solidFill>
                <a:latin typeface="Courier New" panose="02070309020205020404" pitchFamily="49" charset="0"/>
              </a:rPr>
              <a:t>)));</a:t>
            </a:r>
          </a:p>
          <a:p>
            <a:pPr eaLnBrk="1" hangingPunct="1">
              <a:spcBef>
                <a:spcPct val="50000"/>
              </a:spcBef>
            </a:pPr>
            <a:r>
              <a:rPr lang="en-US" altLang="nl-NL" sz="2000" dirty="0" smtClean="0">
                <a:solidFill>
                  <a:schemeClr val="bg1">
                    <a:lumMod val="60000"/>
                    <a:lumOff val="40000"/>
                  </a:schemeClr>
                </a:solidFill>
                <a:latin typeface="Courier New" panose="02070309020205020404" pitchFamily="49" charset="0"/>
              </a:rPr>
              <a:t>Index = index+column-1</a:t>
            </a:r>
            <a:r>
              <a:rPr lang="en-US" altLang="nl-NL" sz="2000" dirty="0">
                <a:solidFill>
                  <a:schemeClr val="bg1">
                    <a:lumMod val="60000"/>
                    <a:lumOff val="40000"/>
                  </a:schemeClr>
                </a:solidFill>
                <a:latin typeface="Courier New" panose="02070309020205020404" pitchFamily="49" charset="0"/>
              </a:rPr>
              <a:t>;</a:t>
            </a:r>
          </a:p>
          <a:p>
            <a:pPr eaLnBrk="1" hangingPunct="1">
              <a:spcBef>
                <a:spcPct val="50000"/>
              </a:spcBef>
            </a:pPr>
            <a:r>
              <a:rPr lang="en-US" altLang="nl-NL" sz="2000" dirty="0">
                <a:solidFill>
                  <a:schemeClr val="accent2">
                    <a:lumMod val="60000"/>
                    <a:lumOff val="40000"/>
                  </a:schemeClr>
                </a:solidFill>
                <a:latin typeface="Courier New" panose="02070309020205020404" pitchFamily="49" charset="0"/>
              </a:rPr>
              <a:t>temp = A(column,</a:t>
            </a:r>
            <a:r>
              <a:rPr lang="en-US" altLang="nl-NL" sz="2000" dirty="0">
                <a:solidFill>
                  <a:schemeClr val="accent2">
                    <a:lumMod val="60000"/>
                    <a:lumOff val="40000"/>
                  </a:schemeClr>
                </a:solidFill>
                <a:latin typeface="Courier New" panose="02070309020205020404" pitchFamily="49" charset="0"/>
                <a:sym typeface="Wingdings" panose="05000000000000000000" pitchFamily="2" charset="2"/>
              </a:rPr>
              <a:t>:);</a:t>
            </a:r>
          </a:p>
          <a:p>
            <a:pPr eaLnBrk="1" hangingPunct="1">
              <a:spcBef>
                <a:spcPct val="50000"/>
              </a:spcBef>
            </a:pPr>
            <a:r>
              <a:rPr lang="en-US" altLang="nl-NL" sz="2000" dirty="0">
                <a:solidFill>
                  <a:srgbClr val="92D050"/>
                </a:solidFill>
                <a:latin typeface="Courier New" panose="02070309020205020404" pitchFamily="49" charset="0"/>
                <a:sym typeface="Wingdings" panose="05000000000000000000" pitchFamily="2" charset="2"/>
              </a:rPr>
              <a:t>A(column</a:t>
            </a:r>
            <a:r>
              <a:rPr lang="en-US" altLang="nl-NL" sz="2000" dirty="0" smtClean="0">
                <a:solidFill>
                  <a:srgbClr val="92D050"/>
                </a:solidFill>
                <a:latin typeface="Courier New" panose="02070309020205020404" pitchFamily="49" charset="0"/>
                <a:sym typeface="Wingdings" panose="05000000000000000000" pitchFamily="2" charset="2"/>
              </a:rPr>
              <a:t>,:) = A(index</a:t>
            </a:r>
            <a:r>
              <a:rPr lang="en-US" altLang="nl-NL" sz="2000" dirty="0">
                <a:solidFill>
                  <a:srgbClr val="92D050"/>
                </a:solidFill>
                <a:latin typeface="Courier New" panose="02070309020205020404" pitchFamily="49" charset="0"/>
                <a:sym typeface="Wingdings" panose="05000000000000000000" pitchFamily="2" charset="2"/>
              </a:rPr>
              <a:t>,:);</a:t>
            </a:r>
          </a:p>
          <a:p>
            <a:pPr eaLnBrk="1" hangingPunct="1">
              <a:spcBef>
                <a:spcPct val="50000"/>
              </a:spcBef>
            </a:pPr>
            <a:r>
              <a:rPr lang="en-US" altLang="nl-NL" sz="2000" dirty="0">
                <a:solidFill>
                  <a:srgbClr val="92D050"/>
                </a:solidFill>
                <a:latin typeface="Courier New" panose="02070309020205020404" pitchFamily="49" charset="0"/>
                <a:sym typeface="Wingdings" panose="05000000000000000000" pitchFamily="2" charset="2"/>
              </a:rPr>
              <a:t>A(index</a:t>
            </a:r>
            <a:r>
              <a:rPr lang="en-US" altLang="nl-NL" sz="2000" dirty="0" smtClean="0">
                <a:solidFill>
                  <a:srgbClr val="92D050"/>
                </a:solidFill>
                <a:latin typeface="Courier New" panose="02070309020205020404" pitchFamily="49" charset="0"/>
                <a:sym typeface="Wingdings" panose="05000000000000000000" pitchFamily="2" charset="2"/>
              </a:rPr>
              <a:t>,:) = temp;</a:t>
            </a:r>
            <a:endParaRPr lang="en-US" altLang="nl-NL" sz="2000" dirty="0">
              <a:solidFill>
                <a:srgbClr val="92D050"/>
              </a:solidFill>
              <a:latin typeface="Courier New" panose="02070309020205020404" pitchFamily="49" charset="0"/>
              <a:sym typeface="Wingdings" panose="05000000000000000000" pitchFamily="2" charset="2"/>
            </a:endParaRPr>
          </a:p>
          <a:p>
            <a:pPr eaLnBrk="1" hangingPunct="1">
              <a:spcBef>
                <a:spcPct val="50000"/>
              </a:spcBef>
            </a:pPr>
            <a:r>
              <a:rPr lang="en-US" altLang="nl-NL" sz="2000" dirty="0">
                <a:solidFill>
                  <a:schemeClr val="bg2"/>
                </a:solidFill>
                <a:latin typeface="Courier New" panose="02070309020205020404" pitchFamily="49" charset="0"/>
                <a:sym typeface="Wingdings" panose="05000000000000000000" pitchFamily="2" charset="2"/>
              </a:rPr>
              <a:t>temp=b(column);</a:t>
            </a:r>
          </a:p>
          <a:p>
            <a:pPr eaLnBrk="1" hangingPunct="1">
              <a:spcBef>
                <a:spcPct val="50000"/>
              </a:spcBef>
            </a:pPr>
            <a:r>
              <a:rPr lang="en-US" altLang="nl-NL" sz="2000" dirty="0">
                <a:solidFill>
                  <a:schemeClr val="bg2"/>
                </a:solidFill>
                <a:latin typeface="Courier New" panose="02070309020205020404" pitchFamily="49" charset="0"/>
                <a:sym typeface="Wingdings" panose="05000000000000000000" pitchFamily="2" charset="2"/>
              </a:rPr>
              <a:t>b(column) = b(index);</a:t>
            </a:r>
          </a:p>
          <a:p>
            <a:pPr eaLnBrk="1" hangingPunct="1">
              <a:spcBef>
                <a:spcPct val="50000"/>
              </a:spcBef>
            </a:pPr>
            <a:r>
              <a:rPr lang="en-US" altLang="nl-NL" sz="2000" dirty="0">
                <a:solidFill>
                  <a:schemeClr val="bg2"/>
                </a:solidFill>
                <a:latin typeface="Courier New" panose="02070309020205020404" pitchFamily="49" charset="0"/>
                <a:sym typeface="Wingdings" panose="05000000000000000000" pitchFamily="2" charset="2"/>
              </a:rPr>
              <a:t>b(index) = temp;</a:t>
            </a:r>
            <a:endParaRPr lang="en-US" altLang="nl-NL" sz="2000" dirty="0">
              <a:solidFill>
                <a:schemeClr val="bg2"/>
              </a:solidFill>
              <a:latin typeface="Courier New" panose="02070309020205020404" pitchFamily="49" charset="0"/>
            </a:endParaRPr>
          </a:p>
        </p:txBody>
      </p:sp>
    </p:spTree>
    <p:extLst>
      <p:ext uri="{BB962C8B-B14F-4D97-AF65-F5344CB8AC3E}">
        <p14:creationId xmlns:p14="http://schemas.microsoft.com/office/powerpoint/2010/main" val="410225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the program nicer by moving generic code to re-usable functions</a:t>
            </a:r>
            <a:endParaRPr lang="nl-NL" dirty="0"/>
          </a:p>
        </p:txBody>
      </p:sp>
      <p:sp>
        <p:nvSpPr>
          <p:cNvPr id="3" name="Content Placeholder 2"/>
          <p:cNvSpPr>
            <a:spLocks noGrp="1"/>
          </p:cNvSpPr>
          <p:nvPr>
            <p:ph idx="1"/>
          </p:nvPr>
        </p:nvSpPr>
        <p:spPr>
          <a:xfrm>
            <a:off x="611188" y="1196974"/>
            <a:ext cx="7993062" cy="5280025"/>
          </a:xfrm>
        </p:spPr>
        <p:txBody>
          <a:bodyPr/>
          <a:lstStyle/>
          <a:p>
            <a:pPr marL="0" indent="0">
              <a:buNone/>
            </a:pPr>
            <a:r>
              <a:rPr lang="nl-NL" sz="1800" b="0" dirty="0" err="1">
                <a:solidFill>
                  <a:srgbClr val="0000FF"/>
                </a:solidFill>
                <a:latin typeface="Courier New" panose="02070309020205020404" pitchFamily="49" charset="0"/>
              </a:rPr>
              <a:t>function</a:t>
            </a:r>
            <a:r>
              <a:rPr lang="nl-NL" sz="1800" b="0" dirty="0">
                <a:solidFill>
                  <a:srgbClr val="000000"/>
                </a:solidFill>
                <a:latin typeface="Courier New" panose="02070309020205020404" pitchFamily="49" charset="0"/>
              </a:rPr>
              <a:t> [x] = </a:t>
            </a:r>
            <a:r>
              <a:rPr lang="nl-NL" sz="1800" b="0" dirty="0" err="1" smtClean="0">
                <a:solidFill>
                  <a:srgbClr val="000000"/>
                </a:solidFill>
                <a:latin typeface="Courier New" panose="02070309020205020404" pitchFamily="49" charset="0"/>
              </a:rPr>
              <a:t>GaussianEliminate</a:t>
            </a:r>
            <a:r>
              <a:rPr lang="nl-NL" sz="1800" b="0" dirty="0" smtClean="0">
                <a:solidFill>
                  <a:srgbClr val="000000"/>
                </a:solidFill>
                <a:latin typeface="Courier New" panose="02070309020205020404" pitchFamily="49" charset="0"/>
              </a:rPr>
              <a:t>(</a:t>
            </a:r>
            <a:r>
              <a:rPr lang="nl-NL" sz="1800" b="0" dirty="0" err="1" smtClean="0">
                <a:solidFill>
                  <a:srgbClr val="000000"/>
                </a:solidFill>
                <a:latin typeface="Courier New" panose="02070309020205020404" pitchFamily="49" charset="0"/>
              </a:rPr>
              <a:t>A,b</a:t>
            </a:r>
            <a:r>
              <a:rPr lang="nl-NL" sz="1800" b="0" dirty="0" smtClean="0">
                <a:solidFill>
                  <a:srgbClr val="000000"/>
                </a:solidFill>
                <a:latin typeface="Courier New" panose="02070309020205020404" pitchFamily="49" charset="0"/>
              </a:rPr>
              <a:t>)</a:t>
            </a:r>
          </a:p>
          <a:p>
            <a:pPr marL="0" indent="0">
              <a:buNone/>
            </a:pPr>
            <a:r>
              <a:rPr lang="nl-NL" sz="1800" b="0" dirty="0" smtClean="0">
                <a:solidFill>
                  <a:srgbClr val="228B22"/>
                </a:solidFill>
                <a:latin typeface="Courier New" panose="02070309020205020404" pitchFamily="49" charset="0"/>
              </a:rPr>
              <a:t>% </a:t>
            </a:r>
            <a:r>
              <a:rPr lang="nl-NL" sz="1800" b="0" dirty="0" err="1" smtClean="0">
                <a:solidFill>
                  <a:srgbClr val="228B22"/>
                </a:solidFill>
                <a:latin typeface="Courier New" panose="02070309020205020404" pitchFamily="49" charset="0"/>
              </a:rPr>
              <a:t>GaussianEliminate</a:t>
            </a:r>
            <a:r>
              <a:rPr lang="nl-NL" sz="1800" b="0" dirty="0" smtClean="0">
                <a:solidFill>
                  <a:srgbClr val="228B22"/>
                </a:solidFill>
                <a:latin typeface="Courier New" panose="02070309020205020404" pitchFamily="49" charset="0"/>
              </a:rPr>
              <a:t>(</a:t>
            </a:r>
            <a:r>
              <a:rPr lang="nl-NL" sz="1800" b="0" dirty="0" err="1" smtClean="0">
                <a:solidFill>
                  <a:srgbClr val="228B22"/>
                </a:solidFill>
                <a:latin typeface="Courier New" panose="02070309020205020404" pitchFamily="49" charset="0"/>
              </a:rPr>
              <a:t>A,b</a:t>
            </a:r>
            <a:r>
              <a:rPr lang="nl-NL" sz="1800" b="0" dirty="0" smtClean="0">
                <a:solidFill>
                  <a:srgbClr val="228B22"/>
                </a:solidFill>
                <a:latin typeface="Courier New" panose="02070309020205020404" pitchFamily="49" charset="0"/>
              </a:rPr>
              <a:t>): </a:t>
            </a:r>
            <a:r>
              <a:rPr lang="nl-NL" sz="1800" b="0" dirty="0" err="1" smtClean="0">
                <a:solidFill>
                  <a:srgbClr val="228B22"/>
                </a:solidFill>
                <a:latin typeface="Courier New" panose="02070309020205020404" pitchFamily="49" charset="0"/>
              </a:rPr>
              <a:t>solves</a:t>
            </a:r>
            <a:r>
              <a:rPr lang="nl-NL" sz="1800" b="0" dirty="0" smtClean="0">
                <a:solidFill>
                  <a:srgbClr val="228B22"/>
                </a:solidFill>
                <a:latin typeface="Courier New" panose="02070309020205020404" pitchFamily="49" charset="0"/>
              </a:rPr>
              <a:t> x in Ax=b</a:t>
            </a:r>
            <a:endParaRPr lang="nl-NL" sz="1800" b="0" dirty="0">
              <a:solidFill>
                <a:srgbClr val="228B22"/>
              </a:solidFill>
              <a:latin typeface="Courier New" panose="02070309020205020404" pitchFamily="49" charset="0"/>
            </a:endParaRPr>
          </a:p>
          <a:p>
            <a:pPr marL="0" indent="0">
              <a:buNone/>
            </a:pPr>
            <a:r>
              <a:rPr lang="nl-NL" sz="1800" b="0" dirty="0">
                <a:solidFill>
                  <a:srgbClr val="000000"/>
                </a:solidFill>
                <a:latin typeface="Courier New" panose="02070309020205020404" pitchFamily="49" charset="0"/>
              </a:rPr>
              <a:t>N = </a:t>
            </a:r>
            <a:r>
              <a:rPr lang="nl-NL" sz="1800" b="0" dirty="0" err="1">
                <a:solidFill>
                  <a:srgbClr val="000000"/>
                </a:solidFill>
                <a:latin typeface="Courier New" panose="02070309020205020404" pitchFamily="49" charset="0"/>
              </a:rPr>
              <a:t>length</a:t>
            </a:r>
            <a:r>
              <a:rPr lang="nl-NL" sz="1800" b="0" dirty="0">
                <a:solidFill>
                  <a:srgbClr val="000000"/>
                </a:solidFill>
                <a:latin typeface="Courier New" panose="02070309020205020404" pitchFamily="49" charset="0"/>
              </a:rPr>
              <a:t>(b</a:t>
            </a:r>
            <a:r>
              <a:rPr lang="nl-NL" sz="1800" b="0" dirty="0" smtClean="0">
                <a:solidFill>
                  <a:srgbClr val="000000"/>
                </a:solidFill>
                <a:latin typeface="Courier New" panose="02070309020205020404" pitchFamily="49" charset="0"/>
              </a:rPr>
              <a:t>);</a:t>
            </a:r>
            <a:endParaRPr lang="nl-NL" sz="1800" b="0" dirty="0">
              <a:solidFill>
                <a:srgbClr val="000000"/>
              </a:solidFill>
              <a:latin typeface="Courier New" panose="02070309020205020404" pitchFamily="49" charset="0"/>
            </a:endParaRPr>
          </a:p>
          <a:p>
            <a:pPr marL="0" indent="0">
              <a:buNone/>
            </a:pPr>
            <a:r>
              <a:rPr lang="nl-NL" sz="1800" b="0" dirty="0" err="1">
                <a:solidFill>
                  <a:srgbClr val="0000FF"/>
                </a:solidFill>
                <a:latin typeface="Courier New" panose="02070309020205020404" pitchFamily="49" charset="0"/>
              </a:rPr>
              <a:t>for</a:t>
            </a:r>
            <a:r>
              <a:rPr lang="nl-NL" sz="1800" b="0" dirty="0">
                <a:solidFill>
                  <a:srgbClr val="000000"/>
                </a:solidFill>
                <a:latin typeface="Courier New" panose="02070309020205020404" pitchFamily="49" charset="0"/>
              </a:rPr>
              <a:t> </a:t>
            </a:r>
            <a:r>
              <a:rPr lang="nl-NL" sz="1800" b="0" dirty="0" smtClean="0">
                <a:solidFill>
                  <a:srgbClr val="000000"/>
                </a:solidFill>
                <a:latin typeface="Courier New" panose="02070309020205020404" pitchFamily="49" charset="0"/>
              </a:rPr>
              <a:t>c=1</a:t>
            </a:r>
            <a:r>
              <a:rPr lang="nl-NL" sz="1800" b="0" dirty="0">
                <a:solidFill>
                  <a:srgbClr val="000000"/>
                </a:solidFill>
                <a:latin typeface="Courier New" panose="02070309020205020404" pitchFamily="49" charset="0"/>
              </a:rPr>
              <a:t>:(N-1)</a:t>
            </a:r>
          </a:p>
          <a:p>
            <a:pPr marL="0" indent="0">
              <a:buNone/>
            </a:pPr>
            <a:r>
              <a:rPr lang="nl-NL" sz="1800" b="0" dirty="0" smtClean="0">
                <a:solidFill>
                  <a:srgbClr val="000000"/>
                </a:solidFill>
                <a:latin typeface="Courier New" panose="02070309020205020404" pitchFamily="49" charset="0"/>
              </a:rPr>
              <a:t>    </a:t>
            </a:r>
            <a:r>
              <a:rPr lang="nl-NL" sz="1800" b="0" dirty="0">
                <a:solidFill>
                  <a:srgbClr val="000000"/>
                </a:solidFill>
                <a:latin typeface="Courier New" panose="02070309020205020404" pitchFamily="49" charset="0"/>
              </a:rPr>
              <a:t>[</a:t>
            </a:r>
            <a:r>
              <a:rPr lang="nl-NL" sz="1800" b="0" dirty="0" err="1">
                <a:solidFill>
                  <a:srgbClr val="000000"/>
                </a:solidFill>
                <a:latin typeface="Courier New" panose="02070309020205020404" pitchFamily="49" charset="0"/>
              </a:rPr>
              <a:t>dummy,index</a:t>
            </a:r>
            <a:r>
              <a:rPr lang="nl-NL" sz="1800" b="0" dirty="0" smtClean="0">
                <a:solidFill>
                  <a:srgbClr val="000000"/>
                </a:solidFill>
                <a:latin typeface="Courier New" panose="02070309020205020404" pitchFamily="49" charset="0"/>
              </a:rPr>
              <a:t>]=max(</a:t>
            </a:r>
            <a:r>
              <a:rPr lang="nl-NL" sz="1800" b="0" dirty="0" err="1" smtClean="0">
                <a:solidFill>
                  <a:srgbClr val="000000"/>
                </a:solidFill>
                <a:latin typeface="Courier New" panose="02070309020205020404" pitchFamily="49" charset="0"/>
              </a:rPr>
              <a:t>abs</a:t>
            </a:r>
            <a:r>
              <a:rPr lang="nl-NL" sz="1800" b="0" dirty="0" smtClean="0">
                <a:solidFill>
                  <a:srgbClr val="000000"/>
                </a:solidFill>
                <a:latin typeface="Courier New" panose="02070309020205020404" pitchFamily="49" charset="0"/>
              </a:rPr>
              <a:t>(A(</a:t>
            </a:r>
            <a:r>
              <a:rPr lang="nl-NL" sz="1800" b="0" dirty="0" err="1" smtClean="0">
                <a:solidFill>
                  <a:srgbClr val="000000"/>
                </a:solidFill>
                <a:latin typeface="Courier New" panose="02070309020205020404" pitchFamily="49" charset="0"/>
              </a:rPr>
              <a:t>c:end,c</a:t>
            </a:r>
            <a:r>
              <a:rPr lang="nl-NL" sz="1800" b="0" dirty="0" smtClean="0">
                <a:solidFill>
                  <a:srgbClr val="000000"/>
                </a:solidFill>
                <a:latin typeface="Courier New" panose="02070309020205020404" pitchFamily="49" charset="0"/>
              </a:rPr>
              <a:t>)));</a:t>
            </a:r>
            <a:endParaRPr lang="nl-NL" sz="1800" b="0" dirty="0">
              <a:solidFill>
                <a:srgbClr val="000000"/>
              </a:solidFill>
              <a:latin typeface="Courier New" panose="02070309020205020404" pitchFamily="49" charset="0"/>
            </a:endParaRPr>
          </a:p>
          <a:p>
            <a:pPr marL="0" indent="0">
              <a:buNone/>
            </a:pPr>
            <a:r>
              <a:rPr lang="en-US" sz="1800" b="0" dirty="0">
                <a:solidFill>
                  <a:srgbClr val="000000"/>
                </a:solidFill>
                <a:latin typeface="Courier New" panose="02070309020205020404" pitchFamily="49" charset="0"/>
              </a:rPr>
              <a:t> </a:t>
            </a:r>
            <a:r>
              <a:rPr lang="en-US" sz="1800" b="0" dirty="0" smtClean="0">
                <a:solidFill>
                  <a:srgbClr val="000000"/>
                </a:solidFill>
                <a:latin typeface="Courier New" panose="02070309020205020404" pitchFamily="49" charset="0"/>
              </a:rPr>
              <a:t>   index=index+c-1;</a:t>
            </a:r>
          </a:p>
          <a:p>
            <a:pPr marL="0" indent="0">
              <a:buNone/>
            </a:pPr>
            <a:r>
              <a:rPr lang="nl-NL" sz="1800" b="0" dirty="0" smtClean="0">
                <a:solidFill>
                  <a:srgbClr val="000000"/>
                </a:solidFill>
                <a:latin typeface="Courier New" panose="02070309020205020404" pitchFamily="49" charset="0"/>
              </a:rPr>
              <a:t>    A </a:t>
            </a:r>
            <a:r>
              <a:rPr lang="nl-NL" sz="1800" b="0" dirty="0">
                <a:solidFill>
                  <a:srgbClr val="000000"/>
                </a:solidFill>
                <a:latin typeface="Courier New" panose="02070309020205020404" pitchFamily="49" charset="0"/>
              </a:rPr>
              <a:t>= </a:t>
            </a:r>
            <a:r>
              <a:rPr lang="nl-NL" sz="1800" b="0" dirty="0" smtClean="0">
                <a:solidFill>
                  <a:srgbClr val="000000"/>
                </a:solidFill>
                <a:latin typeface="Courier New" panose="02070309020205020404" pitchFamily="49" charset="0"/>
              </a:rPr>
              <a:t>SWAP(</a:t>
            </a:r>
            <a:r>
              <a:rPr lang="nl-NL" sz="1800" b="0" dirty="0" err="1" smtClean="0">
                <a:solidFill>
                  <a:srgbClr val="000000"/>
                </a:solidFill>
                <a:latin typeface="Courier New" panose="02070309020205020404" pitchFamily="49" charset="0"/>
              </a:rPr>
              <a:t>A,c,index</a:t>
            </a:r>
            <a:r>
              <a:rPr lang="nl-NL" sz="1800" b="0" dirty="0" smtClean="0">
                <a:solidFill>
                  <a:srgbClr val="000000"/>
                </a:solidFill>
                <a:latin typeface="Courier New" panose="02070309020205020404" pitchFamily="49" charset="0"/>
              </a:rPr>
              <a:t>); </a:t>
            </a:r>
            <a:r>
              <a:rPr lang="nl-NL" sz="1800" b="0" dirty="0" smtClean="0">
                <a:solidFill>
                  <a:srgbClr val="228B22"/>
                </a:solidFill>
                <a:latin typeface="Courier New" panose="02070309020205020404" pitchFamily="49" charset="0"/>
              </a:rPr>
              <a:t>% </a:t>
            </a:r>
            <a:r>
              <a:rPr lang="nl-NL" sz="1800" b="0" dirty="0" err="1" smtClean="0">
                <a:solidFill>
                  <a:srgbClr val="228B22"/>
                </a:solidFill>
                <a:latin typeface="Courier New" panose="02070309020205020404" pitchFamily="49" charset="0"/>
              </a:rPr>
              <a:t>Created</a:t>
            </a:r>
            <a:r>
              <a:rPr lang="nl-NL" sz="1800" b="0" dirty="0" smtClean="0">
                <a:solidFill>
                  <a:srgbClr val="228B22"/>
                </a:solidFill>
                <a:latin typeface="Courier New" panose="02070309020205020404" pitchFamily="49" charset="0"/>
              </a:rPr>
              <a:t> swap </a:t>
            </a:r>
            <a:r>
              <a:rPr lang="nl-NL" sz="1800" b="0" dirty="0" err="1" smtClean="0">
                <a:solidFill>
                  <a:srgbClr val="228B22"/>
                </a:solidFill>
                <a:latin typeface="Courier New" panose="02070309020205020404" pitchFamily="49" charset="0"/>
              </a:rPr>
              <a:t>function</a:t>
            </a:r>
            <a:endParaRPr lang="nl-NL" sz="1800" b="0" dirty="0">
              <a:solidFill>
                <a:srgbClr val="000000"/>
              </a:solidFill>
              <a:latin typeface="Courier New" panose="02070309020205020404" pitchFamily="49" charset="0"/>
            </a:endParaRPr>
          </a:p>
          <a:p>
            <a:pPr marL="0" indent="0">
              <a:buNone/>
            </a:pPr>
            <a:r>
              <a:rPr lang="nl-NL" sz="1800" b="0" dirty="0" smtClean="0">
                <a:solidFill>
                  <a:srgbClr val="000000"/>
                </a:solidFill>
                <a:latin typeface="Courier New" panose="02070309020205020404" pitchFamily="49" charset="0"/>
              </a:rPr>
              <a:t>    </a:t>
            </a:r>
            <a:r>
              <a:rPr lang="nl-NL" sz="1800" b="0" dirty="0">
                <a:solidFill>
                  <a:srgbClr val="000000"/>
                </a:solidFill>
                <a:latin typeface="Courier New" panose="02070309020205020404" pitchFamily="49" charset="0"/>
              </a:rPr>
              <a:t>b = </a:t>
            </a:r>
            <a:r>
              <a:rPr lang="nl-NL" sz="1800" b="0" dirty="0" smtClean="0">
                <a:solidFill>
                  <a:srgbClr val="000000"/>
                </a:solidFill>
                <a:latin typeface="Courier New" panose="02070309020205020404" pitchFamily="49" charset="0"/>
              </a:rPr>
              <a:t>SWAP(</a:t>
            </a:r>
            <a:r>
              <a:rPr lang="nl-NL" sz="1800" b="0" dirty="0" err="1" smtClean="0">
                <a:solidFill>
                  <a:srgbClr val="000000"/>
                </a:solidFill>
                <a:latin typeface="Courier New" panose="02070309020205020404" pitchFamily="49" charset="0"/>
              </a:rPr>
              <a:t>b,c,index</a:t>
            </a:r>
            <a:r>
              <a:rPr lang="nl-NL" sz="1800" b="0" dirty="0">
                <a:solidFill>
                  <a:srgbClr val="000000"/>
                </a:solidFill>
                <a:latin typeface="Courier New" panose="02070309020205020404" pitchFamily="49" charset="0"/>
              </a:rPr>
              <a:t>);</a:t>
            </a:r>
          </a:p>
          <a:p>
            <a:pPr marL="0" indent="0">
              <a:buNone/>
            </a:pPr>
            <a:r>
              <a:rPr lang="nl-NL" sz="1800" b="0" dirty="0">
                <a:solidFill>
                  <a:srgbClr val="000000"/>
                </a:solidFill>
                <a:latin typeface="Courier New" panose="02070309020205020404" pitchFamily="49" charset="0"/>
              </a:rPr>
              <a:t>    </a:t>
            </a:r>
            <a:r>
              <a:rPr lang="nl-NL" sz="1800" b="0" dirty="0" err="1">
                <a:solidFill>
                  <a:srgbClr val="0000FF"/>
                </a:solidFill>
                <a:latin typeface="Courier New" panose="02070309020205020404" pitchFamily="49" charset="0"/>
              </a:rPr>
              <a:t>for</a:t>
            </a:r>
            <a:r>
              <a:rPr lang="nl-NL" sz="1800" b="0" dirty="0">
                <a:solidFill>
                  <a:srgbClr val="000000"/>
                </a:solidFill>
                <a:latin typeface="Courier New" panose="02070309020205020404" pitchFamily="49" charset="0"/>
              </a:rPr>
              <a:t> </a:t>
            </a:r>
            <a:r>
              <a:rPr lang="nl-NL" sz="1800" b="0" dirty="0" err="1">
                <a:solidFill>
                  <a:srgbClr val="000000"/>
                </a:solidFill>
                <a:latin typeface="Courier New" panose="02070309020205020404" pitchFamily="49" charset="0"/>
              </a:rPr>
              <a:t>row</a:t>
            </a:r>
            <a:r>
              <a:rPr lang="nl-NL" sz="1800" b="0" dirty="0">
                <a:solidFill>
                  <a:srgbClr val="000000"/>
                </a:solidFill>
                <a:latin typeface="Courier New" panose="02070309020205020404" pitchFamily="49" charset="0"/>
              </a:rPr>
              <a:t>=(column+1):N</a:t>
            </a:r>
          </a:p>
          <a:p>
            <a:pPr marL="0" indent="0">
              <a:buNone/>
            </a:pPr>
            <a:r>
              <a:rPr lang="nl-NL" sz="1800" b="0" dirty="0">
                <a:solidFill>
                  <a:srgbClr val="000000"/>
                </a:solidFill>
                <a:latin typeface="Courier New" panose="02070309020205020404" pitchFamily="49" charset="0"/>
              </a:rPr>
              <a:t>        d=A(</a:t>
            </a:r>
            <a:r>
              <a:rPr lang="nl-NL" sz="1800" b="0" dirty="0" err="1">
                <a:solidFill>
                  <a:srgbClr val="000000"/>
                </a:solidFill>
                <a:latin typeface="Courier New" panose="02070309020205020404" pitchFamily="49" charset="0"/>
              </a:rPr>
              <a:t>row,column</a:t>
            </a:r>
            <a:r>
              <a:rPr lang="nl-NL" sz="1800" b="0" dirty="0">
                <a:solidFill>
                  <a:srgbClr val="000000"/>
                </a:solidFill>
                <a:latin typeface="Courier New" panose="02070309020205020404" pitchFamily="49" charset="0"/>
              </a:rPr>
              <a:t>)/A(</a:t>
            </a:r>
            <a:r>
              <a:rPr lang="nl-NL" sz="1800" b="0" dirty="0" err="1">
                <a:solidFill>
                  <a:srgbClr val="000000"/>
                </a:solidFill>
                <a:latin typeface="Courier New" panose="02070309020205020404" pitchFamily="49" charset="0"/>
              </a:rPr>
              <a:t>column,column</a:t>
            </a:r>
            <a:r>
              <a:rPr lang="nl-NL" sz="1800" b="0" dirty="0">
                <a:solidFill>
                  <a:srgbClr val="000000"/>
                </a:solidFill>
                <a:latin typeface="Courier New" panose="02070309020205020404" pitchFamily="49" charset="0"/>
              </a:rPr>
              <a:t>);</a:t>
            </a:r>
          </a:p>
          <a:p>
            <a:pPr marL="0" indent="0">
              <a:buNone/>
            </a:pPr>
            <a:r>
              <a:rPr lang="nl-NL" sz="1800" b="0" dirty="0">
                <a:solidFill>
                  <a:srgbClr val="000000"/>
                </a:solidFill>
                <a:latin typeface="Courier New" panose="02070309020205020404" pitchFamily="49" charset="0"/>
              </a:rPr>
              <a:t>        A(</a:t>
            </a:r>
            <a:r>
              <a:rPr lang="nl-NL" sz="1800" b="0" dirty="0" err="1">
                <a:solidFill>
                  <a:srgbClr val="000000"/>
                </a:solidFill>
                <a:latin typeface="Courier New" panose="02070309020205020404" pitchFamily="49" charset="0"/>
              </a:rPr>
              <a:t>row</a:t>
            </a:r>
            <a:r>
              <a:rPr lang="nl-NL" sz="1800" b="0" dirty="0">
                <a:solidFill>
                  <a:srgbClr val="000000"/>
                </a:solidFill>
                <a:latin typeface="Courier New" panose="02070309020205020404" pitchFamily="49" charset="0"/>
              </a:rPr>
              <a:t>,:)=A(</a:t>
            </a:r>
            <a:r>
              <a:rPr lang="nl-NL" sz="1800" b="0" dirty="0" err="1">
                <a:solidFill>
                  <a:srgbClr val="000000"/>
                </a:solidFill>
                <a:latin typeface="Courier New" panose="02070309020205020404" pitchFamily="49" charset="0"/>
              </a:rPr>
              <a:t>row</a:t>
            </a:r>
            <a:r>
              <a:rPr lang="nl-NL" sz="1800" b="0" dirty="0">
                <a:solidFill>
                  <a:srgbClr val="000000"/>
                </a:solidFill>
                <a:latin typeface="Courier New" panose="02070309020205020404" pitchFamily="49" charset="0"/>
              </a:rPr>
              <a:t>,:)-d*A(column,:);</a:t>
            </a:r>
          </a:p>
          <a:p>
            <a:pPr marL="0" indent="0">
              <a:buNone/>
            </a:pPr>
            <a:r>
              <a:rPr lang="nl-NL" sz="1800" b="0" dirty="0">
                <a:solidFill>
                  <a:srgbClr val="000000"/>
                </a:solidFill>
                <a:latin typeface="Courier New" panose="02070309020205020404" pitchFamily="49" charset="0"/>
              </a:rPr>
              <a:t>        b(</a:t>
            </a:r>
            <a:r>
              <a:rPr lang="nl-NL" sz="1800" b="0" dirty="0" err="1">
                <a:solidFill>
                  <a:srgbClr val="000000"/>
                </a:solidFill>
                <a:latin typeface="Courier New" panose="02070309020205020404" pitchFamily="49" charset="0"/>
              </a:rPr>
              <a:t>row</a:t>
            </a:r>
            <a:r>
              <a:rPr lang="nl-NL" sz="1800" b="0" dirty="0">
                <a:solidFill>
                  <a:srgbClr val="000000"/>
                </a:solidFill>
                <a:latin typeface="Courier New" panose="02070309020205020404" pitchFamily="49" charset="0"/>
              </a:rPr>
              <a:t>)= b(</a:t>
            </a:r>
            <a:r>
              <a:rPr lang="nl-NL" sz="1800" b="0" dirty="0" err="1">
                <a:solidFill>
                  <a:srgbClr val="000000"/>
                </a:solidFill>
                <a:latin typeface="Courier New" panose="02070309020205020404" pitchFamily="49" charset="0"/>
              </a:rPr>
              <a:t>row</a:t>
            </a:r>
            <a:r>
              <a:rPr lang="nl-NL" sz="1800" b="0" dirty="0">
                <a:solidFill>
                  <a:srgbClr val="000000"/>
                </a:solidFill>
                <a:latin typeface="Courier New" panose="02070309020205020404" pitchFamily="49" charset="0"/>
              </a:rPr>
              <a:t>)-d*b(column);</a:t>
            </a:r>
          </a:p>
          <a:p>
            <a:pPr marL="0" indent="0">
              <a:buNone/>
            </a:pPr>
            <a:r>
              <a:rPr lang="nl-NL" sz="1800" b="0" dirty="0">
                <a:solidFill>
                  <a:srgbClr val="000000"/>
                </a:solidFill>
                <a:latin typeface="Courier New" panose="02070309020205020404" pitchFamily="49" charset="0"/>
              </a:rPr>
              <a:t>    </a:t>
            </a:r>
            <a:r>
              <a:rPr lang="nl-NL" sz="1800" b="0" dirty="0">
                <a:solidFill>
                  <a:srgbClr val="0000FF"/>
                </a:solidFill>
                <a:latin typeface="Courier New" panose="02070309020205020404" pitchFamily="49" charset="0"/>
              </a:rPr>
              <a:t>end</a:t>
            </a:r>
          </a:p>
          <a:p>
            <a:pPr marL="0" indent="0">
              <a:buNone/>
            </a:pPr>
            <a:r>
              <a:rPr lang="nl-NL" sz="1800" b="0" dirty="0">
                <a:solidFill>
                  <a:srgbClr val="0000FF"/>
                </a:solidFill>
                <a:latin typeface="Courier New" panose="02070309020205020404" pitchFamily="49" charset="0"/>
              </a:rPr>
              <a:t>end</a:t>
            </a:r>
            <a:r>
              <a:rPr lang="nl-NL" sz="1800" b="0" dirty="0">
                <a:solidFill>
                  <a:srgbClr val="000000"/>
                </a:solidFill>
                <a:latin typeface="Courier New" panose="02070309020205020404" pitchFamily="49" charset="0"/>
              </a:rPr>
              <a:t> </a:t>
            </a:r>
          </a:p>
          <a:p>
            <a:pPr marL="0" indent="0">
              <a:buNone/>
            </a:pPr>
            <a:endParaRPr lang="nl-NL" sz="1800" b="0" dirty="0" smtClean="0">
              <a:solidFill>
                <a:srgbClr val="000000"/>
              </a:solidFill>
              <a:latin typeface="Courier New" panose="02070309020205020404" pitchFamily="49" charset="0"/>
            </a:endParaRPr>
          </a:p>
          <a:p>
            <a:pPr marL="0" indent="0">
              <a:buNone/>
            </a:pPr>
            <a:r>
              <a:rPr lang="nl-NL" sz="1800" b="0" dirty="0" smtClean="0">
                <a:solidFill>
                  <a:srgbClr val="000000"/>
                </a:solidFill>
                <a:latin typeface="Courier New" panose="02070309020205020404" pitchFamily="49" charset="0"/>
              </a:rPr>
              <a:t>x = </a:t>
            </a:r>
            <a:r>
              <a:rPr lang="nl-NL" sz="1800" b="0" dirty="0" err="1" smtClean="0">
                <a:solidFill>
                  <a:srgbClr val="000000"/>
                </a:solidFill>
                <a:latin typeface="Courier New" panose="02070309020205020404" pitchFamily="49" charset="0"/>
              </a:rPr>
              <a:t>backwardSub</a:t>
            </a:r>
            <a:r>
              <a:rPr lang="nl-NL" sz="1800" b="0" dirty="0" smtClean="0">
                <a:solidFill>
                  <a:srgbClr val="000000"/>
                </a:solidFill>
                <a:latin typeface="Courier New" panose="02070309020205020404" pitchFamily="49" charset="0"/>
              </a:rPr>
              <a:t>(</a:t>
            </a:r>
            <a:r>
              <a:rPr lang="nl-NL" sz="1800" b="0" dirty="0" err="1" smtClean="0">
                <a:solidFill>
                  <a:srgbClr val="000000"/>
                </a:solidFill>
                <a:latin typeface="Courier New" panose="02070309020205020404" pitchFamily="49" charset="0"/>
              </a:rPr>
              <a:t>A,b</a:t>
            </a:r>
            <a:r>
              <a:rPr lang="nl-NL" sz="1800" b="0" dirty="0" smtClean="0">
                <a:solidFill>
                  <a:srgbClr val="000000"/>
                </a:solidFill>
                <a:latin typeface="Courier New" panose="02070309020205020404" pitchFamily="49" charset="0"/>
              </a:rPr>
              <a:t>); </a:t>
            </a:r>
            <a:r>
              <a:rPr lang="nl-NL" sz="1800" b="0" dirty="0">
                <a:solidFill>
                  <a:srgbClr val="228B22"/>
                </a:solidFill>
                <a:latin typeface="Courier New" panose="02070309020205020404" pitchFamily="49" charset="0"/>
              </a:rPr>
              <a:t>% </a:t>
            </a:r>
            <a:r>
              <a:rPr lang="nl-NL" sz="1800" b="0" dirty="0" err="1" smtClean="0">
                <a:solidFill>
                  <a:srgbClr val="228B22"/>
                </a:solidFill>
                <a:latin typeface="Courier New" panose="02070309020205020404" pitchFamily="49" charset="0"/>
              </a:rPr>
              <a:t>Created</a:t>
            </a:r>
            <a:r>
              <a:rPr lang="nl-NL" sz="1800" b="0" dirty="0" smtClean="0">
                <a:solidFill>
                  <a:srgbClr val="228B22"/>
                </a:solidFill>
                <a:latin typeface="Courier New" panose="02070309020205020404" pitchFamily="49" charset="0"/>
              </a:rPr>
              <a:t> BS </a:t>
            </a:r>
            <a:r>
              <a:rPr lang="nl-NL" sz="1800" b="0" dirty="0" err="1" smtClean="0">
                <a:solidFill>
                  <a:srgbClr val="228B22"/>
                </a:solidFill>
                <a:latin typeface="Courier New" panose="02070309020205020404" pitchFamily="49" charset="0"/>
              </a:rPr>
              <a:t>function</a:t>
            </a:r>
            <a:endParaRPr lang="nl-NL" sz="1800" b="0" dirty="0" smtClean="0">
              <a:solidFill>
                <a:srgbClr val="000000"/>
              </a:solidFill>
              <a:latin typeface="Courier New" panose="02070309020205020404" pitchFamily="49" charset="0"/>
            </a:endParaRPr>
          </a:p>
          <a:p>
            <a:pPr marL="0" indent="0">
              <a:buNone/>
            </a:pPr>
            <a:r>
              <a:rPr lang="nl-NL" sz="1800" b="0" dirty="0" smtClean="0">
                <a:solidFill>
                  <a:srgbClr val="0000FF"/>
                </a:solidFill>
                <a:latin typeface="Courier New" panose="02070309020205020404" pitchFamily="49" charset="0"/>
              </a:rPr>
              <a:t>return</a:t>
            </a:r>
            <a:endParaRPr lang="nl-NL" sz="1800" b="0" dirty="0">
              <a:solidFill>
                <a:srgbClr val="0000FF"/>
              </a:solidFill>
              <a:latin typeface="Courier New" panose="02070309020205020404" pitchFamily="49" charset="0"/>
            </a:endParaRPr>
          </a:p>
          <a:p>
            <a:pPr marL="0" indent="0">
              <a:buNone/>
            </a:pPr>
            <a:endParaRPr lang="nl-NL" sz="1800" dirty="0"/>
          </a:p>
        </p:txBody>
      </p:sp>
    </p:spTree>
    <p:extLst>
      <p:ext uri="{BB962C8B-B14F-4D97-AF65-F5344CB8AC3E}">
        <p14:creationId xmlns:p14="http://schemas.microsoft.com/office/powerpoint/2010/main" val="4150934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nl-NL" dirty="0" smtClean="0"/>
              <a:t>Alternatives for this program</a:t>
            </a:r>
            <a:endParaRPr lang="nl-NL" dirty="0"/>
          </a:p>
        </p:txBody>
      </p:sp>
      <p:sp>
        <p:nvSpPr>
          <p:cNvPr id="16387" name="Rectangle 3"/>
          <p:cNvSpPr>
            <a:spLocks noGrp="1" noChangeArrowheads="1"/>
          </p:cNvSpPr>
          <p:nvPr>
            <p:ph idx="1"/>
          </p:nvPr>
        </p:nvSpPr>
        <p:spPr/>
        <p:txBody>
          <a:bodyPr/>
          <a:lstStyle/>
          <a:p>
            <a:pPr eaLnBrk="1" hangingPunct="1"/>
            <a:r>
              <a:rPr lang="en-US" altLang="nl-NL" dirty="0" smtClean="0"/>
              <a:t>MATLAB can compute the solution to Ax=b with its own solvers (more efficient) </a:t>
            </a:r>
            <a:r>
              <a:rPr lang="en-US" altLang="nl-NL" dirty="0" smtClean="0">
                <a:latin typeface="Courier New" panose="02070309020205020404" pitchFamily="49" charset="0"/>
              </a:rPr>
              <a:t>A\b</a:t>
            </a:r>
          </a:p>
          <a:p>
            <a:pPr eaLnBrk="1" hangingPunct="1"/>
            <a:r>
              <a:rPr lang="en-US" altLang="nl-NL" dirty="0" smtClean="0"/>
              <a:t>Too many loops. Loops make MATLAB slow.</a:t>
            </a:r>
          </a:p>
          <a:p>
            <a:pPr eaLnBrk="1" hangingPunct="1"/>
            <a:r>
              <a:rPr lang="en-US" altLang="nl-NL" dirty="0" smtClean="0"/>
              <a:t>There are fundamental problems with Gaussian elimination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PROBLEMS WITH GAUSSIAN ELIMINATION</a:t>
            </a:r>
          </a:p>
        </p:txBody>
      </p:sp>
      <p:sp>
        <p:nvSpPr>
          <p:cNvPr id="17411" name="Rectangle 3"/>
          <p:cNvSpPr>
            <a:spLocks noGrp="1" noChangeArrowheads="1"/>
          </p:cNvSpPr>
          <p:nvPr>
            <p:ph idx="1"/>
          </p:nvPr>
        </p:nvSpPr>
        <p:spPr/>
        <p:txBody>
          <a:bodyPr/>
          <a:lstStyle/>
          <a:p>
            <a:pPr eaLnBrk="1" hangingPunct="1"/>
            <a:r>
              <a:rPr lang="en-US" altLang="nl-NL" dirty="0" smtClean="0"/>
              <a:t>You can add a counter to the algorithm to see how many subtraction and multiplication operations it performs for a given size of matrix A.</a:t>
            </a:r>
          </a:p>
          <a:p>
            <a:pPr eaLnBrk="1" hangingPunct="1"/>
            <a:r>
              <a:rPr lang="en-US" altLang="nl-NL" dirty="0" smtClean="0"/>
              <a:t>The number of operations to perform Gaussian elimination is 2N</a:t>
            </a:r>
            <a:r>
              <a:rPr lang="en-US" altLang="nl-NL" baseline="30000" dirty="0" smtClean="0"/>
              <a:t>3</a:t>
            </a:r>
            <a:r>
              <a:rPr lang="en-US" altLang="nl-NL" dirty="0" smtClean="0"/>
              <a:t> (where N is the number of equations)</a:t>
            </a:r>
          </a:p>
          <a:p>
            <a:pPr lvl="1"/>
            <a:r>
              <a:rPr lang="en-US" altLang="nl-NL" dirty="0" smtClean="0"/>
              <a:t>Exercise: verify </a:t>
            </a:r>
            <a:r>
              <a:rPr lang="en-US" altLang="nl-NL" dirty="0" smtClean="0"/>
              <a:t>this for our </a:t>
            </a:r>
            <a:r>
              <a:rPr lang="en-US" altLang="nl-NL" dirty="0" smtClean="0"/>
              <a:t>script</a:t>
            </a:r>
            <a:endParaRPr lang="en-US" altLang="nl-NL" dirty="0" smtClean="0"/>
          </a:p>
          <a:p>
            <a:pPr eaLnBrk="1" hangingPunct="1"/>
            <a:r>
              <a:rPr lang="en-US" altLang="nl-NL" dirty="0" smtClean="0"/>
              <a:t>LU decomposition takes 2N</a:t>
            </a:r>
            <a:r>
              <a:rPr lang="en-US" altLang="nl-NL" baseline="30000" dirty="0" smtClean="0"/>
              <a:t>3</a:t>
            </a:r>
            <a:r>
              <a:rPr lang="en-US" altLang="nl-NL" dirty="0" smtClean="0"/>
              <a:t>/3 flops, 3 times less!</a:t>
            </a:r>
          </a:p>
          <a:p>
            <a:pPr eaLnBrk="1" hangingPunct="1"/>
            <a:r>
              <a:rPr lang="en-US" altLang="nl-NL" dirty="0" smtClean="0"/>
              <a:t>Forward and backward substitution each take N</a:t>
            </a:r>
            <a:r>
              <a:rPr lang="en-US" altLang="nl-NL" baseline="30000" dirty="0" smtClean="0"/>
              <a:t>2</a:t>
            </a:r>
            <a:r>
              <a:rPr lang="en-US" altLang="nl-NL" dirty="0" smtClean="0"/>
              <a:t> flops (both cases)</a:t>
            </a:r>
          </a:p>
          <a:p>
            <a:pPr eaLnBrk="1" hangingPunct="1"/>
            <a:endParaRPr lang="en-US" altLang="nl-NL"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nl-NL" altLang="nl-NL" dirty="0" smtClean="0"/>
              <a:t>LU DECOMPOSITION</a:t>
            </a:r>
            <a:endParaRPr lang="en-US" altLang="nl-NL" dirty="0" smtClean="0"/>
          </a:p>
        </p:txBody>
      </p:sp>
      <p:sp>
        <p:nvSpPr>
          <p:cNvPr id="18435" name="Rectangle 3"/>
          <p:cNvSpPr>
            <a:spLocks noGrp="1" noChangeArrowheads="1"/>
          </p:cNvSpPr>
          <p:nvPr>
            <p:ph idx="1"/>
          </p:nvPr>
        </p:nvSpPr>
        <p:spPr/>
        <p:txBody>
          <a:bodyPr/>
          <a:lstStyle/>
          <a:p>
            <a:pPr eaLnBrk="1" hangingPunct="1"/>
            <a:r>
              <a:rPr lang="nl-NL" altLang="nl-NL" smtClean="0"/>
              <a:t>Suppose we want to solve the previous set of equations, but with several right hand sides:</a:t>
            </a:r>
            <a:endParaRPr lang="en-US" altLang="nl-NL" smtClean="0"/>
          </a:p>
        </p:txBody>
      </p:sp>
      <p:grpSp>
        <p:nvGrpSpPr>
          <p:cNvPr id="18436" name="Group 7"/>
          <p:cNvGrpSpPr>
            <a:grpSpLocks noChangeAspect="1"/>
          </p:cNvGrpSpPr>
          <p:nvPr/>
        </p:nvGrpSpPr>
        <p:grpSpPr bwMode="auto">
          <a:xfrm>
            <a:off x="2590800" y="3046413"/>
            <a:ext cx="4038600" cy="531812"/>
            <a:chOff x="1632" y="1919"/>
            <a:chExt cx="2544" cy="335"/>
          </a:xfrm>
        </p:grpSpPr>
        <p:sp>
          <p:nvSpPr>
            <p:cNvPr id="18487" name="AutoShape 6"/>
            <p:cNvSpPr>
              <a:spLocks noChangeAspect="1" noChangeArrowheads="1" noTextEdit="1"/>
            </p:cNvSpPr>
            <p:nvPr/>
          </p:nvSpPr>
          <p:spPr bwMode="auto">
            <a:xfrm>
              <a:off x="1632" y="1920"/>
              <a:ext cx="2544"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8488" name="Rectangle 8"/>
            <p:cNvSpPr>
              <a:spLocks noChangeArrowheads="1"/>
            </p:cNvSpPr>
            <p:nvPr/>
          </p:nvSpPr>
          <p:spPr bwMode="auto">
            <a:xfrm>
              <a:off x="4071" y="2091"/>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a:t>
              </a:r>
              <a:endParaRPr lang="en-US" altLang="nl-NL"/>
            </a:p>
          </p:txBody>
        </p:sp>
        <p:sp>
          <p:nvSpPr>
            <p:cNvPr id="18489" name="Rectangle 9"/>
            <p:cNvSpPr>
              <a:spLocks noChangeArrowheads="1"/>
            </p:cNvSpPr>
            <p:nvPr/>
          </p:nvSpPr>
          <p:spPr bwMode="auto">
            <a:xfrm>
              <a:off x="3640" y="2091"/>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a:t>
              </a:r>
              <a:endParaRPr lang="en-US" altLang="nl-NL"/>
            </a:p>
          </p:txBody>
        </p:sp>
        <p:sp>
          <p:nvSpPr>
            <p:cNvPr id="18490" name="Rectangle 10"/>
            <p:cNvSpPr>
              <a:spLocks noChangeArrowheads="1"/>
            </p:cNvSpPr>
            <p:nvPr/>
          </p:nvSpPr>
          <p:spPr bwMode="auto">
            <a:xfrm>
              <a:off x="3193" y="2091"/>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a:t>
              </a:r>
              <a:endParaRPr lang="en-US" altLang="nl-NL"/>
            </a:p>
          </p:txBody>
        </p:sp>
        <p:sp>
          <p:nvSpPr>
            <p:cNvPr id="18491" name="Rectangle 11"/>
            <p:cNvSpPr>
              <a:spLocks noChangeArrowheads="1"/>
            </p:cNvSpPr>
            <p:nvPr/>
          </p:nvSpPr>
          <p:spPr bwMode="auto">
            <a:xfrm>
              <a:off x="2762" y="2091"/>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a:t>
              </a:r>
              <a:endParaRPr lang="en-US" altLang="nl-NL"/>
            </a:p>
          </p:txBody>
        </p:sp>
        <p:sp>
          <p:nvSpPr>
            <p:cNvPr id="18492" name="Rectangle 12"/>
            <p:cNvSpPr>
              <a:spLocks noChangeArrowheads="1"/>
            </p:cNvSpPr>
            <p:nvPr/>
          </p:nvSpPr>
          <p:spPr bwMode="auto">
            <a:xfrm>
              <a:off x="2325" y="2091"/>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1</a:t>
              </a:r>
              <a:endParaRPr lang="en-US" altLang="nl-NL"/>
            </a:p>
          </p:txBody>
        </p:sp>
        <p:sp>
          <p:nvSpPr>
            <p:cNvPr id="18493" name="Rectangle 13"/>
            <p:cNvSpPr>
              <a:spLocks noChangeArrowheads="1"/>
            </p:cNvSpPr>
            <p:nvPr/>
          </p:nvSpPr>
          <p:spPr bwMode="auto">
            <a:xfrm>
              <a:off x="1919" y="2091"/>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1</a:t>
              </a:r>
              <a:endParaRPr lang="en-US" altLang="nl-NL"/>
            </a:p>
          </p:txBody>
        </p:sp>
        <p:sp>
          <p:nvSpPr>
            <p:cNvPr id="18494" name="Rectangle 14"/>
            <p:cNvSpPr>
              <a:spLocks noChangeArrowheads="1"/>
            </p:cNvSpPr>
            <p:nvPr/>
          </p:nvSpPr>
          <p:spPr bwMode="auto">
            <a:xfrm>
              <a:off x="3284" y="1946"/>
              <a:ext cx="5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a:t>
              </a:r>
              <a:endParaRPr lang="en-US" altLang="nl-NL"/>
            </a:p>
          </p:txBody>
        </p:sp>
        <p:sp>
          <p:nvSpPr>
            <p:cNvPr id="18495" name="Rectangle 15"/>
            <p:cNvSpPr>
              <a:spLocks noChangeArrowheads="1"/>
            </p:cNvSpPr>
            <p:nvPr/>
          </p:nvSpPr>
          <p:spPr bwMode="auto">
            <a:xfrm>
              <a:off x="2406" y="1946"/>
              <a:ext cx="5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a:t>
              </a:r>
              <a:endParaRPr lang="en-US" altLang="nl-NL"/>
            </a:p>
          </p:txBody>
        </p:sp>
        <p:sp>
          <p:nvSpPr>
            <p:cNvPr id="18496" name="Rectangle 16"/>
            <p:cNvSpPr>
              <a:spLocks noChangeArrowheads="1"/>
            </p:cNvSpPr>
            <p:nvPr/>
          </p:nvSpPr>
          <p:spPr bwMode="auto">
            <a:xfrm>
              <a:off x="3962" y="1946"/>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i="1">
                  <a:latin typeface="Times New Roman" panose="02020603050405020304" pitchFamily="18" charset="0"/>
                </a:rPr>
                <a:t>b</a:t>
              </a:r>
              <a:endParaRPr lang="en-US" altLang="nl-NL"/>
            </a:p>
          </p:txBody>
        </p:sp>
        <p:sp>
          <p:nvSpPr>
            <p:cNvPr id="18497" name="Rectangle 17"/>
            <p:cNvSpPr>
              <a:spLocks noChangeArrowheads="1"/>
            </p:cNvSpPr>
            <p:nvPr/>
          </p:nvSpPr>
          <p:spPr bwMode="auto">
            <a:xfrm>
              <a:off x="3391" y="1946"/>
              <a:ext cx="245"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i="1">
                  <a:latin typeface="Times New Roman" panose="02020603050405020304" pitchFamily="18" charset="0"/>
                </a:rPr>
                <a:t>Ax</a:t>
              </a:r>
              <a:endParaRPr lang="en-US" altLang="nl-NL"/>
            </a:p>
          </p:txBody>
        </p:sp>
        <p:sp>
          <p:nvSpPr>
            <p:cNvPr id="18498" name="Rectangle 18"/>
            <p:cNvSpPr>
              <a:spLocks noChangeArrowheads="1"/>
            </p:cNvSpPr>
            <p:nvPr/>
          </p:nvSpPr>
          <p:spPr bwMode="auto">
            <a:xfrm>
              <a:off x="3084" y="1946"/>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i="1">
                  <a:latin typeface="Times New Roman" panose="02020603050405020304" pitchFamily="18" charset="0"/>
                </a:rPr>
                <a:t>b</a:t>
              </a:r>
              <a:endParaRPr lang="en-US" altLang="nl-NL"/>
            </a:p>
          </p:txBody>
        </p:sp>
        <p:sp>
          <p:nvSpPr>
            <p:cNvPr id="18499" name="Rectangle 19"/>
            <p:cNvSpPr>
              <a:spLocks noChangeArrowheads="1"/>
            </p:cNvSpPr>
            <p:nvPr/>
          </p:nvSpPr>
          <p:spPr bwMode="auto">
            <a:xfrm>
              <a:off x="2513" y="1946"/>
              <a:ext cx="245"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i="1">
                  <a:latin typeface="Times New Roman" panose="02020603050405020304" pitchFamily="18" charset="0"/>
                </a:rPr>
                <a:t>Ax</a:t>
              </a:r>
              <a:endParaRPr lang="en-US" altLang="nl-NL"/>
            </a:p>
          </p:txBody>
        </p:sp>
        <p:sp>
          <p:nvSpPr>
            <p:cNvPr id="18500" name="Rectangle 20"/>
            <p:cNvSpPr>
              <a:spLocks noChangeArrowheads="1"/>
            </p:cNvSpPr>
            <p:nvPr/>
          </p:nvSpPr>
          <p:spPr bwMode="auto">
            <a:xfrm>
              <a:off x="2231" y="1946"/>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i="1">
                  <a:latin typeface="Times New Roman" panose="02020603050405020304" pitchFamily="18" charset="0"/>
                </a:rPr>
                <a:t>b</a:t>
              </a:r>
              <a:endParaRPr lang="en-US" altLang="nl-NL"/>
            </a:p>
          </p:txBody>
        </p:sp>
        <p:sp>
          <p:nvSpPr>
            <p:cNvPr id="18501" name="Rectangle 21"/>
            <p:cNvSpPr>
              <a:spLocks noChangeArrowheads="1"/>
            </p:cNvSpPr>
            <p:nvPr/>
          </p:nvSpPr>
          <p:spPr bwMode="auto">
            <a:xfrm>
              <a:off x="1686" y="1946"/>
              <a:ext cx="245"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i="1">
                  <a:latin typeface="Times New Roman" panose="02020603050405020304" pitchFamily="18" charset="0"/>
                </a:rPr>
                <a:t>Ax</a:t>
              </a:r>
              <a:endParaRPr lang="en-US" altLang="nl-NL"/>
            </a:p>
          </p:txBody>
        </p:sp>
        <p:sp>
          <p:nvSpPr>
            <p:cNvPr id="18502" name="Rectangle 22"/>
            <p:cNvSpPr>
              <a:spLocks noChangeArrowheads="1"/>
            </p:cNvSpPr>
            <p:nvPr/>
          </p:nvSpPr>
          <p:spPr bwMode="auto">
            <a:xfrm>
              <a:off x="3786" y="1919"/>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8503" name="Rectangle 23"/>
            <p:cNvSpPr>
              <a:spLocks noChangeArrowheads="1"/>
            </p:cNvSpPr>
            <p:nvPr/>
          </p:nvSpPr>
          <p:spPr bwMode="auto">
            <a:xfrm>
              <a:off x="2908" y="1919"/>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8504" name="Rectangle 24"/>
            <p:cNvSpPr>
              <a:spLocks noChangeArrowheads="1"/>
            </p:cNvSpPr>
            <p:nvPr/>
          </p:nvSpPr>
          <p:spPr bwMode="auto">
            <a:xfrm>
              <a:off x="2055" y="1919"/>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grpSp>
      <p:grpSp>
        <p:nvGrpSpPr>
          <p:cNvPr id="18437" name="Group 28"/>
          <p:cNvGrpSpPr>
            <a:grpSpLocks noChangeAspect="1"/>
          </p:cNvGrpSpPr>
          <p:nvPr/>
        </p:nvGrpSpPr>
        <p:grpSpPr bwMode="auto">
          <a:xfrm>
            <a:off x="2514600" y="3962400"/>
            <a:ext cx="4038600" cy="1517650"/>
            <a:chOff x="1584" y="2496"/>
            <a:chExt cx="2544" cy="956"/>
          </a:xfrm>
        </p:grpSpPr>
        <p:sp>
          <p:nvSpPr>
            <p:cNvPr id="18440" name="AutoShape 27"/>
            <p:cNvSpPr>
              <a:spLocks noChangeAspect="1" noChangeArrowheads="1" noTextEdit="1"/>
            </p:cNvSpPr>
            <p:nvPr/>
          </p:nvSpPr>
          <p:spPr bwMode="auto">
            <a:xfrm>
              <a:off x="1584" y="2496"/>
              <a:ext cx="2544" cy="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8441" name="Rectangle 29"/>
            <p:cNvSpPr>
              <a:spLocks noChangeArrowheads="1"/>
            </p:cNvSpPr>
            <p:nvPr/>
          </p:nvSpPr>
          <p:spPr bwMode="auto">
            <a:xfrm>
              <a:off x="4004" y="311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8442" name="Rectangle 30"/>
            <p:cNvSpPr>
              <a:spLocks noChangeArrowheads="1"/>
            </p:cNvSpPr>
            <p:nvPr/>
          </p:nvSpPr>
          <p:spPr bwMode="auto">
            <a:xfrm>
              <a:off x="4004" y="2920"/>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8443" name="Rectangle 31"/>
            <p:cNvSpPr>
              <a:spLocks noChangeArrowheads="1"/>
            </p:cNvSpPr>
            <p:nvPr/>
          </p:nvSpPr>
          <p:spPr bwMode="auto">
            <a:xfrm>
              <a:off x="4004" y="272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8444" name="Rectangle 32"/>
            <p:cNvSpPr>
              <a:spLocks noChangeArrowheads="1"/>
            </p:cNvSpPr>
            <p:nvPr/>
          </p:nvSpPr>
          <p:spPr bwMode="auto">
            <a:xfrm>
              <a:off x="4004" y="318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18445" name="Rectangle 33"/>
            <p:cNvSpPr>
              <a:spLocks noChangeArrowheads="1"/>
            </p:cNvSpPr>
            <p:nvPr/>
          </p:nvSpPr>
          <p:spPr bwMode="auto">
            <a:xfrm>
              <a:off x="4004" y="252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18446" name="Rectangle 34"/>
            <p:cNvSpPr>
              <a:spLocks noChangeArrowheads="1"/>
            </p:cNvSpPr>
            <p:nvPr/>
          </p:nvSpPr>
          <p:spPr bwMode="auto">
            <a:xfrm>
              <a:off x="3048" y="311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8447" name="Rectangle 35"/>
            <p:cNvSpPr>
              <a:spLocks noChangeArrowheads="1"/>
            </p:cNvSpPr>
            <p:nvPr/>
          </p:nvSpPr>
          <p:spPr bwMode="auto">
            <a:xfrm>
              <a:off x="3048" y="2920"/>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8448" name="Rectangle 36"/>
            <p:cNvSpPr>
              <a:spLocks noChangeArrowheads="1"/>
            </p:cNvSpPr>
            <p:nvPr/>
          </p:nvSpPr>
          <p:spPr bwMode="auto">
            <a:xfrm>
              <a:off x="3048" y="272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8449" name="Rectangle 37"/>
            <p:cNvSpPr>
              <a:spLocks noChangeArrowheads="1"/>
            </p:cNvSpPr>
            <p:nvPr/>
          </p:nvSpPr>
          <p:spPr bwMode="auto">
            <a:xfrm>
              <a:off x="3048" y="318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18450" name="Rectangle 38"/>
            <p:cNvSpPr>
              <a:spLocks noChangeArrowheads="1"/>
            </p:cNvSpPr>
            <p:nvPr/>
          </p:nvSpPr>
          <p:spPr bwMode="auto">
            <a:xfrm>
              <a:off x="3048" y="252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18451" name="Rectangle 39"/>
            <p:cNvSpPr>
              <a:spLocks noChangeArrowheads="1"/>
            </p:cNvSpPr>
            <p:nvPr/>
          </p:nvSpPr>
          <p:spPr bwMode="auto">
            <a:xfrm>
              <a:off x="2885" y="2819"/>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8452" name="Rectangle 40"/>
            <p:cNvSpPr>
              <a:spLocks noChangeArrowheads="1"/>
            </p:cNvSpPr>
            <p:nvPr/>
          </p:nvSpPr>
          <p:spPr bwMode="auto">
            <a:xfrm>
              <a:off x="2754" y="311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8453" name="Rectangle 41"/>
            <p:cNvSpPr>
              <a:spLocks noChangeArrowheads="1"/>
            </p:cNvSpPr>
            <p:nvPr/>
          </p:nvSpPr>
          <p:spPr bwMode="auto">
            <a:xfrm>
              <a:off x="2754" y="2920"/>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8454" name="Rectangle 42"/>
            <p:cNvSpPr>
              <a:spLocks noChangeArrowheads="1"/>
            </p:cNvSpPr>
            <p:nvPr/>
          </p:nvSpPr>
          <p:spPr bwMode="auto">
            <a:xfrm>
              <a:off x="2754" y="272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8455" name="Rectangle 43"/>
            <p:cNvSpPr>
              <a:spLocks noChangeArrowheads="1"/>
            </p:cNvSpPr>
            <p:nvPr/>
          </p:nvSpPr>
          <p:spPr bwMode="auto">
            <a:xfrm>
              <a:off x="2754" y="318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18456" name="Rectangle 44"/>
            <p:cNvSpPr>
              <a:spLocks noChangeArrowheads="1"/>
            </p:cNvSpPr>
            <p:nvPr/>
          </p:nvSpPr>
          <p:spPr bwMode="auto">
            <a:xfrm>
              <a:off x="2754" y="252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18457" name="Rectangle 45"/>
            <p:cNvSpPr>
              <a:spLocks noChangeArrowheads="1"/>
            </p:cNvSpPr>
            <p:nvPr/>
          </p:nvSpPr>
          <p:spPr bwMode="auto">
            <a:xfrm>
              <a:off x="1759" y="311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8458" name="Rectangle 46"/>
            <p:cNvSpPr>
              <a:spLocks noChangeArrowheads="1"/>
            </p:cNvSpPr>
            <p:nvPr/>
          </p:nvSpPr>
          <p:spPr bwMode="auto">
            <a:xfrm>
              <a:off x="1759" y="2920"/>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8459" name="Rectangle 47"/>
            <p:cNvSpPr>
              <a:spLocks noChangeArrowheads="1"/>
            </p:cNvSpPr>
            <p:nvPr/>
          </p:nvSpPr>
          <p:spPr bwMode="auto">
            <a:xfrm>
              <a:off x="1759" y="272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8460" name="Rectangle 48"/>
            <p:cNvSpPr>
              <a:spLocks noChangeArrowheads="1"/>
            </p:cNvSpPr>
            <p:nvPr/>
          </p:nvSpPr>
          <p:spPr bwMode="auto">
            <a:xfrm>
              <a:off x="1759" y="318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18461" name="Rectangle 49"/>
            <p:cNvSpPr>
              <a:spLocks noChangeArrowheads="1"/>
            </p:cNvSpPr>
            <p:nvPr/>
          </p:nvSpPr>
          <p:spPr bwMode="auto">
            <a:xfrm>
              <a:off x="1759" y="252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18462" name="Rectangle 50"/>
            <p:cNvSpPr>
              <a:spLocks noChangeArrowheads="1"/>
            </p:cNvSpPr>
            <p:nvPr/>
          </p:nvSpPr>
          <p:spPr bwMode="auto">
            <a:xfrm>
              <a:off x="3882" y="3170"/>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MT Extra" panose="05050102010205020202" pitchFamily="18" charset="2"/>
                </a:rPr>
                <a:t>M</a:t>
              </a:r>
              <a:endParaRPr lang="en-US" altLang="nl-NL"/>
            </a:p>
          </p:txBody>
        </p:sp>
        <p:sp>
          <p:nvSpPr>
            <p:cNvPr id="18463" name="Rectangle 51"/>
            <p:cNvSpPr>
              <a:spLocks noChangeArrowheads="1"/>
            </p:cNvSpPr>
            <p:nvPr/>
          </p:nvSpPr>
          <p:spPr bwMode="auto">
            <a:xfrm>
              <a:off x="3522" y="3170"/>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MT Extra" panose="05050102010205020202" pitchFamily="18" charset="2"/>
                </a:rPr>
                <a:t>M</a:t>
              </a:r>
              <a:endParaRPr lang="en-US" altLang="nl-NL"/>
            </a:p>
          </p:txBody>
        </p:sp>
        <p:sp>
          <p:nvSpPr>
            <p:cNvPr id="18464" name="Rectangle 52"/>
            <p:cNvSpPr>
              <a:spLocks noChangeArrowheads="1"/>
            </p:cNvSpPr>
            <p:nvPr/>
          </p:nvSpPr>
          <p:spPr bwMode="auto">
            <a:xfrm>
              <a:off x="3169" y="3170"/>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MT Extra" panose="05050102010205020202" pitchFamily="18" charset="2"/>
                </a:rPr>
                <a:t>M</a:t>
              </a:r>
              <a:endParaRPr lang="en-US" altLang="nl-NL"/>
            </a:p>
          </p:txBody>
        </p:sp>
        <p:sp>
          <p:nvSpPr>
            <p:cNvPr id="18465" name="Rectangle 53"/>
            <p:cNvSpPr>
              <a:spLocks noChangeArrowheads="1"/>
            </p:cNvSpPr>
            <p:nvPr/>
          </p:nvSpPr>
          <p:spPr bwMode="auto">
            <a:xfrm>
              <a:off x="3882" y="2555"/>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MT Extra" panose="05050102010205020202" pitchFamily="18" charset="2"/>
                </a:rPr>
                <a:t>M</a:t>
              </a:r>
              <a:endParaRPr lang="en-US" altLang="nl-NL"/>
            </a:p>
          </p:txBody>
        </p:sp>
        <p:sp>
          <p:nvSpPr>
            <p:cNvPr id="18466" name="Rectangle 54"/>
            <p:cNvSpPr>
              <a:spLocks noChangeArrowheads="1"/>
            </p:cNvSpPr>
            <p:nvPr/>
          </p:nvSpPr>
          <p:spPr bwMode="auto">
            <a:xfrm>
              <a:off x="3522" y="2555"/>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MT Extra" panose="05050102010205020202" pitchFamily="18" charset="2"/>
                </a:rPr>
                <a:t>M</a:t>
              </a:r>
              <a:endParaRPr lang="en-US" altLang="nl-NL"/>
            </a:p>
          </p:txBody>
        </p:sp>
        <p:sp>
          <p:nvSpPr>
            <p:cNvPr id="18467" name="Rectangle 55"/>
            <p:cNvSpPr>
              <a:spLocks noChangeArrowheads="1"/>
            </p:cNvSpPr>
            <p:nvPr/>
          </p:nvSpPr>
          <p:spPr bwMode="auto">
            <a:xfrm>
              <a:off x="3169" y="2555"/>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MT Extra" panose="05050102010205020202" pitchFamily="18" charset="2"/>
                </a:rPr>
                <a:t>M</a:t>
              </a:r>
              <a:endParaRPr lang="en-US" altLang="nl-NL"/>
            </a:p>
          </p:txBody>
        </p:sp>
        <p:sp>
          <p:nvSpPr>
            <p:cNvPr id="18468" name="Rectangle 56"/>
            <p:cNvSpPr>
              <a:spLocks noChangeArrowheads="1"/>
            </p:cNvSpPr>
            <p:nvPr/>
          </p:nvSpPr>
          <p:spPr bwMode="auto">
            <a:xfrm>
              <a:off x="2625" y="3170"/>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MT Extra" panose="05050102010205020202" pitchFamily="18" charset="2"/>
                </a:rPr>
                <a:t>M</a:t>
              </a:r>
              <a:endParaRPr lang="en-US" altLang="nl-NL"/>
            </a:p>
          </p:txBody>
        </p:sp>
        <p:sp>
          <p:nvSpPr>
            <p:cNvPr id="18469" name="Rectangle 57"/>
            <p:cNvSpPr>
              <a:spLocks noChangeArrowheads="1"/>
            </p:cNvSpPr>
            <p:nvPr/>
          </p:nvSpPr>
          <p:spPr bwMode="auto">
            <a:xfrm>
              <a:off x="2252" y="3170"/>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MT Extra" panose="05050102010205020202" pitchFamily="18" charset="2"/>
                </a:rPr>
                <a:t>M</a:t>
              </a:r>
              <a:endParaRPr lang="en-US" altLang="nl-NL"/>
            </a:p>
          </p:txBody>
        </p:sp>
        <p:sp>
          <p:nvSpPr>
            <p:cNvPr id="18470" name="Rectangle 58"/>
            <p:cNvSpPr>
              <a:spLocks noChangeArrowheads="1"/>
            </p:cNvSpPr>
            <p:nvPr/>
          </p:nvSpPr>
          <p:spPr bwMode="auto">
            <a:xfrm>
              <a:off x="1887" y="3170"/>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MT Extra" panose="05050102010205020202" pitchFamily="18" charset="2"/>
                </a:rPr>
                <a:t>M</a:t>
              </a:r>
              <a:endParaRPr lang="en-US" altLang="nl-NL"/>
            </a:p>
          </p:txBody>
        </p:sp>
        <p:sp>
          <p:nvSpPr>
            <p:cNvPr id="18471" name="Rectangle 59"/>
            <p:cNvSpPr>
              <a:spLocks noChangeArrowheads="1"/>
            </p:cNvSpPr>
            <p:nvPr/>
          </p:nvSpPr>
          <p:spPr bwMode="auto">
            <a:xfrm>
              <a:off x="2625" y="2555"/>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MT Extra" panose="05050102010205020202" pitchFamily="18" charset="2"/>
                </a:rPr>
                <a:t>M</a:t>
              </a:r>
              <a:endParaRPr lang="en-US" altLang="nl-NL"/>
            </a:p>
          </p:txBody>
        </p:sp>
        <p:sp>
          <p:nvSpPr>
            <p:cNvPr id="18472" name="Rectangle 60"/>
            <p:cNvSpPr>
              <a:spLocks noChangeArrowheads="1"/>
            </p:cNvSpPr>
            <p:nvPr/>
          </p:nvSpPr>
          <p:spPr bwMode="auto">
            <a:xfrm>
              <a:off x="2252" y="2555"/>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MT Extra" panose="05050102010205020202" pitchFamily="18" charset="2"/>
                </a:rPr>
                <a:t>M</a:t>
              </a:r>
              <a:endParaRPr lang="en-US" altLang="nl-NL"/>
            </a:p>
          </p:txBody>
        </p:sp>
        <p:sp>
          <p:nvSpPr>
            <p:cNvPr id="18473" name="Rectangle 61"/>
            <p:cNvSpPr>
              <a:spLocks noChangeArrowheads="1"/>
            </p:cNvSpPr>
            <p:nvPr/>
          </p:nvSpPr>
          <p:spPr bwMode="auto">
            <a:xfrm>
              <a:off x="1887" y="2555"/>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MT Extra" panose="05050102010205020202" pitchFamily="18" charset="2"/>
                </a:rPr>
                <a:t>M</a:t>
              </a:r>
              <a:endParaRPr lang="en-US" altLang="nl-NL"/>
            </a:p>
          </p:txBody>
        </p:sp>
        <p:sp>
          <p:nvSpPr>
            <p:cNvPr id="18474" name="Rectangle 62"/>
            <p:cNvSpPr>
              <a:spLocks noChangeArrowheads="1"/>
            </p:cNvSpPr>
            <p:nvPr/>
          </p:nvSpPr>
          <p:spPr bwMode="auto">
            <a:xfrm>
              <a:off x="3922" y="2969"/>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a:t>
              </a:r>
              <a:endParaRPr lang="en-US" altLang="nl-NL"/>
            </a:p>
          </p:txBody>
        </p:sp>
        <p:sp>
          <p:nvSpPr>
            <p:cNvPr id="18475" name="Rectangle 63"/>
            <p:cNvSpPr>
              <a:spLocks noChangeArrowheads="1"/>
            </p:cNvSpPr>
            <p:nvPr/>
          </p:nvSpPr>
          <p:spPr bwMode="auto">
            <a:xfrm>
              <a:off x="3562" y="2969"/>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a:t>
              </a:r>
              <a:endParaRPr lang="en-US" altLang="nl-NL"/>
            </a:p>
          </p:txBody>
        </p:sp>
        <p:sp>
          <p:nvSpPr>
            <p:cNvPr id="18476" name="Rectangle 64"/>
            <p:cNvSpPr>
              <a:spLocks noChangeArrowheads="1"/>
            </p:cNvSpPr>
            <p:nvPr/>
          </p:nvSpPr>
          <p:spPr bwMode="auto">
            <a:xfrm>
              <a:off x="3207" y="2969"/>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a:t>
              </a:r>
              <a:endParaRPr lang="en-US" altLang="nl-NL"/>
            </a:p>
          </p:txBody>
        </p:sp>
        <p:sp>
          <p:nvSpPr>
            <p:cNvPr id="18477" name="Rectangle 65"/>
            <p:cNvSpPr>
              <a:spLocks noChangeArrowheads="1"/>
            </p:cNvSpPr>
            <p:nvPr/>
          </p:nvSpPr>
          <p:spPr bwMode="auto">
            <a:xfrm>
              <a:off x="2671" y="2969"/>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a:t>
              </a:r>
              <a:endParaRPr lang="en-US" altLang="nl-NL"/>
            </a:p>
          </p:txBody>
        </p:sp>
        <p:sp>
          <p:nvSpPr>
            <p:cNvPr id="18478" name="Rectangle 66"/>
            <p:cNvSpPr>
              <a:spLocks noChangeArrowheads="1"/>
            </p:cNvSpPr>
            <p:nvPr/>
          </p:nvSpPr>
          <p:spPr bwMode="auto">
            <a:xfrm>
              <a:off x="2298" y="2969"/>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a:t>
              </a:r>
              <a:endParaRPr lang="en-US" altLang="nl-NL"/>
            </a:p>
          </p:txBody>
        </p:sp>
        <p:sp>
          <p:nvSpPr>
            <p:cNvPr id="18479" name="Rectangle 67"/>
            <p:cNvSpPr>
              <a:spLocks noChangeArrowheads="1"/>
            </p:cNvSpPr>
            <p:nvPr/>
          </p:nvSpPr>
          <p:spPr bwMode="auto">
            <a:xfrm>
              <a:off x="1931" y="2969"/>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a:t>
              </a:r>
              <a:endParaRPr lang="en-US" altLang="nl-NL"/>
            </a:p>
          </p:txBody>
        </p:sp>
        <p:sp>
          <p:nvSpPr>
            <p:cNvPr id="18480" name="Rectangle 68"/>
            <p:cNvSpPr>
              <a:spLocks noChangeArrowheads="1"/>
            </p:cNvSpPr>
            <p:nvPr/>
          </p:nvSpPr>
          <p:spPr bwMode="auto">
            <a:xfrm>
              <a:off x="3830" y="2843"/>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b</a:t>
              </a:r>
              <a:endParaRPr lang="en-US" altLang="nl-NL"/>
            </a:p>
          </p:txBody>
        </p:sp>
        <p:sp>
          <p:nvSpPr>
            <p:cNvPr id="18481" name="Rectangle 69"/>
            <p:cNvSpPr>
              <a:spLocks noChangeArrowheads="1"/>
            </p:cNvSpPr>
            <p:nvPr/>
          </p:nvSpPr>
          <p:spPr bwMode="auto">
            <a:xfrm>
              <a:off x="3466" y="2843"/>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b</a:t>
              </a:r>
              <a:endParaRPr lang="en-US" altLang="nl-NL"/>
            </a:p>
          </p:txBody>
        </p:sp>
        <p:sp>
          <p:nvSpPr>
            <p:cNvPr id="18482" name="Rectangle 70"/>
            <p:cNvSpPr>
              <a:spLocks noChangeArrowheads="1"/>
            </p:cNvSpPr>
            <p:nvPr/>
          </p:nvSpPr>
          <p:spPr bwMode="auto">
            <a:xfrm>
              <a:off x="3125" y="2843"/>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b</a:t>
              </a:r>
              <a:endParaRPr lang="en-US" altLang="nl-NL"/>
            </a:p>
          </p:txBody>
        </p:sp>
        <p:sp>
          <p:nvSpPr>
            <p:cNvPr id="18483" name="Rectangle 71"/>
            <p:cNvSpPr>
              <a:spLocks noChangeArrowheads="1"/>
            </p:cNvSpPr>
            <p:nvPr/>
          </p:nvSpPr>
          <p:spPr bwMode="auto">
            <a:xfrm>
              <a:off x="2583" y="2843"/>
              <a:ext cx="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x</a:t>
              </a:r>
              <a:endParaRPr lang="en-US" altLang="nl-NL"/>
            </a:p>
          </p:txBody>
        </p:sp>
        <p:sp>
          <p:nvSpPr>
            <p:cNvPr id="18484" name="Rectangle 72"/>
            <p:cNvSpPr>
              <a:spLocks noChangeArrowheads="1"/>
            </p:cNvSpPr>
            <p:nvPr/>
          </p:nvSpPr>
          <p:spPr bwMode="auto">
            <a:xfrm>
              <a:off x="2206" y="2843"/>
              <a:ext cx="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x</a:t>
              </a:r>
              <a:endParaRPr lang="en-US" altLang="nl-NL"/>
            </a:p>
          </p:txBody>
        </p:sp>
        <p:sp>
          <p:nvSpPr>
            <p:cNvPr id="18485" name="Rectangle 73"/>
            <p:cNvSpPr>
              <a:spLocks noChangeArrowheads="1"/>
            </p:cNvSpPr>
            <p:nvPr/>
          </p:nvSpPr>
          <p:spPr bwMode="auto">
            <a:xfrm>
              <a:off x="1852" y="2843"/>
              <a:ext cx="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x</a:t>
              </a:r>
              <a:endParaRPr lang="en-US" altLang="nl-NL"/>
            </a:p>
          </p:txBody>
        </p:sp>
        <p:sp>
          <p:nvSpPr>
            <p:cNvPr id="18486" name="Rectangle 74"/>
            <p:cNvSpPr>
              <a:spLocks noChangeArrowheads="1"/>
            </p:cNvSpPr>
            <p:nvPr/>
          </p:nvSpPr>
          <p:spPr bwMode="auto">
            <a:xfrm>
              <a:off x="1631" y="2843"/>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nl-NL" altLang="nl-NL" dirty="0" smtClean="0"/>
              <a:t>FACTORIZING A</a:t>
            </a:r>
            <a:endParaRPr lang="en-US" altLang="nl-NL" dirty="0" smtClean="0"/>
          </a:p>
        </p:txBody>
      </p:sp>
      <p:sp>
        <p:nvSpPr>
          <p:cNvPr id="19459" name="Rectangle 3"/>
          <p:cNvSpPr>
            <a:spLocks noGrp="1" noChangeArrowheads="1"/>
          </p:cNvSpPr>
          <p:nvPr>
            <p:ph idx="1"/>
          </p:nvPr>
        </p:nvSpPr>
        <p:spPr/>
        <p:txBody>
          <a:bodyPr/>
          <a:lstStyle/>
          <a:p>
            <a:pPr eaLnBrk="1" hangingPunct="1"/>
            <a:r>
              <a:rPr lang="nl-NL" altLang="nl-NL" smtClean="0"/>
              <a:t>Let’s factor our matrix A into two matrices, L and U, such that:</a:t>
            </a:r>
            <a:endParaRPr lang="en-US" altLang="nl-NL" smtClean="0"/>
          </a:p>
        </p:txBody>
      </p:sp>
      <p:grpSp>
        <p:nvGrpSpPr>
          <p:cNvPr id="19460" name="Group 7"/>
          <p:cNvGrpSpPr>
            <a:grpSpLocks noChangeAspect="1"/>
          </p:cNvGrpSpPr>
          <p:nvPr/>
        </p:nvGrpSpPr>
        <p:grpSpPr bwMode="auto">
          <a:xfrm>
            <a:off x="1828800" y="3048000"/>
            <a:ext cx="5486400" cy="2062163"/>
            <a:chOff x="1152" y="1920"/>
            <a:chExt cx="3456" cy="1299"/>
          </a:xfrm>
        </p:grpSpPr>
        <p:sp>
          <p:nvSpPr>
            <p:cNvPr id="19463" name="AutoShape 6"/>
            <p:cNvSpPr>
              <a:spLocks noChangeAspect="1" noChangeArrowheads="1" noTextEdit="1"/>
            </p:cNvSpPr>
            <p:nvPr/>
          </p:nvSpPr>
          <p:spPr bwMode="auto">
            <a:xfrm>
              <a:off x="1152" y="1920"/>
              <a:ext cx="3456" cy="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9464" name="Rectangle 8"/>
            <p:cNvSpPr>
              <a:spLocks noChangeArrowheads="1"/>
            </p:cNvSpPr>
            <p:nvPr/>
          </p:nvSpPr>
          <p:spPr bwMode="auto">
            <a:xfrm>
              <a:off x="2766" y="2932"/>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LU</a:t>
              </a:r>
              <a:endParaRPr lang="en-US" altLang="nl-NL"/>
            </a:p>
          </p:txBody>
        </p:sp>
        <p:sp>
          <p:nvSpPr>
            <p:cNvPr id="19465" name="Rectangle 9"/>
            <p:cNvSpPr>
              <a:spLocks noChangeArrowheads="1"/>
            </p:cNvSpPr>
            <p:nvPr/>
          </p:nvSpPr>
          <p:spPr bwMode="auto">
            <a:xfrm>
              <a:off x="2424" y="2932"/>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19466" name="Rectangle 10"/>
            <p:cNvSpPr>
              <a:spLocks noChangeArrowheads="1"/>
            </p:cNvSpPr>
            <p:nvPr/>
          </p:nvSpPr>
          <p:spPr bwMode="auto">
            <a:xfrm>
              <a:off x="2233" y="2592"/>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19467" name="Rectangle 11"/>
            <p:cNvSpPr>
              <a:spLocks noChangeArrowheads="1"/>
            </p:cNvSpPr>
            <p:nvPr/>
          </p:nvSpPr>
          <p:spPr bwMode="auto">
            <a:xfrm>
              <a:off x="1757" y="2592"/>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19468" name="Rectangle 12"/>
            <p:cNvSpPr>
              <a:spLocks noChangeArrowheads="1"/>
            </p:cNvSpPr>
            <p:nvPr/>
          </p:nvSpPr>
          <p:spPr bwMode="auto">
            <a:xfrm>
              <a:off x="1291" y="2592"/>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19469" name="Rectangle 13"/>
            <p:cNvSpPr>
              <a:spLocks noChangeArrowheads="1"/>
            </p:cNvSpPr>
            <p:nvPr/>
          </p:nvSpPr>
          <p:spPr bwMode="auto">
            <a:xfrm>
              <a:off x="2230" y="2276"/>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19470" name="Rectangle 14"/>
            <p:cNvSpPr>
              <a:spLocks noChangeArrowheads="1"/>
            </p:cNvSpPr>
            <p:nvPr/>
          </p:nvSpPr>
          <p:spPr bwMode="auto">
            <a:xfrm>
              <a:off x="1755" y="2276"/>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19471" name="Rectangle 15"/>
            <p:cNvSpPr>
              <a:spLocks noChangeArrowheads="1"/>
            </p:cNvSpPr>
            <p:nvPr/>
          </p:nvSpPr>
          <p:spPr bwMode="auto">
            <a:xfrm>
              <a:off x="1289" y="2276"/>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19472" name="Rectangle 16"/>
            <p:cNvSpPr>
              <a:spLocks noChangeArrowheads="1"/>
            </p:cNvSpPr>
            <p:nvPr/>
          </p:nvSpPr>
          <p:spPr bwMode="auto">
            <a:xfrm>
              <a:off x="2237" y="1960"/>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19473" name="Rectangle 17"/>
            <p:cNvSpPr>
              <a:spLocks noChangeArrowheads="1"/>
            </p:cNvSpPr>
            <p:nvPr/>
          </p:nvSpPr>
          <p:spPr bwMode="auto">
            <a:xfrm>
              <a:off x="1762" y="1960"/>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19474" name="Rectangle 18"/>
            <p:cNvSpPr>
              <a:spLocks noChangeArrowheads="1"/>
            </p:cNvSpPr>
            <p:nvPr/>
          </p:nvSpPr>
          <p:spPr bwMode="auto">
            <a:xfrm>
              <a:off x="1296" y="1960"/>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19475" name="Rectangle 19"/>
            <p:cNvSpPr>
              <a:spLocks noChangeArrowheads="1"/>
            </p:cNvSpPr>
            <p:nvPr/>
          </p:nvSpPr>
          <p:spPr bwMode="auto">
            <a:xfrm>
              <a:off x="2595" y="2908"/>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9476" name="Rectangle 20"/>
            <p:cNvSpPr>
              <a:spLocks noChangeArrowheads="1"/>
            </p:cNvSpPr>
            <p:nvPr/>
          </p:nvSpPr>
          <p:spPr bwMode="auto">
            <a:xfrm>
              <a:off x="4429" y="255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9477" name="Rectangle 21"/>
            <p:cNvSpPr>
              <a:spLocks noChangeArrowheads="1"/>
            </p:cNvSpPr>
            <p:nvPr/>
          </p:nvSpPr>
          <p:spPr bwMode="auto">
            <a:xfrm>
              <a:off x="4429" y="235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9478" name="Rectangle 22"/>
            <p:cNvSpPr>
              <a:spLocks noChangeArrowheads="1"/>
            </p:cNvSpPr>
            <p:nvPr/>
          </p:nvSpPr>
          <p:spPr bwMode="auto">
            <a:xfrm>
              <a:off x="4429" y="215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9479" name="Rectangle 23"/>
            <p:cNvSpPr>
              <a:spLocks noChangeArrowheads="1"/>
            </p:cNvSpPr>
            <p:nvPr/>
          </p:nvSpPr>
          <p:spPr bwMode="auto">
            <a:xfrm>
              <a:off x="4429" y="262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19480" name="Rectangle 24"/>
            <p:cNvSpPr>
              <a:spLocks noChangeArrowheads="1"/>
            </p:cNvSpPr>
            <p:nvPr/>
          </p:nvSpPr>
          <p:spPr bwMode="auto">
            <a:xfrm>
              <a:off x="4429" y="195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19481" name="Rectangle 25"/>
            <p:cNvSpPr>
              <a:spLocks noChangeArrowheads="1"/>
            </p:cNvSpPr>
            <p:nvPr/>
          </p:nvSpPr>
          <p:spPr bwMode="auto">
            <a:xfrm>
              <a:off x="3659" y="255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9482" name="Rectangle 26"/>
            <p:cNvSpPr>
              <a:spLocks noChangeArrowheads="1"/>
            </p:cNvSpPr>
            <p:nvPr/>
          </p:nvSpPr>
          <p:spPr bwMode="auto">
            <a:xfrm>
              <a:off x="3659" y="235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9483" name="Rectangle 27"/>
            <p:cNvSpPr>
              <a:spLocks noChangeArrowheads="1"/>
            </p:cNvSpPr>
            <p:nvPr/>
          </p:nvSpPr>
          <p:spPr bwMode="auto">
            <a:xfrm>
              <a:off x="3659" y="215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9484" name="Rectangle 28"/>
            <p:cNvSpPr>
              <a:spLocks noChangeArrowheads="1"/>
            </p:cNvSpPr>
            <p:nvPr/>
          </p:nvSpPr>
          <p:spPr bwMode="auto">
            <a:xfrm>
              <a:off x="3659" y="262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19485" name="Rectangle 29"/>
            <p:cNvSpPr>
              <a:spLocks noChangeArrowheads="1"/>
            </p:cNvSpPr>
            <p:nvPr/>
          </p:nvSpPr>
          <p:spPr bwMode="auto">
            <a:xfrm>
              <a:off x="3659" y="195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19486" name="Rectangle 30"/>
            <p:cNvSpPr>
              <a:spLocks noChangeArrowheads="1"/>
            </p:cNvSpPr>
            <p:nvPr/>
          </p:nvSpPr>
          <p:spPr bwMode="auto">
            <a:xfrm>
              <a:off x="3564" y="255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9487" name="Rectangle 31"/>
            <p:cNvSpPr>
              <a:spLocks noChangeArrowheads="1"/>
            </p:cNvSpPr>
            <p:nvPr/>
          </p:nvSpPr>
          <p:spPr bwMode="auto">
            <a:xfrm>
              <a:off x="3564" y="235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9488" name="Rectangle 32"/>
            <p:cNvSpPr>
              <a:spLocks noChangeArrowheads="1"/>
            </p:cNvSpPr>
            <p:nvPr/>
          </p:nvSpPr>
          <p:spPr bwMode="auto">
            <a:xfrm>
              <a:off x="3564" y="215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9489" name="Rectangle 33"/>
            <p:cNvSpPr>
              <a:spLocks noChangeArrowheads="1"/>
            </p:cNvSpPr>
            <p:nvPr/>
          </p:nvSpPr>
          <p:spPr bwMode="auto">
            <a:xfrm>
              <a:off x="3564" y="262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19490" name="Rectangle 34"/>
            <p:cNvSpPr>
              <a:spLocks noChangeArrowheads="1"/>
            </p:cNvSpPr>
            <p:nvPr/>
          </p:nvSpPr>
          <p:spPr bwMode="auto">
            <a:xfrm>
              <a:off x="3564" y="195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19491" name="Rectangle 35"/>
            <p:cNvSpPr>
              <a:spLocks noChangeArrowheads="1"/>
            </p:cNvSpPr>
            <p:nvPr/>
          </p:nvSpPr>
          <p:spPr bwMode="auto">
            <a:xfrm>
              <a:off x="2794" y="255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9492" name="Rectangle 36"/>
            <p:cNvSpPr>
              <a:spLocks noChangeArrowheads="1"/>
            </p:cNvSpPr>
            <p:nvPr/>
          </p:nvSpPr>
          <p:spPr bwMode="auto">
            <a:xfrm>
              <a:off x="2794" y="235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9493" name="Rectangle 37"/>
            <p:cNvSpPr>
              <a:spLocks noChangeArrowheads="1"/>
            </p:cNvSpPr>
            <p:nvPr/>
          </p:nvSpPr>
          <p:spPr bwMode="auto">
            <a:xfrm>
              <a:off x="2794" y="215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9494" name="Rectangle 38"/>
            <p:cNvSpPr>
              <a:spLocks noChangeArrowheads="1"/>
            </p:cNvSpPr>
            <p:nvPr/>
          </p:nvSpPr>
          <p:spPr bwMode="auto">
            <a:xfrm>
              <a:off x="2794" y="262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19495" name="Rectangle 39"/>
            <p:cNvSpPr>
              <a:spLocks noChangeArrowheads="1"/>
            </p:cNvSpPr>
            <p:nvPr/>
          </p:nvSpPr>
          <p:spPr bwMode="auto">
            <a:xfrm>
              <a:off x="2794" y="195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19496" name="Rectangle 40"/>
            <p:cNvSpPr>
              <a:spLocks noChangeArrowheads="1"/>
            </p:cNvSpPr>
            <p:nvPr/>
          </p:nvSpPr>
          <p:spPr bwMode="auto">
            <a:xfrm>
              <a:off x="2626" y="2252"/>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9497" name="Rectangle 41"/>
            <p:cNvSpPr>
              <a:spLocks noChangeArrowheads="1"/>
            </p:cNvSpPr>
            <p:nvPr/>
          </p:nvSpPr>
          <p:spPr bwMode="auto">
            <a:xfrm>
              <a:off x="2491" y="255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9498" name="Rectangle 42"/>
            <p:cNvSpPr>
              <a:spLocks noChangeArrowheads="1"/>
            </p:cNvSpPr>
            <p:nvPr/>
          </p:nvSpPr>
          <p:spPr bwMode="auto">
            <a:xfrm>
              <a:off x="2491" y="235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9499" name="Rectangle 43"/>
            <p:cNvSpPr>
              <a:spLocks noChangeArrowheads="1"/>
            </p:cNvSpPr>
            <p:nvPr/>
          </p:nvSpPr>
          <p:spPr bwMode="auto">
            <a:xfrm>
              <a:off x="2491" y="215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9500" name="Rectangle 44"/>
            <p:cNvSpPr>
              <a:spLocks noChangeArrowheads="1"/>
            </p:cNvSpPr>
            <p:nvPr/>
          </p:nvSpPr>
          <p:spPr bwMode="auto">
            <a:xfrm>
              <a:off x="2491" y="262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19501" name="Rectangle 45"/>
            <p:cNvSpPr>
              <a:spLocks noChangeArrowheads="1"/>
            </p:cNvSpPr>
            <p:nvPr/>
          </p:nvSpPr>
          <p:spPr bwMode="auto">
            <a:xfrm>
              <a:off x="2491" y="195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19502" name="Rectangle 46"/>
            <p:cNvSpPr>
              <a:spLocks noChangeArrowheads="1"/>
            </p:cNvSpPr>
            <p:nvPr/>
          </p:nvSpPr>
          <p:spPr bwMode="auto">
            <a:xfrm>
              <a:off x="1187" y="255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9503" name="Rectangle 47"/>
            <p:cNvSpPr>
              <a:spLocks noChangeArrowheads="1"/>
            </p:cNvSpPr>
            <p:nvPr/>
          </p:nvSpPr>
          <p:spPr bwMode="auto">
            <a:xfrm>
              <a:off x="1187" y="235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9504" name="Rectangle 48"/>
            <p:cNvSpPr>
              <a:spLocks noChangeArrowheads="1"/>
            </p:cNvSpPr>
            <p:nvPr/>
          </p:nvSpPr>
          <p:spPr bwMode="auto">
            <a:xfrm>
              <a:off x="1187" y="215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9505" name="Rectangle 49"/>
            <p:cNvSpPr>
              <a:spLocks noChangeArrowheads="1"/>
            </p:cNvSpPr>
            <p:nvPr/>
          </p:nvSpPr>
          <p:spPr bwMode="auto">
            <a:xfrm>
              <a:off x="1187" y="262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19506" name="Rectangle 50"/>
            <p:cNvSpPr>
              <a:spLocks noChangeArrowheads="1"/>
            </p:cNvSpPr>
            <p:nvPr/>
          </p:nvSpPr>
          <p:spPr bwMode="auto">
            <a:xfrm>
              <a:off x="1187" y="195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19507" name="Rectangle 51"/>
            <p:cNvSpPr>
              <a:spLocks noChangeArrowheads="1"/>
            </p:cNvSpPr>
            <p:nvPr/>
          </p:nvSpPr>
          <p:spPr bwMode="auto">
            <a:xfrm>
              <a:off x="4514" y="2276"/>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dirty="0">
                  <a:latin typeface="Times New Roman" panose="02020603050405020304" pitchFamily="18" charset="0"/>
                </a:rPr>
                <a:t>,</a:t>
              </a:r>
              <a:endParaRPr lang="en-US" altLang="nl-NL" dirty="0"/>
            </a:p>
          </p:txBody>
        </p:sp>
        <p:sp>
          <p:nvSpPr>
            <p:cNvPr id="19508" name="Rectangle 52"/>
            <p:cNvSpPr>
              <a:spLocks noChangeArrowheads="1"/>
            </p:cNvSpPr>
            <p:nvPr/>
          </p:nvSpPr>
          <p:spPr bwMode="auto">
            <a:xfrm>
              <a:off x="4330" y="259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19509" name="Rectangle 53"/>
            <p:cNvSpPr>
              <a:spLocks noChangeArrowheads="1"/>
            </p:cNvSpPr>
            <p:nvPr/>
          </p:nvSpPr>
          <p:spPr bwMode="auto">
            <a:xfrm>
              <a:off x="4041" y="259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19510" name="Rectangle 54"/>
            <p:cNvSpPr>
              <a:spLocks noChangeArrowheads="1"/>
            </p:cNvSpPr>
            <p:nvPr/>
          </p:nvSpPr>
          <p:spPr bwMode="auto">
            <a:xfrm>
              <a:off x="3741" y="259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19511" name="Rectangle 55"/>
            <p:cNvSpPr>
              <a:spLocks noChangeArrowheads="1"/>
            </p:cNvSpPr>
            <p:nvPr/>
          </p:nvSpPr>
          <p:spPr bwMode="auto">
            <a:xfrm>
              <a:off x="4330" y="227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19512" name="Rectangle 56"/>
            <p:cNvSpPr>
              <a:spLocks noChangeArrowheads="1"/>
            </p:cNvSpPr>
            <p:nvPr/>
          </p:nvSpPr>
          <p:spPr bwMode="auto">
            <a:xfrm>
              <a:off x="4041" y="227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19513" name="Rectangle 57"/>
            <p:cNvSpPr>
              <a:spLocks noChangeArrowheads="1"/>
            </p:cNvSpPr>
            <p:nvPr/>
          </p:nvSpPr>
          <p:spPr bwMode="auto">
            <a:xfrm>
              <a:off x="3741" y="227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19514" name="Rectangle 58"/>
            <p:cNvSpPr>
              <a:spLocks noChangeArrowheads="1"/>
            </p:cNvSpPr>
            <p:nvPr/>
          </p:nvSpPr>
          <p:spPr bwMode="auto">
            <a:xfrm>
              <a:off x="4330" y="1960"/>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19515" name="Rectangle 59"/>
            <p:cNvSpPr>
              <a:spLocks noChangeArrowheads="1"/>
            </p:cNvSpPr>
            <p:nvPr/>
          </p:nvSpPr>
          <p:spPr bwMode="auto">
            <a:xfrm>
              <a:off x="4041" y="1960"/>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19516" name="Rectangle 60"/>
            <p:cNvSpPr>
              <a:spLocks noChangeArrowheads="1"/>
            </p:cNvSpPr>
            <p:nvPr/>
          </p:nvSpPr>
          <p:spPr bwMode="auto">
            <a:xfrm>
              <a:off x="3741" y="1960"/>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19517" name="Rectangle 61"/>
            <p:cNvSpPr>
              <a:spLocks noChangeArrowheads="1"/>
            </p:cNvSpPr>
            <p:nvPr/>
          </p:nvSpPr>
          <p:spPr bwMode="auto">
            <a:xfrm>
              <a:off x="3453" y="259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9518" name="Rectangle 62"/>
            <p:cNvSpPr>
              <a:spLocks noChangeArrowheads="1"/>
            </p:cNvSpPr>
            <p:nvPr/>
          </p:nvSpPr>
          <p:spPr bwMode="auto">
            <a:xfrm>
              <a:off x="3156" y="259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19519" name="Rectangle 63"/>
            <p:cNvSpPr>
              <a:spLocks noChangeArrowheads="1"/>
            </p:cNvSpPr>
            <p:nvPr/>
          </p:nvSpPr>
          <p:spPr bwMode="auto">
            <a:xfrm>
              <a:off x="2866" y="259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19520" name="Rectangle 64"/>
            <p:cNvSpPr>
              <a:spLocks noChangeArrowheads="1"/>
            </p:cNvSpPr>
            <p:nvPr/>
          </p:nvSpPr>
          <p:spPr bwMode="auto">
            <a:xfrm>
              <a:off x="3455" y="227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19521" name="Rectangle 65"/>
            <p:cNvSpPr>
              <a:spLocks noChangeArrowheads="1"/>
            </p:cNvSpPr>
            <p:nvPr/>
          </p:nvSpPr>
          <p:spPr bwMode="auto">
            <a:xfrm>
              <a:off x="3154" y="227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9522" name="Rectangle 66"/>
            <p:cNvSpPr>
              <a:spLocks noChangeArrowheads="1"/>
            </p:cNvSpPr>
            <p:nvPr/>
          </p:nvSpPr>
          <p:spPr bwMode="auto">
            <a:xfrm>
              <a:off x="2866" y="227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19523" name="Rectangle 67"/>
            <p:cNvSpPr>
              <a:spLocks noChangeArrowheads="1"/>
            </p:cNvSpPr>
            <p:nvPr/>
          </p:nvSpPr>
          <p:spPr bwMode="auto">
            <a:xfrm>
              <a:off x="3455" y="1960"/>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19524" name="Rectangle 68"/>
            <p:cNvSpPr>
              <a:spLocks noChangeArrowheads="1"/>
            </p:cNvSpPr>
            <p:nvPr/>
          </p:nvSpPr>
          <p:spPr bwMode="auto">
            <a:xfrm>
              <a:off x="3156" y="1960"/>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19525" name="Rectangle 69"/>
            <p:cNvSpPr>
              <a:spLocks noChangeArrowheads="1"/>
            </p:cNvSpPr>
            <p:nvPr/>
          </p:nvSpPr>
          <p:spPr bwMode="auto">
            <a:xfrm>
              <a:off x="2865" y="1960"/>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9526" name="Rectangle 70"/>
            <p:cNvSpPr>
              <a:spLocks noChangeArrowheads="1"/>
            </p:cNvSpPr>
            <p:nvPr/>
          </p:nvSpPr>
          <p:spPr bwMode="auto">
            <a:xfrm>
              <a:off x="2344" y="272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33</a:t>
              </a:r>
              <a:endParaRPr lang="en-US" altLang="nl-NL"/>
            </a:p>
          </p:txBody>
        </p:sp>
        <p:sp>
          <p:nvSpPr>
            <p:cNvPr id="19527" name="Rectangle 71"/>
            <p:cNvSpPr>
              <a:spLocks noChangeArrowheads="1"/>
            </p:cNvSpPr>
            <p:nvPr/>
          </p:nvSpPr>
          <p:spPr bwMode="auto">
            <a:xfrm>
              <a:off x="1868" y="272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32</a:t>
              </a:r>
              <a:endParaRPr lang="en-US" altLang="nl-NL"/>
            </a:p>
          </p:txBody>
        </p:sp>
        <p:sp>
          <p:nvSpPr>
            <p:cNvPr id="19528" name="Rectangle 72"/>
            <p:cNvSpPr>
              <a:spLocks noChangeArrowheads="1"/>
            </p:cNvSpPr>
            <p:nvPr/>
          </p:nvSpPr>
          <p:spPr bwMode="auto">
            <a:xfrm>
              <a:off x="1403" y="272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31</a:t>
              </a:r>
              <a:endParaRPr lang="en-US" altLang="nl-NL"/>
            </a:p>
          </p:txBody>
        </p:sp>
        <p:sp>
          <p:nvSpPr>
            <p:cNvPr id="19529" name="Rectangle 73"/>
            <p:cNvSpPr>
              <a:spLocks noChangeArrowheads="1"/>
            </p:cNvSpPr>
            <p:nvPr/>
          </p:nvSpPr>
          <p:spPr bwMode="auto">
            <a:xfrm>
              <a:off x="2345" y="2407"/>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23</a:t>
              </a:r>
              <a:endParaRPr lang="en-US" altLang="nl-NL"/>
            </a:p>
          </p:txBody>
        </p:sp>
        <p:sp>
          <p:nvSpPr>
            <p:cNvPr id="19530" name="Rectangle 74"/>
            <p:cNvSpPr>
              <a:spLocks noChangeArrowheads="1"/>
            </p:cNvSpPr>
            <p:nvPr/>
          </p:nvSpPr>
          <p:spPr bwMode="auto">
            <a:xfrm>
              <a:off x="1870" y="2407"/>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22</a:t>
              </a:r>
              <a:endParaRPr lang="en-US" altLang="nl-NL"/>
            </a:p>
          </p:txBody>
        </p:sp>
        <p:sp>
          <p:nvSpPr>
            <p:cNvPr id="19531" name="Rectangle 75"/>
            <p:cNvSpPr>
              <a:spLocks noChangeArrowheads="1"/>
            </p:cNvSpPr>
            <p:nvPr/>
          </p:nvSpPr>
          <p:spPr bwMode="auto">
            <a:xfrm>
              <a:off x="1404" y="2407"/>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21</a:t>
              </a:r>
              <a:endParaRPr lang="en-US" altLang="nl-NL"/>
            </a:p>
          </p:txBody>
        </p:sp>
        <p:sp>
          <p:nvSpPr>
            <p:cNvPr id="19532" name="Rectangle 76"/>
            <p:cNvSpPr>
              <a:spLocks noChangeArrowheads="1"/>
            </p:cNvSpPr>
            <p:nvPr/>
          </p:nvSpPr>
          <p:spPr bwMode="auto">
            <a:xfrm>
              <a:off x="2339" y="2091"/>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13</a:t>
              </a:r>
              <a:endParaRPr lang="en-US" altLang="nl-NL"/>
            </a:p>
          </p:txBody>
        </p:sp>
        <p:sp>
          <p:nvSpPr>
            <p:cNvPr id="19533" name="Rectangle 77"/>
            <p:cNvSpPr>
              <a:spLocks noChangeArrowheads="1"/>
            </p:cNvSpPr>
            <p:nvPr/>
          </p:nvSpPr>
          <p:spPr bwMode="auto">
            <a:xfrm>
              <a:off x="1863" y="2091"/>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12</a:t>
              </a:r>
              <a:endParaRPr lang="en-US" altLang="nl-NL"/>
            </a:p>
          </p:txBody>
        </p:sp>
        <p:sp>
          <p:nvSpPr>
            <p:cNvPr id="19534" name="Rectangle 78"/>
            <p:cNvSpPr>
              <a:spLocks noChangeArrowheads="1"/>
            </p:cNvSpPr>
            <p:nvPr/>
          </p:nvSpPr>
          <p:spPr bwMode="auto">
            <a:xfrm>
              <a:off x="1398" y="2091"/>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11</a:t>
              </a:r>
              <a:endParaRPr lang="en-US" altLang="nl-NL"/>
            </a:p>
          </p:txBody>
        </p:sp>
      </p:grpSp>
      <p:sp>
        <p:nvSpPr>
          <p:cNvPr id="19461" name="Text Box 79"/>
          <p:cNvSpPr txBox="1">
            <a:spLocks noChangeArrowheads="1"/>
          </p:cNvSpPr>
          <p:nvPr/>
        </p:nvSpPr>
        <p:spPr bwMode="auto">
          <a:xfrm>
            <a:off x="685800" y="5410200"/>
            <a:ext cx="8001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b="1"/>
              <a:t>Now we can solve for each right hand side, using only a forward followed by a backward substitution!</a:t>
            </a:r>
            <a:endParaRPr lang="en-US" altLang="nl-NL"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nl-NL" smtClean="0"/>
              <a:t>OVERVIEW</a:t>
            </a:r>
          </a:p>
        </p:txBody>
      </p:sp>
      <p:sp>
        <p:nvSpPr>
          <p:cNvPr id="4099" name="Rectangle 3"/>
          <p:cNvSpPr>
            <a:spLocks noGrp="1" noChangeArrowheads="1"/>
          </p:cNvSpPr>
          <p:nvPr>
            <p:ph idx="1"/>
          </p:nvPr>
        </p:nvSpPr>
        <p:spPr/>
        <p:txBody>
          <a:bodyPr/>
          <a:lstStyle/>
          <a:p>
            <a:pPr eaLnBrk="1" hangingPunct="1"/>
            <a:r>
              <a:rPr lang="en-US" altLang="nl-NL" dirty="0" smtClean="0"/>
              <a:t>We are </a:t>
            </a:r>
            <a:r>
              <a:rPr lang="en-US" altLang="nl-NL" dirty="0" smtClean="0"/>
              <a:t>going to write a program, which can solve a set of linear equations, using the method of Gaussian elimination</a:t>
            </a:r>
          </a:p>
          <a:p>
            <a:pPr eaLnBrk="1" hangingPunct="1"/>
            <a:r>
              <a:rPr lang="en-US" altLang="nl-NL" dirty="0" smtClean="0"/>
              <a:t>We’ll encounter some problems with Gaussian elimination</a:t>
            </a:r>
          </a:p>
          <a:p>
            <a:pPr eaLnBrk="1" hangingPunct="1"/>
            <a:r>
              <a:rPr lang="en-US" altLang="nl-NL" dirty="0" smtClean="0"/>
              <a:t>Then LU decomposition will be introduced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nl-NL" altLang="nl-NL" dirty="0" smtClean="0"/>
              <a:t>SUBSTITUTIONS</a:t>
            </a:r>
            <a:endParaRPr lang="en-US" altLang="nl-NL" dirty="0" smtClean="0"/>
          </a:p>
        </p:txBody>
      </p:sp>
      <p:sp>
        <p:nvSpPr>
          <p:cNvPr id="20483" name="Rectangle 3"/>
          <p:cNvSpPr>
            <a:spLocks noGrp="1" noChangeArrowheads="1"/>
          </p:cNvSpPr>
          <p:nvPr>
            <p:ph idx="1"/>
          </p:nvPr>
        </p:nvSpPr>
        <p:spPr>
          <a:xfrm>
            <a:off x="611188" y="1196974"/>
            <a:ext cx="8304212" cy="5280025"/>
          </a:xfrm>
        </p:spPr>
        <p:txBody>
          <a:bodyPr/>
          <a:lstStyle/>
          <a:p>
            <a:pPr eaLnBrk="1" hangingPunct="1"/>
            <a:r>
              <a:rPr lang="nl-NL" altLang="nl-NL" i="1" dirty="0" smtClean="0">
                <a:latin typeface="Times New Roman" panose="02020603050405020304" pitchFamily="18" charset="0"/>
              </a:rPr>
              <a:t>Ax = b </a:t>
            </a:r>
          </a:p>
          <a:p>
            <a:pPr eaLnBrk="1" hangingPunct="1"/>
            <a:r>
              <a:rPr lang="en-US" altLang="nl-NL" dirty="0" smtClean="0">
                <a:latin typeface="+mj-lt"/>
              </a:rPr>
              <a:t>Define a lower and upper matrix L and U so that </a:t>
            </a:r>
            <a:r>
              <a:rPr lang="en-US" altLang="nl-NL" i="1" dirty="0" smtClean="0">
                <a:latin typeface="Times New Roman" panose="02020603050405020304" pitchFamily="18" charset="0"/>
              </a:rPr>
              <a:t>A </a:t>
            </a:r>
            <a:r>
              <a:rPr lang="en-US" altLang="nl-NL" i="1" dirty="0" smtClean="0">
                <a:latin typeface="Times New Roman" panose="02020603050405020304" pitchFamily="18" charset="0"/>
              </a:rPr>
              <a:t>= LU </a:t>
            </a:r>
            <a:endParaRPr lang="en-US" altLang="nl-NL" i="1" dirty="0" smtClean="0">
              <a:latin typeface="Times New Roman" panose="02020603050405020304" pitchFamily="18" charset="0"/>
            </a:endParaRPr>
          </a:p>
          <a:p>
            <a:pPr eaLnBrk="1" hangingPunct="1"/>
            <a:r>
              <a:rPr lang="en-US" altLang="nl-NL" dirty="0" smtClean="0">
                <a:latin typeface="+mj-lt"/>
                <a:sym typeface="Wingdings" panose="05000000000000000000" pitchFamily="2" charset="2"/>
              </a:rPr>
              <a:t>Therefore </a:t>
            </a:r>
            <a:r>
              <a:rPr lang="nl-NL" altLang="nl-NL" i="1" dirty="0" err="1" smtClean="0">
                <a:latin typeface="Times New Roman" panose="02020603050405020304" pitchFamily="18" charset="0"/>
              </a:rPr>
              <a:t>LUx</a:t>
            </a:r>
            <a:r>
              <a:rPr lang="nl-NL" altLang="nl-NL" i="1" dirty="0" smtClean="0">
                <a:latin typeface="Times New Roman" panose="02020603050405020304" pitchFamily="18" charset="0"/>
              </a:rPr>
              <a:t> = b</a:t>
            </a:r>
          </a:p>
          <a:p>
            <a:pPr eaLnBrk="1" hangingPunct="1"/>
            <a:r>
              <a:rPr lang="nl-NL" altLang="nl-NL" dirty="0" err="1" smtClean="0"/>
              <a:t>Define</a:t>
            </a:r>
            <a:r>
              <a:rPr lang="nl-NL" altLang="nl-NL" dirty="0" smtClean="0"/>
              <a:t> a new vector </a:t>
            </a:r>
            <a:r>
              <a:rPr lang="nl-NL" altLang="nl-NL" i="1" dirty="0" smtClean="0">
                <a:latin typeface="Times New Roman" panose="02020603050405020304" pitchFamily="18" charset="0"/>
              </a:rPr>
              <a:t>y = </a:t>
            </a:r>
            <a:r>
              <a:rPr lang="nl-NL" altLang="nl-NL" i="1" dirty="0" err="1" smtClean="0">
                <a:latin typeface="Times New Roman" panose="02020603050405020304" pitchFamily="18" charset="0"/>
              </a:rPr>
              <a:t>Ux</a:t>
            </a:r>
            <a:r>
              <a:rPr lang="nl-NL" altLang="nl-NL" i="1" dirty="0" smtClean="0">
                <a:latin typeface="Times New Roman" panose="02020603050405020304" pitchFamily="18" charset="0"/>
              </a:rPr>
              <a:t> </a:t>
            </a:r>
            <a:r>
              <a:rPr lang="nl-NL" altLang="nl-NL" dirty="0" err="1" smtClean="0"/>
              <a:t>so</a:t>
            </a:r>
            <a:r>
              <a:rPr lang="nl-NL" altLang="nl-NL" dirty="0" smtClean="0"/>
              <a:t> </a:t>
            </a:r>
            <a:r>
              <a:rPr lang="nl-NL" altLang="nl-NL" dirty="0" err="1" smtClean="0"/>
              <a:t>that</a:t>
            </a:r>
            <a:r>
              <a:rPr lang="nl-NL" altLang="nl-NL" dirty="0" smtClean="0"/>
              <a:t> </a:t>
            </a:r>
            <a:r>
              <a:rPr lang="nl-NL" altLang="nl-NL" i="1" dirty="0" err="1" smtClean="0">
                <a:latin typeface="Times New Roman" panose="02020603050405020304" pitchFamily="18" charset="0"/>
              </a:rPr>
              <a:t>Ly</a:t>
            </a:r>
            <a:r>
              <a:rPr lang="nl-NL" altLang="nl-NL" i="1" dirty="0" smtClean="0">
                <a:latin typeface="Times New Roman" panose="02020603050405020304" pitchFamily="18" charset="0"/>
              </a:rPr>
              <a:t> = b</a:t>
            </a:r>
          </a:p>
          <a:p>
            <a:pPr lvl="1"/>
            <a:r>
              <a:rPr lang="nl-NL" altLang="nl-NL" dirty="0" err="1" smtClean="0"/>
              <a:t>Solve</a:t>
            </a:r>
            <a:r>
              <a:rPr lang="nl-NL" altLang="nl-NL" dirty="0" smtClean="0"/>
              <a:t> </a:t>
            </a:r>
            <a:r>
              <a:rPr lang="nl-NL" altLang="nl-NL" dirty="0" err="1" smtClean="0"/>
              <a:t>for</a:t>
            </a:r>
            <a:r>
              <a:rPr lang="nl-NL" altLang="nl-NL" dirty="0" smtClean="0"/>
              <a:t> y, </a:t>
            </a:r>
            <a:r>
              <a:rPr lang="nl-NL" altLang="nl-NL" dirty="0" err="1" smtClean="0"/>
              <a:t>use</a:t>
            </a:r>
            <a:r>
              <a:rPr lang="nl-NL" altLang="nl-NL" dirty="0" smtClean="0"/>
              <a:t> L and forward </a:t>
            </a:r>
            <a:r>
              <a:rPr lang="nl-NL" altLang="nl-NL" dirty="0" err="1" smtClean="0"/>
              <a:t>substitution</a:t>
            </a:r>
            <a:endParaRPr lang="nl-NL" altLang="nl-NL" dirty="0" smtClean="0"/>
          </a:p>
          <a:p>
            <a:r>
              <a:rPr lang="nl-NL" altLang="nl-NL" dirty="0" err="1" smtClean="0"/>
              <a:t>Then</a:t>
            </a:r>
            <a:r>
              <a:rPr lang="nl-NL" altLang="nl-NL" dirty="0" smtClean="0"/>
              <a:t> we have y, </a:t>
            </a:r>
            <a:r>
              <a:rPr lang="nl-NL" altLang="nl-NL" dirty="0" err="1" smtClean="0"/>
              <a:t>solve</a:t>
            </a:r>
            <a:r>
              <a:rPr lang="nl-NL" altLang="nl-NL" dirty="0" smtClean="0"/>
              <a:t> </a:t>
            </a:r>
            <a:r>
              <a:rPr lang="nl-NL" altLang="nl-NL" dirty="0" err="1" smtClean="0"/>
              <a:t>for</a:t>
            </a:r>
            <a:r>
              <a:rPr lang="nl-NL" altLang="nl-NL" dirty="0" smtClean="0"/>
              <a:t> x, </a:t>
            </a:r>
            <a:r>
              <a:rPr lang="nl-NL" altLang="nl-NL" dirty="0" err="1" smtClean="0"/>
              <a:t>use</a:t>
            </a:r>
            <a:r>
              <a:rPr lang="nl-NL" altLang="nl-NL" dirty="0" smtClean="0"/>
              <a:t> </a:t>
            </a:r>
            <a:r>
              <a:rPr lang="nl-NL" altLang="nl-NL" i="1" dirty="0" err="1" smtClean="0">
                <a:latin typeface="Times New Roman" panose="02020603050405020304" pitchFamily="18" charset="0"/>
              </a:rPr>
              <a:t>Ux</a:t>
            </a:r>
            <a:r>
              <a:rPr lang="nl-NL" altLang="nl-NL" i="1" dirty="0" smtClean="0">
                <a:latin typeface="Times New Roman" panose="02020603050405020304" pitchFamily="18" charset="0"/>
              </a:rPr>
              <a:t> = y</a:t>
            </a:r>
            <a:r>
              <a:rPr lang="nl-NL" altLang="nl-NL" dirty="0" smtClean="0"/>
              <a:t> </a:t>
            </a:r>
          </a:p>
          <a:p>
            <a:pPr lvl="1" eaLnBrk="1" hangingPunct="1"/>
            <a:r>
              <a:rPr lang="nl-NL" altLang="nl-NL" dirty="0" err="1" smtClean="0"/>
              <a:t>Solve</a:t>
            </a:r>
            <a:r>
              <a:rPr lang="nl-NL" altLang="nl-NL" dirty="0" smtClean="0"/>
              <a:t> </a:t>
            </a:r>
            <a:r>
              <a:rPr lang="nl-NL" altLang="nl-NL" dirty="0" err="1" smtClean="0"/>
              <a:t>for</a:t>
            </a:r>
            <a:r>
              <a:rPr lang="nl-NL" altLang="nl-NL" dirty="0" smtClean="0"/>
              <a:t> x, </a:t>
            </a:r>
            <a:r>
              <a:rPr lang="nl-NL" altLang="nl-NL" dirty="0" err="1" smtClean="0"/>
              <a:t>use</a:t>
            </a:r>
            <a:r>
              <a:rPr lang="nl-NL" altLang="nl-NL" dirty="0" smtClean="0"/>
              <a:t> U and backward </a:t>
            </a:r>
            <a:r>
              <a:rPr lang="nl-NL" altLang="nl-NL" dirty="0" err="1" smtClean="0"/>
              <a:t>substitution</a:t>
            </a:r>
            <a:r>
              <a:rPr lang="nl-NL" altLang="nl-NL" dirty="0" smtClean="0"/>
              <a:t>, i=N:-1:1)</a:t>
            </a:r>
          </a:p>
          <a:p>
            <a:pPr lvl="1" eaLnBrk="1" hangingPunct="1"/>
            <a:endParaRPr lang="en-US" altLang="nl-NL" dirty="0"/>
          </a:p>
          <a:p>
            <a:r>
              <a:rPr lang="en-US" altLang="nl-NL" dirty="0" smtClean="0"/>
              <a:t>But how to get L and U?</a:t>
            </a:r>
            <a:endParaRPr lang="nl-NL" altLang="nl-NL"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nl-NL" altLang="nl-NL" dirty="0" smtClean="0"/>
              <a:t>LET’S DECOMPOSE!</a:t>
            </a:r>
            <a:endParaRPr lang="en-US" altLang="nl-NL" dirty="0" smtClean="0"/>
          </a:p>
        </p:txBody>
      </p:sp>
      <p:sp>
        <p:nvSpPr>
          <p:cNvPr id="21507" name="Rectangle 3"/>
          <p:cNvSpPr>
            <a:spLocks noGrp="1" noChangeArrowheads="1"/>
          </p:cNvSpPr>
          <p:nvPr>
            <p:ph idx="1"/>
          </p:nvPr>
        </p:nvSpPr>
        <p:spPr/>
        <p:txBody>
          <a:bodyPr/>
          <a:lstStyle/>
          <a:p>
            <a:pPr eaLnBrk="1" hangingPunct="1"/>
            <a:r>
              <a:rPr lang="nl-NL" altLang="nl-NL" smtClean="0"/>
              <a:t>When we eliminate the element A</a:t>
            </a:r>
            <a:r>
              <a:rPr lang="nl-NL" altLang="nl-NL" baseline="-25000" smtClean="0"/>
              <a:t>21</a:t>
            </a:r>
            <a:r>
              <a:rPr lang="nl-NL" altLang="nl-NL" smtClean="0"/>
              <a:t> we can keep multiplying by a matrix that undoes this row operations, so that the product remains equal to A.</a:t>
            </a:r>
            <a:endParaRPr lang="en-US" altLang="nl-NL" smtClean="0"/>
          </a:p>
        </p:txBody>
      </p:sp>
      <p:grpSp>
        <p:nvGrpSpPr>
          <p:cNvPr id="21508" name="Group 7"/>
          <p:cNvGrpSpPr>
            <a:grpSpLocks noChangeAspect="1"/>
          </p:cNvGrpSpPr>
          <p:nvPr/>
        </p:nvGrpSpPr>
        <p:grpSpPr bwMode="auto">
          <a:xfrm>
            <a:off x="304800" y="3657600"/>
            <a:ext cx="8458200" cy="1519238"/>
            <a:chOff x="192" y="2304"/>
            <a:chExt cx="5328" cy="957"/>
          </a:xfrm>
        </p:grpSpPr>
        <p:sp>
          <p:nvSpPr>
            <p:cNvPr id="21510" name="AutoShape 6"/>
            <p:cNvSpPr>
              <a:spLocks noChangeAspect="1" noChangeArrowheads="1" noTextEdit="1"/>
            </p:cNvSpPr>
            <p:nvPr/>
          </p:nvSpPr>
          <p:spPr bwMode="auto">
            <a:xfrm>
              <a:off x="192" y="2304"/>
              <a:ext cx="5328" cy="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1511" name="Rectangle 8"/>
            <p:cNvSpPr>
              <a:spLocks noChangeArrowheads="1"/>
            </p:cNvSpPr>
            <p:nvPr/>
          </p:nvSpPr>
          <p:spPr bwMode="auto">
            <a:xfrm>
              <a:off x="5406" y="292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1512" name="Rectangle 9"/>
            <p:cNvSpPr>
              <a:spLocks noChangeArrowheads="1"/>
            </p:cNvSpPr>
            <p:nvPr/>
          </p:nvSpPr>
          <p:spPr bwMode="auto">
            <a:xfrm>
              <a:off x="5406" y="2728"/>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1513" name="Rectangle 10"/>
            <p:cNvSpPr>
              <a:spLocks noChangeArrowheads="1"/>
            </p:cNvSpPr>
            <p:nvPr/>
          </p:nvSpPr>
          <p:spPr bwMode="auto">
            <a:xfrm>
              <a:off x="5406" y="253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1514" name="Rectangle 11"/>
            <p:cNvSpPr>
              <a:spLocks noChangeArrowheads="1"/>
            </p:cNvSpPr>
            <p:nvPr/>
          </p:nvSpPr>
          <p:spPr bwMode="auto">
            <a:xfrm>
              <a:off x="5406" y="299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21515" name="Rectangle 12"/>
            <p:cNvSpPr>
              <a:spLocks noChangeArrowheads="1"/>
            </p:cNvSpPr>
            <p:nvPr/>
          </p:nvSpPr>
          <p:spPr bwMode="auto">
            <a:xfrm>
              <a:off x="5406" y="233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21516" name="Rectangle 13"/>
            <p:cNvSpPr>
              <a:spLocks noChangeArrowheads="1"/>
            </p:cNvSpPr>
            <p:nvPr/>
          </p:nvSpPr>
          <p:spPr bwMode="auto">
            <a:xfrm>
              <a:off x="2801" y="292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1517" name="Rectangle 14"/>
            <p:cNvSpPr>
              <a:spLocks noChangeArrowheads="1"/>
            </p:cNvSpPr>
            <p:nvPr/>
          </p:nvSpPr>
          <p:spPr bwMode="auto">
            <a:xfrm>
              <a:off x="2801" y="2728"/>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1518" name="Rectangle 15"/>
            <p:cNvSpPr>
              <a:spLocks noChangeArrowheads="1"/>
            </p:cNvSpPr>
            <p:nvPr/>
          </p:nvSpPr>
          <p:spPr bwMode="auto">
            <a:xfrm>
              <a:off x="2801" y="253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1519" name="Rectangle 16"/>
            <p:cNvSpPr>
              <a:spLocks noChangeArrowheads="1"/>
            </p:cNvSpPr>
            <p:nvPr/>
          </p:nvSpPr>
          <p:spPr bwMode="auto">
            <a:xfrm>
              <a:off x="2801" y="299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21520" name="Rectangle 17"/>
            <p:cNvSpPr>
              <a:spLocks noChangeArrowheads="1"/>
            </p:cNvSpPr>
            <p:nvPr/>
          </p:nvSpPr>
          <p:spPr bwMode="auto">
            <a:xfrm>
              <a:off x="2801" y="233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21521" name="Rectangle 18"/>
            <p:cNvSpPr>
              <a:spLocks noChangeArrowheads="1"/>
            </p:cNvSpPr>
            <p:nvPr/>
          </p:nvSpPr>
          <p:spPr bwMode="auto">
            <a:xfrm>
              <a:off x="4767" y="2628"/>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1522" name="Rectangle 19"/>
            <p:cNvSpPr>
              <a:spLocks noChangeArrowheads="1"/>
            </p:cNvSpPr>
            <p:nvPr/>
          </p:nvSpPr>
          <p:spPr bwMode="auto">
            <a:xfrm>
              <a:off x="3636" y="2628"/>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1523" name="Rectangle 20"/>
            <p:cNvSpPr>
              <a:spLocks noChangeArrowheads="1"/>
            </p:cNvSpPr>
            <p:nvPr/>
          </p:nvSpPr>
          <p:spPr bwMode="auto">
            <a:xfrm>
              <a:off x="2708" y="292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1524" name="Rectangle 21"/>
            <p:cNvSpPr>
              <a:spLocks noChangeArrowheads="1"/>
            </p:cNvSpPr>
            <p:nvPr/>
          </p:nvSpPr>
          <p:spPr bwMode="auto">
            <a:xfrm>
              <a:off x="2708" y="2728"/>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1525" name="Rectangle 22"/>
            <p:cNvSpPr>
              <a:spLocks noChangeArrowheads="1"/>
            </p:cNvSpPr>
            <p:nvPr/>
          </p:nvSpPr>
          <p:spPr bwMode="auto">
            <a:xfrm>
              <a:off x="2708" y="253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1526" name="Rectangle 23"/>
            <p:cNvSpPr>
              <a:spLocks noChangeArrowheads="1"/>
            </p:cNvSpPr>
            <p:nvPr/>
          </p:nvSpPr>
          <p:spPr bwMode="auto">
            <a:xfrm>
              <a:off x="2708" y="299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21527" name="Rectangle 24"/>
            <p:cNvSpPr>
              <a:spLocks noChangeArrowheads="1"/>
            </p:cNvSpPr>
            <p:nvPr/>
          </p:nvSpPr>
          <p:spPr bwMode="auto">
            <a:xfrm>
              <a:off x="2708" y="233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21528" name="Rectangle 25"/>
            <p:cNvSpPr>
              <a:spLocks noChangeArrowheads="1"/>
            </p:cNvSpPr>
            <p:nvPr/>
          </p:nvSpPr>
          <p:spPr bwMode="auto">
            <a:xfrm>
              <a:off x="1790" y="292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1529" name="Rectangle 26"/>
            <p:cNvSpPr>
              <a:spLocks noChangeArrowheads="1"/>
            </p:cNvSpPr>
            <p:nvPr/>
          </p:nvSpPr>
          <p:spPr bwMode="auto">
            <a:xfrm>
              <a:off x="1790" y="2728"/>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1530" name="Rectangle 27"/>
            <p:cNvSpPr>
              <a:spLocks noChangeArrowheads="1"/>
            </p:cNvSpPr>
            <p:nvPr/>
          </p:nvSpPr>
          <p:spPr bwMode="auto">
            <a:xfrm>
              <a:off x="1790" y="253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1531" name="Rectangle 28"/>
            <p:cNvSpPr>
              <a:spLocks noChangeArrowheads="1"/>
            </p:cNvSpPr>
            <p:nvPr/>
          </p:nvSpPr>
          <p:spPr bwMode="auto">
            <a:xfrm>
              <a:off x="1790" y="299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21532" name="Rectangle 29"/>
            <p:cNvSpPr>
              <a:spLocks noChangeArrowheads="1"/>
            </p:cNvSpPr>
            <p:nvPr/>
          </p:nvSpPr>
          <p:spPr bwMode="auto">
            <a:xfrm>
              <a:off x="1790" y="233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21533" name="Rectangle 30"/>
            <p:cNvSpPr>
              <a:spLocks noChangeArrowheads="1"/>
            </p:cNvSpPr>
            <p:nvPr/>
          </p:nvSpPr>
          <p:spPr bwMode="auto">
            <a:xfrm>
              <a:off x="1627" y="2628"/>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1534" name="Rectangle 31"/>
            <p:cNvSpPr>
              <a:spLocks noChangeArrowheads="1"/>
            </p:cNvSpPr>
            <p:nvPr/>
          </p:nvSpPr>
          <p:spPr bwMode="auto">
            <a:xfrm>
              <a:off x="1496" y="292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1535" name="Rectangle 32"/>
            <p:cNvSpPr>
              <a:spLocks noChangeArrowheads="1"/>
            </p:cNvSpPr>
            <p:nvPr/>
          </p:nvSpPr>
          <p:spPr bwMode="auto">
            <a:xfrm>
              <a:off x="1496" y="2728"/>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1536" name="Rectangle 33"/>
            <p:cNvSpPr>
              <a:spLocks noChangeArrowheads="1"/>
            </p:cNvSpPr>
            <p:nvPr/>
          </p:nvSpPr>
          <p:spPr bwMode="auto">
            <a:xfrm>
              <a:off x="1496" y="253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1537" name="Rectangle 34"/>
            <p:cNvSpPr>
              <a:spLocks noChangeArrowheads="1"/>
            </p:cNvSpPr>
            <p:nvPr/>
          </p:nvSpPr>
          <p:spPr bwMode="auto">
            <a:xfrm>
              <a:off x="1496" y="299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21538" name="Rectangle 35"/>
            <p:cNvSpPr>
              <a:spLocks noChangeArrowheads="1"/>
            </p:cNvSpPr>
            <p:nvPr/>
          </p:nvSpPr>
          <p:spPr bwMode="auto">
            <a:xfrm>
              <a:off x="1496" y="233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21539" name="Rectangle 36"/>
            <p:cNvSpPr>
              <a:spLocks noChangeArrowheads="1"/>
            </p:cNvSpPr>
            <p:nvPr/>
          </p:nvSpPr>
          <p:spPr bwMode="auto">
            <a:xfrm>
              <a:off x="226" y="292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1540" name="Rectangle 37"/>
            <p:cNvSpPr>
              <a:spLocks noChangeArrowheads="1"/>
            </p:cNvSpPr>
            <p:nvPr/>
          </p:nvSpPr>
          <p:spPr bwMode="auto">
            <a:xfrm>
              <a:off x="226" y="2728"/>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1541" name="Rectangle 38"/>
            <p:cNvSpPr>
              <a:spLocks noChangeArrowheads="1"/>
            </p:cNvSpPr>
            <p:nvPr/>
          </p:nvSpPr>
          <p:spPr bwMode="auto">
            <a:xfrm>
              <a:off x="226" y="253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1542" name="Rectangle 39"/>
            <p:cNvSpPr>
              <a:spLocks noChangeArrowheads="1"/>
            </p:cNvSpPr>
            <p:nvPr/>
          </p:nvSpPr>
          <p:spPr bwMode="auto">
            <a:xfrm>
              <a:off x="226" y="299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21543" name="Rectangle 40"/>
            <p:cNvSpPr>
              <a:spLocks noChangeArrowheads="1"/>
            </p:cNvSpPr>
            <p:nvPr/>
          </p:nvSpPr>
          <p:spPr bwMode="auto">
            <a:xfrm>
              <a:off x="226" y="233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21544" name="Rectangle 41"/>
            <p:cNvSpPr>
              <a:spLocks noChangeArrowheads="1"/>
            </p:cNvSpPr>
            <p:nvPr/>
          </p:nvSpPr>
          <p:spPr bwMode="auto">
            <a:xfrm>
              <a:off x="4929" y="308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33</a:t>
              </a:r>
              <a:endParaRPr lang="en-US" altLang="nl-NL"/>
            </a:p>
          </p:txBody>
        </p:sp>
        <p:sp>
          <p:nvSpPr>
            <p:cNvPr id="21545" name="Rectangle 42"/>
            <p:cNvSpPr>
              <a:spLocks noChangeArrowheads="1"/>
            </p:cNvSpPr>
            <p:nvPr/>
          </p:nvSpPr>
          <p:spPr bwMode="auto">
            <a:xfrm>
              <a:off x="3796" y="308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32</a:t>
              </a:r>
              <a:endParaRPr lang="en-US" altLang="nl-NL"/>
            </a:p>
          </p:txBody>
        </p:sp>
        <p:sp>
          <p:nvSpPr>
            <p:cNvPr id="21546" name="Rectangle 43"/>
            <p:cNvSpPr>
              <a:spLocks noChangeArrowheads="1"/>
            </p:cNvSpPr>
            <p:nvPr/>
          </p:nvSpPr>
          <p:spPr bwMode="auto">
            <a:xfrm>
              <a:off x="3008" y="308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31</a:t>
              </a:r>
              <a:endParaRPr lang="en-US" altLang="nl-NL"/>
            </a:p>
          </p:txBody>
        </p:sp>
        <p:sp>
          <p:nvSpPr>
            <p:cNvPr id="21547" name="Rectangle 44"/>
            <p:cNvSpPr>
              <a:spLocks noChangeArrowheads="1"/>
            </p:cNvSpPr>
            <p:nvPr/>
          </p:nvSpPr>
          <p:spPr bwMode="auto">
            <a:xfrm>
              <a:off x="5264" y="2778"/>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13</a:t>
              </a:r>
              <a:endParaRPr lang="en-US" altLang="nl-NL"/>
            </a:p>
          </p:txBody>
        </p:sp>
        <p:sp>
          <p:nvSpPr>
            <p:cNvPr id="21548" name="Rectangle 45"/>
            <p:cNvSpPr>
              <a:spLocks noChangeArrowheads="1"/>
            </p:cNvSpPr>
            <p:nvPr/>
          </p:nvSpPr>
          <p:spPr bwMode="auto">
            <a:xfrm>
              <a:off x="5029" y="2778"/>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21</a:t>
              </a:r>
              <a:endParaRPr lang="en-US" altLang="nl-NL"/>
            </a:p>
          </p:txBody>
        </p:sp>
        <p:sp>
          <p:nvSpPr>
            <p:cNvPr id="21549" name="Rectangle 46"/>
            <p:cNvSpPr>
              <a:spLocks noChangeArrowheads="1"/>
            </p:cNvSpPr>
            <p:nvPr/>
          </p:nvSpPr>
          <p:spPr bwMode="auto">
            <a:xfrm>
              <a:off x="4596" y="2778"/>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23</a:t>
              </a:r>
              <a:endParaRPr lang="en-US" altLang="nl-NL"/>
            </a:p>
          </p:txBody>
        </p:sp>
        <p:sp>
          <p:nvSpPr>
            <p:cNvPr id="21550" name="Rectangle 47"/>
            <p:cNvSpPr>
              <a:spLocks noChangeArrowheads="1"/>
            </p:cNvSpPr>
            <p:nvPr/>
          </p:nvSpPr>
          <p:spPr bwMode="auto">
            <a:xfrm>
              <a:off x="4134" y="2778"/>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12</a:t>
              </a:r>
              <a:endParaRPr lang="en-US" altLang="nl-NL"/>
            </a:p>
          </p:txBody>
        </p:sp>
        <p:sp>
          <p:nvSpPr>
            <p:cNvPr id="21551" name="Rectangle 48"/>
            <p:cNvSpPr>
              <a:spLocks noChangeArrowheads="1"/>
            </p:cNvSpPr>
            <p:nvPr/>
          </p:nvSpPr>
          <p:spPr bwMode="auto">
            <a:xfrm>
              <a:off x="3898" y="2778"/>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21</a:t>
              </a:r>
              <a:endParaRPr lang="en-US" altLang="nl-NL"/>
            </a:p>
          </p:txBody>
        </p:sp>
        <p:sp>
          <p:nvSpPr>
            <p:cNvPr id="21552" name="Rectangle 49"/>
            <p:cNvSpPr>
              <a:spLocks noChangeArrowheads="1"/>
            </p:cNvSpPr>
            <p:nvPr/>
          </p:nvSpPr>
          <p:spPr bwMode="auto">
            <a:xfrm>
              <a:off x="3462" y="2778"/>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22</a:t>
              </a:r>
              <a:endParaRPr lang="en-US" altLang="nl-NL"/>
            </a:p>
          </p:txBody>
        </p:sp>
        <p:sp>
          <p:nvSpPr>
            <p:cNvPr id="21553" name="Rectangle 50"/>
            <p:cNvSpPr>
              <a:spLocks noChangeArrowheads="1"/>
            </p:cNvSpPr>
            <p:nvPr/>
          </p:nvSpPr>
          <p:spPr bwMode="auto">
            <a:xfrm>
              <a:off x="4924" y="247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13</a:t>
              </a:r>
              <a:endParaRPr lang="en-US" altLang="nl-NL"/>
            </a:p>
          </p:txBody>
        </p:sp>
        <p:sp>
          <p:nvSpPr>
            <p:cNvPr id="21554" name="Rectangle 51"/>
            <p:cNvSpPr>
              <a:spLocks noChangeArrowheads="1"/>
            </p:cNvSpPr>
            <p:nvPr/>
          </p:nvSpPr>
          <p:spPr bwMode="auto">
            <a:xfrm>
              <a:off x="3791" y="247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12</a:t>
              </a:r>
              <a:endParaRPr lang="en-US" altLang="nl-NL"/>
            </a:p>
          </p:txBody>
        </p:sp>
        <p:sp>
          <p:nvSpPr>
            <p:cNvPr id="21555" name="Rectangle 52"/>
            <p:cNvSpPr>
              <a:spLocks noChangeArrowheads="1"/>
            </p:cNvSpPr>
            <p:nvPr/>
          </p:nvSpPr>
          <p:spPr bwMode="auto">
            <a:xfrm>
              <a:off x="3003" y="247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11</a:t>
              </a:r>
              <a:endParaRPr lang="en-US" altLang="nl-NL"/>
            </a:p>
          </p:txBody>
        </p:sp>
        <p:sp>
          <p:nvSpPr>
            <p:cNvPr id="21556" name="Rectangle 53"/>
            <p:cNvSpPr>
              <a:spLocks noChangeArrowheads="1"/>
            </p:cNvSpPr>
            <p:nvPr/>
          </p:nvSpPr>
          <p:spPr bwMode="auto">
            <a:xfrm>
              <a:off x="1988" y="2778"/>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21</a:t>
              </a:r>
              <a:endParaRPr lang="en-US" altLang="nl-NL"/>
            </a:p>
          </p:txBody>
        </p:sp>
        <p:sp>
          <p:nvSpPr>
            <p:cNvPr id="21557" name="Rectangle 54"/>
            <p:cNvSpPr>
              <a:spLocks noChangeArrowheads="1"/>
            </p:cNvSpPr>
            <p:nvPr/>
          </p:nvSpPr>
          <p:spPr bwMode="auto">
            <a:xfrm>
              <a:off x="1352" y="308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33</a:t>
              </a:r>
              <a:endParaRPr lang="en-US" altLang="nl-NL"/>
            </a:p>
          </p:txBody>
        </p:sp>
        <p:sp>
          <p:nvSpPr>
            <p:cNvPr id="21558" name="Rectangle 55"/>
            <p:cNvSpPr>
              <a:spLocks noChangeArrowheads="1"/>
            </p:cNvSpPr>
            <p:nvPr/>
          </p:nvSpPr>
          <p:spPr bwMode="auto">
            <a:xfrm>
              <a:off x="889" y="308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32</a:t>
              </a:r>
              <a:endParaRPr lang="en-US" altLang="nl-NL"/>
            </a:p>
          </p:txBody>
        </p:sp>
        <p:sp>
          <p:nvSpPr>
            <p:cNvPr id="21559" name="Rectangle 56"/>
            <p:cNvSpPr>
              <a:spLocks noChangeArrowheads="1"/>
            </p:cNvSpPr>
            <p:nvPr/>
          </p:nvSpPr>
          <p:spPr bwMode="auto">
            <a:xfrm>
              <a:off x="436" y="308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31</a:t>
              </a:r>
              <a:endParaRPr lang="en-US" altLang="nl-NL"/>
            </a:p>
          </p:txBody>
        </p:sp>
        <p:sp>
          <p:nvSpPr>
            <p:cNvPr id="21560" name="Rectangle 57"/>
            <p:cNvSpPr>
              <a:spLocks noChangeArrowheads="1"/>
            </p:cNvSpPr>
            <p:nvPr/>
          </p:nvSpPr>
          <p:spPr bwMode="auto">
            <a:xfrm>
              <a:off x="1354" y="2778"/>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23</a:t>
              </a:r>
              <a:endParaRPr lang="en-US" altLang="nl-NL"/>
            </a:p>
          </p:txBody>
        </p:sp>
        <p:sp>
          <p:nvSpPr>
            <p:cNvPr id="21561" name="Rectangle 58"/>
            <p:cNvSpPr>
              <a:spLocks noChangeArrowheads="1"/>
            </p:cNvSpPr>
            <p:nvPr/>
          </p:nvSpPr>
          <p:spPr bwMode="auto">
            <a:xfrm>
              <a:off x="891" y="2778"/>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22</a:t>
              </a:r>
              <a:endParaRPr lang="en-US" altLang="nl-NL"/>
            </a:p>
          </p:txBody>
        </p:sp>
        <p:sp>
          <p:nvSpPr>
            <p:cNvPr id="21562" name="Rectangle 59"/>
            <p:cNvSpPr>
              <a:spLocks noChangeArrowheads="1"/>
            </p:cNvSpPr>
            <p:nvPr/>
          </p:nvSpPr>
          <p:spPr bwMode="auto">
            <a:xfrm>
              <a:off x="437" y="2778"/>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21</a:t>
              </a:r>
              <a:endParaRPr lang="en-US" altLang="nl-NL"/>
            </a:p>
          </p:txBody>
        </p:sp>
        <p:sp>
          <p:nvSpPr>
            <p:cNvPr id="21563" name="Rectangle 60"/>
            <p:cNvSpPr>
              <a:spLocks noChangeArrowheads="1"/>
            </p:cNvSpPr>
            <p:nvPr/>
          </p:nvSpPr>
          <p:spPr bwMode="auto">
            <a:xfrm>
              <a:off x="1347" y="247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13</a:t>
              </a:r>
              <a:endParaRPr lang="en-US" altLang="nl-NL"/>
            </a:p>
          </p:txBody>
        </p:sp>
        <p:sp>
          <p:nvSpPr>
            <p:cNvPr id="21564" name="Rectangle 61"/>
            <p:cNvSpPr>
              <a:spLocks noChangeArrowheads="1"/>
            </p:cNvSpPr>
            <p:nvPr/>
          </p:nvSpPr>
          <p:spPr bwMode="auto">
            <a:xfrm>
              <a:off x="884" y="247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12</a:t>
              </a:r>
              <a:endParaRPr lang="en-US" altLang="nl-NL"/>
            </a:p>
          </p:txBody>
        </p:sp>
        <p:sp>
          <p:nvSpPr>
            <p:cNvPr id="21565" name="Rectangle 62"/>
            <p:cNvSpPr>
              <a:spLocks noChangeArrowheads="1"/>
            </p:cNvSpPr>
            <p:nvPr/>
          </p:nvSpPr>
          <p:spPr bwMode="auto">
            <a:xfrm>
              <a:off x="431" y="247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11</a:t>
              </a:r>
              <a:endParaRPr lang="en-US" altLang="nl-NL"/>
            </a:p>
          </p:txBody>
        </p:sp>
        <p:sp>
          <p:nvSpPr>
            <p:cNvPr id="21566" name="Rectangle 63"/>
            <p:cNvSpPr>
              <a:spLocks noChangeArrowheads="1"/>
            </p:cNvSpPr>
            <p:nvPr/>
          </p:nvSpPr>
          <p:spPr bwMode="auto">
            <a:xfrm>
              <a:off x="2960" y="265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67" name="Rectangle 64"/>
            <p:cNvSpPr>
              <a:spLocks noChangeArrowheads="1"/>
            </p:cNvSpPr>
            <p:nvPr/>
          </p:nvSpPr>
          <p:spPr bwMode="auto">
            <a:xfrm>
              <a:off x="2600" y="2958"/>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21568" name="Rectangle 65"/>
            <p:cNvSpPr>
              <a:spLocks noChangeArrowheads="1"/>
            </p:cNvSpPr>
            <p:nvPr/>
          </p:nvSpPr>
          <p:spPr bwMode="auto">
            <a:xfrm>
              <a:off x="2311" y="2958"/>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69" name="Rectangle 66"/>
            <p:cNvSpPr>
              <a:spLocks noChangeArrowheads="1"/>
            </p:cNvSpPr>
            <p:nvPr/>
          </p:nvSpPr>
          <p:spPr bwMode="auto">
            <a:xfrm>
              <a:off x="1945" y="2958"/>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70" name="Rectangle 67"/>
            <p:cNvSpPr>
              <a:spLocks noChangeArrowheads="1"/>
            </p:cNvSpPr>
            <p:nvPr/>
          </p:nvSpPr>
          <p:spPr bwMode="auto">
            <a:xfrm>
              <a:off x="2602" y="265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71" name="Rectangle 68"/>
            <p:cNvSpPr>
              <a:spLocks noChangeArrowheads="1"/>
            </p:cNvSpPr>
            <p:nvPr/>
          </p:nvSpPr>
          <p:spPr bwMode="auto">
            <a:xfrm>
              <a:off x="2309" y="265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21572" name="Rectangle 69"/>
            <p:cNvSpPr>
              <a:spLocks noChangeArrowheads="1"/>
            </p:cNvSpPr>
            <p:nvPr/>
          </p:nvSpPr>
          <p:spPr bwMode="auto">
            <a:xfrm>
              <a:off x="2602" y="2343"/>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73" name="Rectangle 70"/>
            <p:cNvSpPr>
              <a:spLocks noChangeArrowheads="1"/>
            </p:cNvSpPr>
            <p:nvPr/>
          </p:nvSpPr>
          <p:spPr bwMode="auto">
            <a:xfrm>
              <a:off x="2311" y="2343"/>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74" name="Rectangle 71"/>
            <p:cNvSpPr>
              <a:spLocks noChangeArrowheads="1"/>
            </p:cNvSpPr>
            <p:nvPr/>
          </p:nvSpPr>
          <p:spPr bwMode="auto">
            <a:xfrm>
              <a:off x="1943" y="2343"/>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21575" name="Rectangle 72"/>
            <p:cNvSpPr>
              <a:spLocks noChangeArrowheads="1"/>
            </p:cNvSpPr>
            <p:nvPr/>
          </p:nvSpPr>
          <p:spPr bwMode="auto">
            <a:xfrm>
              <a:off x="4820" y="2958"/>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1576" name="Rectangle 73"/>
            <p:cNvSpPr>
              <a:spLocks noChangeArrowheads="1"/>
            </p:cNvSpPr>
            <p:nvPr/>
          </p:nvSpPr>
          <p:spPr bwMode="auto">
            <a:xfrm>
              <a:off x="3687" y="2958"/>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1577" name="Rectangle 74"/>
            <p:cNvSpPr>
              <a:spLocks noChangeArrowheads="1"/>
            </p:cNvSpPr>
            <p:nvPr/>
          </p:nvSpPr>
          <p:spPr bwMode="auto">
            <a:xfrm>
              <a:off x="2900" y="2958"/>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1578" name="Rectangle 75"/>
            <p:cNvSpPr>
              <a:spLocks noChangeArrowheads="1"/>
            </p:cNvSpPr>
            <p:nvPr/>
          </p:nvSpPr>
          <p:spPr bwMode="auto">
            <a:xfrm>
              <a:off x="5166" y="2651"/>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1579" name="Rectangle 76"/>
            <p:cNvSpPr>
              <a:spLocks noChangeArrowheads="1"/>
            </p:cNvSpPr>
            <p:nvPr/>
          </p:nvSpPr>
          <p:spPr bwMode="auto">
            <a:xfrm>
              <a:off x="4914" y="265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d</a:t>
              </a:r>
              <a:endParaRPr lang="en-US" altLang="nl-NL"/>
            </a:p>
          </p:txBody>
        </p:sp>
        <p:sp>
          <p:nvSpPr>
            <p:cNvPr id="21580" name="Rectangle 77"/>
            <p:cNvSpPr>
              <a:spLocks noChangeArrowheads="1"/>
            </p:cNvSpPr>
            <p:nvPr/>
          </p:nvSpPr>
          <p:spPr bwMode="auto">
            <a:xfrm>
              <a:off x="4484" y="2651"/>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1581" name="Rectangle 78"/>
            <p:cNvSpPr>
              <a:spLocks noChangeArrowheads="1"/>
            </p:cNvSpPr>
            <p:nvPr/>
          </p:nvSpPr>
          <p:spPr bwMode="auto">
            <a:xfrm>
              <a:off x="4035" y="2651"/>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1582" name="Rectangle 79"/>
            <p:cNvSpPr>
              <a:spLocks noChangeArrowheads="1"/>
            </p:cNvSpPr>
            <p:nvPr/>
          </p:nvSpPr>
          <p:spPr bwMode="auto">
            <a:xfrm>
              <a:off x="3783" y="265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d</a:t>
              </a:r>
              <a:endParaRPr lang="en-US" altLang="nl-NL"/>
            </a:p>
          </p:txBody>
        </p:sp>
        <p:sp>
          <p:nvSpPr>
            <p:cNvPr id="21583" name="Rectangle 80"/>
            <p:cNvSpPr>
              <a:spLocks noChangeArrowheads="1"/>
            </p:cNvSpPr>
            <p:nvPr/>
          </p:nvSpPr>
          <p:spPr bwMode="auto">
            <a:xfrm>
              <a:off x="3350" y="2651"/>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1584" name="Rectangle 81"/>
            <p:cNvSpPr>
              <a:spLocks noChangeArrowheads="1"/>
            </p:cNvSpPr>
            <p:nvPr/>
          </p:nvSpPr>
          <p:spPr bwMode="auto">
            <a:xfrm>
              <a:off x="4825" y="2343"/>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1585" name="Rectangle 82"/>
            <p:cNvSpPr>
              <a:spLocks noChangeArrowheads="1"/>
            </p:cNvSpPr>
            <p:nvPr/>
          </p:nvSpPr>
          <p:spPr bwMode="auto">
            <a:xfrm>
              <a:off x="3692" y="2343"/>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1586" name="Rectangle 83"/>
            <p:cNvSpPr>
              <a:spLocks noChangeArrowheads="1"/>
            </p:cNvSpPr>
            <p:nvPr/>
          </p:nvSpPr>
          <p:spPr bwMode="auto">
            <a:xfrm>
              <a:off x="2905" y="2343"/>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1587" name="Rectangle 84"/>
            <p:cNvSpPr>
              <a:spLocks noChangeArrowheads="1"/>
            </p:cNvSpPr>
            <p:nvPr/>
          </p:nvSpPr>
          <p:spPr bwMode="auto">
            <a:xfrm>
              <a:off x="1874" y="265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d</a:t>
              </a:r>
              <a:endParaRPr lang="en-US" altLang="nl-NL"/>
            </a:p>
          </p:txBody>
        </p:sp>
        <p:sp>
          <p:nvSpPr>
            <p:cNvPr id="21588" name="Rectangle 85"/>
            <p:cNvSpPr>
              <a:spLocks noChangeArrowheads="1"/>
            </p:cNvSpPr>
            <p:nvPr/>
          </p:nvSpPr>
          <p:spPr bwMode="auto">
            <a:xfrm>
              <a:off x="1244" y="2958"/>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1589" name="Rectangle 86"/>
            <p:cNvSpPr>
              <a:spLocks noChangeArrowheads="1"/>
            </p:cNvSpPr>
            <p:nvPr/>
          </p:nvSpPr>
          <p:spPr bwMode="auto">
            <a:xfrm>
              <a:off x="781" y="2958"/>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1590" name="Rectangle 87"/>
            <p:cNvSpPr>
              <a:spLocks noChangeArrowheads="1"/>
            </p:cNvSpPr>
            <p:nvPr/>
          </p:nvSpPr>
          <p:spPr bwMode="auto">
            <a:xfrm>
              <a:off x="328" y="2958"/>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1591" name="Rectangle 88"/>
            <p:cNvSpPr>
              <a:spLocks noChangeArrowheads="1"/>
            </p:cNvSpPr>
            <p:nvPr/>
          </p:nvSpPr>
          <p:spPr bwMode="auto">
            <a:xfrm>
              <a:off x="1242" y="2651"/>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1592" name="Rectangle 89"/>
            <p:cNvSpPr>
              <a:spLocks noChangeArrowheads="1"/>
            </p:cNvSpPr>
            <p:nvPr/>
          </p:nvSpPr>
          <p:spPr bwMode="auto">
            <a:xfrm>
              <a:off x="779" y="2651"/>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1593" name="Rectangle 90"/>
            <p:cNvSpPr>
              <a:spLocks noChangeArrowheads="1"/>
            </p:cNvSpPr>
            <p:nvPr/>
          </p:nvSpPr>
          <p:spPr bwMode="auto">
            <a:xfrm>
              <a:off x="325" y="2651"/>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1594" name="Rectangle 91"/>
            <p:cNvSpPr>
              <a:spLocks noChangeArrowheads="1"/>
            </p:cNvSpPr>
            <p:nvPr/>
          </p:nvSpPr>
          <p:spPr bwMode="auto">
            <a:xfrm>
              <a:off x="1249" y="2343"/>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1595" name="Rectangle 92"/>
            <p:cNvSpPr>
              <a:spLocks noChangeArrowheads="1"/>
            </p:cNvSpPr>
            <p:nvPr/>
          </p:nvSpPr>
          <p:spPr bwMode="auto">
            <a:xfrm>
              <a:off x="785" y="2343"/>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1596" name="Rectangle 93"/>
            <p:cNvSpPr>
              <a:spLocks noChangeArrowheads="1"/>
            </p:cNvSpPr>
            <p:nvPr/>
          </p:nvSpPr>
          <p:spPr bwMode="auto">
            <a:xfrm>
              <a:off x="332" y="2343"/>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nl-NL" altLang="nl-NL" dirty="0" smtClean="0"/>
              <a:t>NEXT STEP</a:t>
            </a:r>
            <a:endParaRPr lang="en-US" altLang="nl-NL" dirty="0" smtClean="0"/>
          </a:p>
        </p:txBody>
      </p:sp>
      <p:sp>
        <p:nvSpPr>
          <p:cNvPr id="22531" name="Rectangle 3"/>
          <p:cNvSpPr>
            <a:spLocks noGrp="1" noChangeArrowheads="1"/>
          </p:cNvSpPr>
          <p:nvPr>
            <p:ph idx="1"/>
          </p:nvPr>
        </p:nvSpPr>
        <p:spPr/>
        <p:txBody>
          <a:bodyPr/>
          <a:lstStyle/>
          <a:p>
            <a:pPr eaLnBrk="1" hangingPunct="1"/>
            <a:r>
              <a:rPr lang="nl-NL" altLang="nl-NL" smtClean="0"/>
              <a:t>When we eliminate the element A</a:t>
            </a:r>
            <a:r>
              <a:rPr lang="nl-NL" altLang="nl-NL" baseline="-25000" smtClean="0"/>
              <a:t>31</a:t>
            </a:r>
            <a:r>
              <a:rPr lang="nl-NL" altLang="nl-NL" smtClean="0"/>
              <a:t>, we can multiply by a matrix that undoes this operation, so that the product remains equal to A.</a:t>
            </a:r>
            <a:endParaRPr lang="en-US" altLang="nl-NL" smtClean="0"/>
          </a:p>
        </p:txBody>
      </p:sp>
      <p:grpSp>
        <p:nvGrpSpPr>
          <p:cNvPr id="22532" name="Group 7"/>
          <p:cNvGrpSpPr>
            <a:grpSpLocks noChangeAspect="1"/>
          </p:cNvGrpSpPr>
          <p:nvPr/>
        </p:nvGrpSpPr>
        <p:grpSpPr bwMode="auto">
          <a:xfrm>
            <a:off x="152400" y="3805238"/>
            <a:ext cx="8839200" cy="1300162"/>
            <a:chOff x="96" y="2256"/>
            <a:chExt cx="5568" cy="819"/>
          </a:xfrm>
        </p:grpSpPr>
        <p:sp>
          <p:nvSpPr>
            <p:cNvPr id="22534" name="AutoShape 6"/>
            <p:cNvSpPr>
              <a:spLocks noChangeAspect="1" noChangeArrowheads="1" noTextEdit="1"/>
            </p:cNvSpPr>
            <p:nvPr/>
          </p:nvSpPr>
          <p:spPr bwMode="auto">
            <a:xfrm>
              <a:off x="96" y="2256"/>
              <a:ext cx="5568" cy="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2535" name="Rectangle 8"/>
            <p:cNvSpPr>
              <a:spLocks noChangeArrowheads="1"/>
            </p:cNvSpPr>
            <p:nvPr/>
          </p:nvSpPr>
          <p:spPr bwMode="auto">
            <a:xfrm>
              <a:off x="5555" y="2787"/>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ú</a:t>
              </a:r>
              <a:endParaRPr lang="en-US" altLang="nl-NL"/>
            </a:p>
          </p:txBody>
        </p:sp>
        <p:sp>
          <p:nvSpPr>
            <p:cNvPr id="22536" name="Rectangle 9"/>
            <p:cNvSpPr>
              <a:spLocks noChangeArrowheads="1"/>
            </p:cNvSpPr>
            <p:nvPr/>
          </p:nvSpPr>
          <p:spPr bwMode="auto">
            <a:xfrm>
              <a:off x="5555" y="2619"/>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ú</a:t>
              </a:r>
              <a:endParaRPr lang="en-US" altLang="nl-NL"/>
            </a:p>
          </p:txBody>
        </p:sp>
        <p:sp>
          <p:nvSpPr>
            <p:cNvPr id="22537" name="Rectangle 10"/>
            <p:cNvSpPr>
              <a:spLocks noChangeArrowheads="1"/>
            </p:cNvSpPr>
            <p:nvPr/>
          </p:nvSpPr>
          <p:spPr bwMode="auto">
            <a:xfrm>
              <a:off x="5555" y="2451"/>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ú</a:t>
              </a:r>
              <a:endParaRPr lang="en-US" altLang="nl-NL"/>
            </a:p>
          </p:txBody>
        </p:sp>
        <p:sp>
          <p:nvSpPr>
            <p:cNvPr id="22538" name="Rectangle 11"/>
            <p:cNvSpPr>
              <a:spLocks noChangeArrowheads="1"/>
            </p:cNvSpPr>
            <p:nvPr/>
          </p:nvSpPr>
          <p:spPr bwMode="auto">
            <a:xfrm>
              <a:off x="5555" y="2844"/>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û</a:t>
              </a:r>
              <a:endParaRPr lang="en-US" altLang="nl-NL"/>
            </a:p>
          </p:txBody>
        </p:sp>
        <p:sp>
          <p:nvSpPr>
            <p:cNvPr id="22539" name="Rectangle 12"/>
            <p:cNvSpPr>
              <a:spLocks noChangeArrowheads="1"/>
            </p:cNvSpPr>
            <p:nvPr/>
          </p:nvSpPr>
          <p:spPr bwMode="auto">
            <a:xfrm>
              <a:off x="5555" y="2283"/>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ù</a:t>
              </a:r>
              <a:endParaRPr lang="en-US" altLang="nl-NL"/>
            </a:p>
          </p:txBody>
        </p:sp>
        <p:sp>
          <p:nvSpPr>
            <p:cNvPr id="22540" name="Rectangle 13"/>
            <p:cNvSpPr>
              <a:spLocks noChangeArrowheads="1"/>
            </p:cNvSpPr>
            <p:nvPr/>
          </p:nvSpPr>
          <p:spPr bwMode="auto">
            <a:xfrm>
              <a:off x="2501" y="2787"/>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ê</a:t>
              </a:r>
              <a:endParaRPr lang="en-US" altLang="nl-NL"/>
            </a:p>
          </p:txBody>
        </p:sp>
        <p:sp>
          <p:nvSpPr>
            <p:cNvPr id="22541" name="Rectangle 14"/>
            <p:cNvSpPr>
              <a:spLocks noChangeArrowheads="1"/>
            </p:cNvSpPr>
            <p:nvPr/>
          </p:nvSpPr>
          <p:spPr bwMode="auto">
            <a:xfrm>
              <a:off x="2501" y="2619"/>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ê</a:t>
              </a:r>
              <a:endParaRPr lang="en-US" altLang="nl-NL"/>
            </a:p>
          </p:txBody>
        </p:sp>
        <p:sp>
          <p:nvSpPr>
            <p:cNvPr id="22542" name="Rectangle 15"/>
            <p:cNvSpPr>
              <a:spLocks noChangeArrowheads="1"/>
            </p:cNvSpPr>
            <p:nvPr/>
          </p:nvSpPr>
          <p:spPr bwMode="auto">
            <a:xfrm>
              <a:off x="2501" y="2451"/>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ê</a:t>
              </a:r>
              <a:endParaRPr lang="en-US" altLang="nl-NL"/>
            </a:p>
          </p:txBody>
        </p:sp>
        <p:sp>
          <p:nvSpPr>
            <p:cNvPr id="22543" name="Rectangle 16"/>
            <p:cNvSpPr>
              <a:spLocks noChangeArrowheads="1"/>
            </p:cNvSpPr>
            <p:nvPr/>
          </p:nvSpPr>
          <p:spPr bwMode="auto">
            <a:xfrm>
              <a:off x="2501" y="2844"/>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ë</a:t>
              </a:r>
              <a:endParaRPr lang="en-US" altLang="nl-NL"/>
            </a:p>
          </p:txBody>
        </p:sp>
        <p:sp>
          <p:nvSpPr>
            <p:cNvPr id="22544" name="Rectangle 17"/>
            <p:cNvSpPr>
              <a:spLocks noChangeArrowheads="1"/>
            </p:cNvSpPr>
            <p:nvPr/>
          </p:nvSpPr>
          <p:spPr bwMode="auto">
            <a:xfrm>
              <a:off x="2501" y="2283"/>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é</a:t>
              </a:r>
              <a:endParaRPr lang="en-US" altLang="nl-NL"/>
            </a:p>
          </p:txBody>
        </p:sp>
        <p:sp>
          <p:nvSpPr>
            <p:cNvPr id="22545" name="Rectangle 18"/>
            <p:cNvSpPr>
              <a:spLocks noChangeArrowheads="1"/>
            </p:cNvSpPr>
            <p:nvPr/>
          </p:nvSpPr>
          <p:spPr bwMode="auto">
            <a:xfrm>
              <a:off x="5005" y="2797"/>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a:t>
              </a:r>
              <a:endParaRPr lang="en-US" altLang="nl-NL"/>
            </a:p>
          </p:txBody>
        </p:sp>
        <p:sp>
          <p:nvSpPr>
            <p:cNvPr id="22546" name="Rectangle 19"/>
            <p:cNvSpPr>
              <a:spLocks noChangeArrowheads="1"/>
            </p:cNvSpPr>
            <p:nvPr/>
          </p:nvSpPr>
          <p:spPr bwMode="auto">
            <a:xfrm>
              <a:off x="4615" y="2797"/>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a:t>
              </a:r>
              <a:endParaRPr lang="en-US" altLang="nl-NL"/>
            </a:p>
          </p:txBody>
        </p:sp>
        <p:sp>
          <p:nvSpPr>
            <p:cNvPr id="22547" name="Rectangle 20"/>
            <p:cNvSpPr>
              <a:spLocks noChangeArrowheads="1"/>
            </p:cNvSpPr>
            <p:nvPr/>
          </p:nvSpPr>
          <p:spPr bwMode="auto">
            <a:xfrm>
              <a:off x="3624" y="2797"/>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a:t>
              </a:r>
              <a:endParaRPr lang="en-US" altLang="nl-NL"/>
            </a:p>
          </p:txBody>
        </p:sp>
        <p:sp>
          <p:nvSpPr>
            <p:cNvPr id="22548" name="Rectangle 21"/>
            <p:cNvSpPr>
              <a:spLocks noChangeArrowheads="1"/>
            </p:cNvSpPr>
            <p:nvPr/>
          </p:nvSpPr>
          <p:spPr bwMode="auto">
            <a:xfrm>
              <a:off x="3231" y="2797"/>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a:t>
              </a:r>
              <a:endParaRPr lang="en-US" altLang="nl-NL"/>
            </a:p>
          </p:txBody>
        </p:sp>
        <p:sp>
          <p:nvSpPr>
            <p:cNvPr id="22549" name="Rectangle 22"/>
            <p:cNvSpPr>
              <a:spLocks noChangeArrowheads="1"/>
            </p:cNvSpPr>
            <p:nvPr/>
          </p:nvSpPr>
          <p:spPr bwMode="auto">
            <a:xfrm>
              <a:off x="5008" y="2533"/>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a:t>
              </a:r>
              <a:endParaRPr lang="en-US" altLang="nl-NL"/>
            </a:p>
          </p:txBody>
        </p:sp>
        <p:sp>
          <p:nvSpPr>
            <p:cNvPr id="22550" name="Rectangle 23"/>
            <p:cNvSpPr>
              <a:spLocks noChangeArrowheads="1"/>
            </p:cNvSpPr>
            <p:nvPr/>
          </p:nvSpPr>
          <p:spPr bwMode="auto">
            <a:xfrm>
              <a:off x="4615" y="2533"/>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a:t>
              </a:r>
              <a:endParaRPr lang="en-US" altLang="nl-NL"/>
            </a:p>
          </p:txBody>
        </p:sp>
        <p:sp>
          <p:nvSpPr>
            <p:cNvPr id="22551" name="Rectangle 24"/>
            <p:cNvSpPr>
              <a:spLocks noChangeArrowheads="1"/>
            </p:cNvSpPr>
            <p:nvPr/>
          </p:nvSpPr>
          <p:spPr bwMode="auto">
            <a:xfrm>
              <a:off x="3626" y="2533"/>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a:t>
              </a:r>
              <a:endParaRPr lang="en-US" altLang="nl-NL"/>
            </a:p>
          </p:txBody>
        </p:sp>
        <p:sp>
          <p:nvSpPr>
            <p:cNvPr id="22552" name="Rectangle 25"/>
            <p:cNvSpPr>
              <a:spLocks noChangeArrowheads="1"/>
            </p:cNvSpPr>
            <p:nvPr/>
          </p:nvSpPr>
          <p:spPr bwMode="auto">
            <a:xfrm>
              <a:off x="3230" y="2533"/>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a:t>
              </a:r>
              <a:endParaRPr lang="en-US" altLang="nl-NL"/>
            </a:p>
          </p:txBody>
        </p:sp>
        <p:sp>
          <p:nvSpPr>
            <p:cNvPr id="22553" name="Rectangle 26"/>
            <p:cNvSpPr>
              <a:spLocks noChangeArrowheads="1"/>
            </p:cNvSpPr>
            <p:nvPr/>
          </p:nvSpPr>
          <p:spPr bwMode="auto">
            <a:xfrm>
              <a:off x="2361" y="2533"/>
              <a:ext cx="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22554" name="Rectangle 27"/>
            <p:cNvSpPr>
              <a:spLocks noChangeArrowheads="1"/>
            </p:cNvSpPr>
            <p:nvPr/>
          </p:nvSpPr>
          <p:spPr bwMode="auto">
            <a:xfrm>
              <a:off x="2249" y="2787"/>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ú</a:t>
              </a:r>
              <a:endParaRPr lang="en-US" altLang="nl-NL"/>
            </a:p>
          </p:txBody>
        </p:sp>
        <p:sp>
          <p:nvSpPr>
            <p:cNvPr id="22555" name="Rectangle 28"/>
            <p:cNvSpPr>
              <a:spLocks noChangeArrowheads="1"/>
            </p:cNvSpPr>
            <p:nvPr/>
          </p:nvSpPr>
          <p:spPr bwMode="auto">
            <a:xfrm>
              <a:off x="2249" y="2619"/>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ú</a:t>
              </a:r>
              <a:endParaRPr lang="en-US" altLang="nl-NL"/>
            </a:p>
          </p:txBody>
        </p:sp>
        <p:sp>
          <p:nvSpPr>
            <p:cNvPr id="22556" name="Rectangle 29"/>
            <p:cNvSpPr>
              <a:spLocks noChangeArrowheads="1"/>
            </p:cNvSpPr>
            <p:nvPr/>
          </p:nvSpPr>
          <p:spPr bwMode="auto">
            <a:xfrm>
              <a:off x="2249" y="2451"/>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ú</a:t>
              </a:r>
              <a:endParaRPr lang="en-US" altLang="nl-NL"/>
            </a:p>
          </p:txBody>
        </p:sp>
        <p:sp>
          <p:nvSpPr>
            <p:cNvPr id="22557" name="Rectangle 30"/>
            <p:cNvSpPr>
              <a:spLocks noChangeArrowheads="1"/>
            </p:cNvSpPr>
            <p:nvPr/>
          </p:nvSpPr>
          <p:spPr bwMode="auto">
            <a:xfrm>
              <a:off x="2249" y="2844"/>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û</a:t>
              </a:r>
              <a:endParaRPr lang="en-US" altLang="nl-NL"/>
            </a:p>
          </p:txBody>
        </p:sp>
        <p:sp>
          <p:nvSpPr>
            <p:cNvPr id="22558" name="Rectangle 31"/>
            <p:cNvSpPr>
              <a:spLocks noChangeArrowheads="1"/>
            </p:cNvSpPr>
            <p:nvPr/>
          </p:nvSpPr>
          <p:spPr bwMode="auto">
            <a:xfrm>
              <a:off x="2249" y="2283"/>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ù</a:t>
              </a:r>
              <a:endParaRPr lang="en-US" altLang="nl-NL"/>
            </a:p>
          </p:txBody>
        </p:sp>
        <p:sp>
          <p:nvSpPr>
            <p:cNvPr id="22559" name="Rectangle 32"/>
            <p:cNvSpPr>
              <a:spLocks noChangeArrowheads="1"/>
            </p:cNvSpPr>
            <p:nvPr/>
          </p:nvSpPr>
          <p:spPr bwMode="auto">
            <a:xfrm>
              <a:off x="1464" y="2787"/>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ê</a:t>
              </a:r>
              <a:endParaRPr lang="en-US" altLang="nl-NL"/>
            </a:p>
          </p:txBody>
        </p:sp>
        <p:sp>
          <p:nvSpPr>
            <p:cNvPr id="22560" name="Rectangle 33"/>
            <p:cNvSpPr>
              <a:spLocks noChangeArrowheads="1"/>
            </p:cNvSpPr>
            <p:nvPr/>
          </p:nvSpPr>
          <p:spPr bwMode="auto">
            <a:xfrm>
              <a:off x="1464" y="2619"/>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ê</a:t>
              </a:r>
              <a:endParaRPr lang="en-US" altLang="nl-NL"/>
            </a:p>
          </p:txBody>
        </p:sp>
        <p:sp>
          <p:nvSpPr>
            <p:cNvPr id="22561" name="Rectangle 34"/>
            <p:cNvSpPr>
              <a:spLocks noChangeArrowheads="1"/>
            </p:cNvSpPr>
            <p:nvPr/>
          </p:nvSpPr>
          <p:spPr bwMode="auto">
            <a:xfrm>
              <a:off x="1464" y="2451"/>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ê</a:t>
              </a:r>
              <a:endParaRPr lang="en-US" altLang="nl-NL"/>
            </a:p>
          </p:txBody>
        </p:sp>
        <p:sp>
          <p:nvSpPr>
            <p:cNvPr id="22562" name="Rectangle 35"/>
            <p:cNvSpPr>
              <a:spLocks noChangeArrowheads="1"/>
            </p:cNvSpPr>
            <p:nvPr/>
          </p:nvSpPr>
          <p:spPr bwMode="auto">
            <a:xfrm>
              <a:off x="1464" y="2844"/>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ë</a:t>
              </a:r>
              <a:endParaRPr lang="en-US" altLang="nl-NL"/>
            </a:p>
          </p:txBody>
        </p:sp>
        <p:sp>
          <p:nvSpPr>
            <p:cNvPr id="22563" name="Rectangle 36"/>
            <p:cNvSpPr>
              <a:spLocks noChangeArrowheads="1"/>
            </p:cNvSpPr>
            <p:nvPr/>
          </p:nvSpPr>
          <p:spPr bwMode="auto">
            <a:xfrm>
              <a:off x="1464" y="2283"/>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é</a:t>
              </a:r>
              <a:endParaRPr lang="en-US" altLang="nl-NL"/>
            </a:p>
          </p:txBody>
        </p:sp>
        <p:sp>
          <p:nvSpPr>
            <p:cNvPr id="22564" name="Rectangle 37"/>
            <p:cNvSpPr>
              <a:spLocks noChangeArrowheads="1"/>
            </p:cNvSpPr>
            <p:nvPr/>
          </p:nvSpPr>
          <p:spPr bwMode="auto">
            <a:xfrm>
              <a:off x="1324" y="2533"/>
              <a:ext cx="9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a:t>
              </a:r>
              <a:endParaRPr lang="en-US" altLang="nl-NL"/>
            </a:p>
          </p:txBody>
        </p:sp>
        <p:sp>
          <p:nvSpPr>
            <p:cNvPr id="22565" name="Rectangle 38"/>
            <p:cNvSpPr>
              <a:spLocks noChangeArrowheads="1"/>
            </p:cNvSpPr>
            <p:nvPr/>
          </p:nvSpPr>
          <p:spPr bwMode="auto">
            <a:xfrm>
              <a:off x="1212" y="2787"/>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ú</a:t>
              </a:r>
              <a:endParaRPr lang="en-US" altLang="nl-NL"/>
            </a:p>
          </p:txBody>
        </p:sp>
        <p:sp>
          <p:nvSpPr>
            <p:cNvPr id="22566" name="Rectangle 39"/>
            <p:cNvSpPr>
              <a:spLocks noChangeArrowheads="1"/>
            </p:cNvSpPr>
            <p:nvPr/>
          </p:nvSpPr>
          <p:spPr bwMode="auto">
            <a:xfrm>
              <a:off x="1212" y="2619"/>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ú</a:t>
              </a:r>
              <a:endParaRPr lang="en-US" altLang="nl-NL"/>
            </a:p>
          </p:txBody>
        </p:sp>
        <p:sp>
          <p:nvSpPr>
            <p:cNvPr id="22567" name="Rectangle 40"/>
            <p:cNvSpPr>
              <a:spLocks noChangeArrowheads="1"/>
            </p:cNvSpPr>
            <p:nvPr/>
          </p:nvSpPr>
          <p:spPr bwMode="auto">
            <a:xfrm>
              <a:off x="1212" y="2451"/>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ú</a:t>
              </a:r>
              <a:endParaRPr lang="en-US" altLang="nl-NL"/>
            </a:p>
          </p:txBody>
        </p:sp>
        <p:sp>
          <p:nvSpPr>
            <p:cNvPr id="22568" name="Rectangle 41"/>
            <p:cNvSpPr>
              <a:spLocks noChangeArrowheads="1"/>
            </p:cNvSpPr>
            <p:nvPr/>
          </p:nvSpPr>
          <p:spPr bwMode="auto">
            <a:xfrm>
              <a:off x="1212" y="2844"/>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û</a:t>
              </a:r>
              <a:endParaRPr lang="en-US" altLang="nl-NL"/>
            </a:p>
          </p:txBody>
        </p:sp>
        <p:sp>
          <p:nvSpPr>
            <p:cNvPr id="22569" name="Rectangle 42"/>
            <p:cNvSpPr>
              <a:spLocks noChangeArrowheads="1"/>
            </p:cNvSpPr>
            <p:nvPr/>
          </p:nvSpPr>
          <p:spPr bwMode="auto">
            <a:xfrm>
              <a:off x="1212" y="2283"/>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ù</a:t>
              </a:r>
              <a:endParaRPr lang="en-US" altLang="nl-NL"/>
            </a:p>
          </p:txBody>
        </p:sp>
        <p:sp>
          <p:nvSpPr>
            <p:cNvPr id="22570" name="Rectangle 43"/>
            <p:cNvSpPr>
              <a:spLocks noChangeArrowheads="1"/>
            </p:cNvSpPr>
            <p:nvPr/>
          </p:nvSpPr>
          <p:spPr bwMode="auto">
            <a:xfrm>
              <a:off x="125" y="2787"/>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ê</a:t>
              </a:r>
              <a:endParaRPr lang="en-US" altLang="nl-NL"/>
            </a:p>
          </p:txBody>
        </p:sp>
        <p:sp>
          <p:nvSpPr>
            <p:cNvPr id="22571" name="Rectangle 44"/>
            <p:cNvSpPr>
              <a:spLocks noChangeArrowheads="1"/>
            </p:cNvSpPr>
            <p:nvPr/>
          </p:nvSpPr>
          <p:spPr bwMode="auto">
            <a:xfrm>
              <a:off x="125" y="2619"/>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ê</a:t>
              </a:r>
              <a:endParaRPr lang="en-US" altLang="nl-NL"/>
            </a:p>
          </p:txBody>
        </p:sp>
        <p:sp>
          <p:nvSpPr>
            <p:cNvPr id="22572" name="Rectangle 45"/>
            <p:cNvSpPr>
              <a:spLocks noChangeArrowheads="1"/>
            </p:cNvSpPr>
            <p:nvPr/>
          </p:nvSpPr>
          <p:spPr bwMode="auto">
            <a:xfrm>
              <a:off x="125" y="2451"/>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ê</a:t>
              </a:r>
              <a:endParaRPr lang="en-US" altLang="nl-NL"/>
            </a:p>
          </p:txBody>
        </p:sp>
        <p:sp>
          <p:nvSpPr>
            <p:cNvPr id="22573" name="Rectangle 46"/>
            <p:cNvSpPr>
              <a:spLocks noChangeArrowheads="1"/>
            </p:cNvSpPr>
            <p:nvPr/>
          </p:nvSpPr>
          <p:spPr bwMode="auto">
            <a:xfrm>
              <a:off x="125" y="2844"/>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ë</a:t>
              </a:r>
              <a:endParaRPr lang="en-US" altLang="nl-NL"/>
            </a:p>
          </p:txBody>
        </p:sp>
        <p:sp>
          <p:nvSpPr>
            <p:cNvPr id="22574" name="Rectangle 47"/>
            <p:cNvSpPr>
              <a:spLocks noChangeArrowheads="1"/>
            </p:cNvSpPr>
            <p:nvPr/>
          </p:nvSpPr>
          <p:spPr bwMode="auto">
            <a:xfrm>
              <a:off x="125" y="2283"/>
              <a:ext cx="6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é</a:t>
              </a:r>
              <a:endParaRPr lang="en-US" altLang="nl-NL"/>
            </a:p>
          </p:txBody>
        </p:sp>
        <p:sp>
          <p:nvSpPr>
            <p:cNvPr id="22575" name="Rectangle 48"/>
            <p:cNvSpPr>
              <a:spLocks noChangeArrowheads="1"/>
            </p:cNvSpPr>
            <p:nvPr/>
          </p:nvSpPr>
          <p:spPr bwMode="auto">
            <a:xfrm>
              <a:off x="5427" y="2925"/>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12</a:t>
              </a:r>
              <a:endParaRPr lang="en-US" altLang="nl-NL"/>
            </a:p>
          </p:txBody>
        </p:sp>
        <p:sp>
          <p:nvSpPr>
            <p:cNvPr id="22576" name="Rectangle 49"/>
            <p:cNvSpPr>
              <a:spLocks noChangeArrowheads="1"/>
            </p:cNvSpPr>
            <p:nvPr/>
          </p:nvSpPr>
          <p:spPr bwMode="auto">
            <a:xfrm>
              <a:off x="5226" y="2925"/>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31</a:t>
              </a:r>
              <a:endParaRPr lang="en-US" altLang="nl-NL"/>
            </a:p>
          </p:txBody>
        </p:sp>
        <p:sp>
          <p:nvSpPr>
            <p:cNvPr id="22577" name="Rectangle 50"/>
            <p:cNvSpPr>
              <a:spLocks noChangeArrowheads="1"/>
            </p:cNvSpPr>
            <p:nvPr/>
          </p:nvSpPr>
          <p:spPr bwMode="auto">
            <a:xfrm>
              <a:off x="4859" y="2925"/>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33</a:t>
              </a:r>
              <a:endParaRPr lang="en-US" altLang="nl-NL"/>
            </a:p>
          </p:txBody>
        </p:sp>
        <p:sp>
          <p:nvSpPr>
            <p:cNvPr id="22578" name="Rectangle 51"/>
            <p:cNvSpPr>
              <a:spLocks noChangeArrowheads="1"/>
            </p:cNvSpPr>
            <p:nvPr/>
          </p:nvSpPr>
          <p:spPr bwMode="auto">
            <a:xfrm>
              <a:off x="4447" y="2925"/>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33</a:t>
              </a:r>
              <a:endParaRPr lang="en-US" altLang="nl-NL"/>
            </a:p>
          </p:txBody>
        </p:sp>
        <p:sp>
          <p:nvSpPr>
            <p:cNvPr id="22579" name="Rectangle 52"/>
            <p:cNvSpPr>
              <a:spLocks noChangeArrowheads="1"/>
            </p:cNvSpPr>
            <p:nvPr/>
          </p:nvSpPr>
          <p:spPr bwMode="auto">
            <a:xfrm>
              <a:off x="4046" y="2925"/>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12</a:t>
              </a:r>
              <a:endParaRPr lang="en-US" altLang="nl-NL"/>
            </a:p>
          </p:txBody>
        </p:sp>
        <p:sp>
          <p:nvSpPr>
            <p:cNvPr id="22580" name="Rectangle 53"/>
            <p:cNvSpPr>
              <a:spLocks noChangeArrowheads="1"/>
            </p:cNvSpPr>
            <p:nvPr/>
          </p:nvSpPr>
          <p:spPr bwMode="auto">
            <a:xfrm>
              <a:off x="3845" y="2925"/>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31</a:t>
              </a:r>
              <a:endParaRPr lang="en-US" altLang="nl-NL"/>
            </a:p>
          </p:txBody>
        </p:sp>
        <p:sp>
          <p:nvSpPr>
            <p:cNvPr id="22581" name="Rectangle 54"/>
            <p:cNvSpPr>
              <a:spLocks noChangeArrowheads="1"/>
            </p:cNvSpPr>
            <p:nvPr/>
          </p:nvSpPr>
          <p:spPr bwMode="auto">
            <a:xfrm>
              <a:off x="3475" y="2925"/>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32</a:t>
              </a:r>
              <a:endParaRPr lang="en-US" altLang="nl-NL"/>
            </a:p>
          </p:txBody>
        </p:sp>
        <p:sp>
          <p:nvSpPr>
            <p:cNvPr id="22582" name="Rectangle 55"/>
            <p:cNvSpPr>
              <a:spLocks noChangeArrowheads="1"/>
            </p:cNvSpPr>
            <p:nvPr/>
          </p:nvSpPr>
          <p:spPr bwMode="auto">
            <a:xfrm>
              <a:off x="3060" y="2925"/>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32</a:t>
              </a:r>
              <a:endParaRPr lang="en-US" altLang="nl-NL"/>
            </a:p>
          </p:txBody>
        </p:sp>
        <p:sp>
          <p:nvSpPr>
            <p:cNvPr id="22583" name="Rectangle 56"/>
            <p:cNvSpPr>
              <a:spLocks noChangeArrowheads="1"/>
            </p:cNvSpPr>
            <p:nvPr/>
          </p:nvSpPr>
          <p:spPr bwMode="auto">
            <a:xfrm>
              <a:off x="5434" y="2661"/>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13</a:t>
              </a:r>
              <a:endParaRPr lang="en-US" altLang="nl-NL"/>
            </a:p>
          </p:txBody>
        </p:sp>
        <p:sp>
          <p:nvSpPr>
            <p:cNvPr id="22584" name="Rectangle 57"/>
            <p:cNvSpPr>
              <a:spLocks noChangeArrowheads="1"/>
            </p:cNvSpPr>
            <p:nvPr/>
          </p:nvSpPr>
          <p:spPr bwMode="auto">
            <a:xfrm>
              <a:off x="5232" y="2661"/>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21</a:t>
              </a:r>
              <a:endParaRPr lang="en-US" altLang="nl-NL"/>
            </a:p>
          </p:txBody>
        </p:sp>
        <p:sp>
          <p:nvSpPr>
            <p:cNvPr id="22585" name="Rectangle 58"/>
            <p:cNvSpPr>
              <a:spLocks noChangeArrowheads="1"/>
            </p:cNvSpPr>
            <p:nvPr/>
          </p:nvSpPr>
          <p:spPr bwMode="auto">
            <a:xfrm>
              <a:off x="4862" y="2661"/>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23</a:t>
              </a:r>
              <a:endParaRPr lang="en-US" altLang="nl-NL"/>
            </a:p>
          </p:txBody>
        </p:sp>
        <p:sp>
          <p:nvSpPr>
            <p:cNvPr id="22586" name="Rectangle 59"/>
            <p:cNvSpPr>
              <a:spLocks noChangeArrowheads="1"/>
            </p:cNvSpPr>
            <p:nvPr/>
          </p:nvSpPr>
          <p:spPr bwMode="auto">
            <a:xfrm>
              <a:off x="4447" y="2661"/>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23</a:t>
              </a:r>
              <a:endParaRPr lang="en-US" altLang="nl-NL"/>
            </a:p>
          </p:txBody>
        </p:sp>
        <p:sp>
          <p:nvSpPr>
            <p:cNvPr id="22587" name="Rectangle 60"/>
            <p:cNvSpPr>
              <a:spLocks noChangeArrowheads="1"/>
            </p:cNvSpPr>
            <p:nvPr/>
          </p:nvSpPr>
          <p:spPr bwMode="auto">
            <a:xfrm>
              <a:off x="4051" y="2661"/>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12</a:t>
              </a:r>
              <a:endParaRPr lang="en-US" altLang="nl-NL"/>
            </a:p>
          </p:txBody>
        </p:sp>
        <p:sp>
          <p:nvSpPr>
            <p:cNvPr id="22588" name="Rectangle 61"/>
            <p:cNvSpPr>
              <a:spLocks noChangeArrowheads="1"/>
            </p:cNvSpPr>
            <p:nvPr/>
          </p:nvSpPr>
          <p:spPr bwMode="auto">
            <a:xfrm>
              <a:off x="3850" y="2661"/>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21</a:t>
              </a:r>
              <a:endParaRPr lang="en-US" altLang="nl-NL"/>
            </a:p>
          </p:txBody>
        </p:sp>
        <p:sp>
          <p:nvSpPr>
            <p:cNvPr id="22589" name="Rectangle 62"/>
            <p:cNvSpPr>
              <a:spLocks noChangeArrowheads="1"/>
            </p:cNvSpPr>
            <p:nvPr/>
          </p:nvSpPr>
          <p:spPr bwMode="auto">
            <a:xfrm>
              <a:off x="3476" y="2661"/>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22</a:t>
              </a:r>
              <a:endParaRPr lang="en-US" altLang="nl-NL"/>
            </a:p>
          </p:txBody>
        </p:sp>
        <p:sp>
          <p:nvSpPr>
            <p:cNvPr id="22590" name="Rectangle 63"/>
            <p:cNvSpPr>
              <a:spLocks noChangeArrowheads="1"/>
            </p:cNvSpPr>
            <p:nvPr/>
          </p:nvSpPr>
          <p:spPr bwMode="auto">
            <a:xfrm>
              <a:off x="3059" y="2661"/>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22</a:t>
              </a:r>
              <a:endParaRPr lang="en-US" altLang="nl-NL"/>
            </a:p>
          </p:txBody>
        </p:sp>
        <p:sp>
          <p:nvSpPr>
            <p:cNvPr id="22591" name="Rectangle 64"/>
            <p:cNvSpPr>
              <a:spLocks noChangeArrowheads="1"/>
            </p:cNvSpPr>
            <p:nvPr/>
          </p:nvSpPr>
          <p:spPr bwMode="auto">
            <a:xfrm>
              <a:off x="4935" y="2398"/>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13</a:t>
              </a:r>
              <a:endParaRPr lang="en-US" altLang="nl-NL"/>
            </a:p>
          </p:txBody>
        </p:sp>
        <p:sp>
          <p:nvSpPr>
            <p:cNvPr id="22592" name="Rectangle 65"/>
            <p:cNvSpPr>
              <a:spLocks noChangeArrowheads="1"/>
            </p:cNvSpPr>
            <p:nvPr/>
          </p:nvSpPr>
          <p:spPr bwMode="auto">
            <a:xfrm>
              <a:off x="3549" y="2398"/>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12</a:t>
              </a:r>
              <a:endParaRPr lang="en-US" altLang="nl-NL"/>
            </a:p>
          </p:txBody>
        </p:sp>
        <p:sp>
          <p:nvSpPr>
            <p:cNvPr id="22593" name="Rectangle 66"/>
            <p:cNvSpPr>
              <a:spLocks noChangeArrowheads="1"/>
            </p:cNvSpPr>
            <p:nvPr/>
          </p:nvSpPr>
          <p:spPr bwMode="auto">
            <a:xfrm>
              <a:off x="2670" y="2398"/>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11</a:t>
              </a:r>
              <a:endParaRPr lang="en-US" altLang="nl-NL"/>
            </a:p>
          </p:txBody>
        </p:sp>
        <p:sp>
          <p:nvSpPr>
            <p:cNvPr id="22594" name="Rectangle 67"/>
            <p:cNvSpPr>
              <a:spLocks noChangeArrowheads="1"/>
            </p:cNvSpPr>
            <p:nvPr/>
          </p:nvSpPr>
          <p:spPr bwMode="auto">
            <a:xfrm>
              <a:off x="1631" y="2925"/>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31</a:t>
              </a:r>
              <a:endParaRPr lang="en-US" altLang="nl-NL"/>
            </a:p>
          </p:txBody>
        </p:sp>
        <p:sp>
          <p:nvSpPr>
            <p:cNvPr id="22595" name="Rectangle 68"/>
            <p:cNvSpPr>
              <a:spLocks noChangeArrowheads="1"/>
            </p:cNvSpPr>
            <p:nvPr/>
          </p:nvSpPr>
          <p:spPr bwMode="auto">
            <a:xfrm>
              <a:off x="1633" y="2661"/>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21</a:t>
              </a:r>
              <a:endParaRPr lang="en-US" altLang="nl-NL"/>
            </a:p>
          </p:txBody>
        </p:sp>
        <p:sp>
          <p:nvSpPr>
            <p:cNvPr id="22596" name="Rectangle 69"/>
            <p:cNvSpPr>
              <a:spLocks noChangeArrowheads="1"/>
            </p:cNvSpPr>
            <p:nvPr/>
          </p:nvSpPr>
          <p:spPr bwMode="auto">
            <a:xfrm>
              <a:off x="1089" y="2925"/>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33</a:t>
              </a:r>
              <a:endParaRPr lang="en-US" altLang="nl-NL"/>
            </a:p>
          </p:txBody>
        </p:sp>
        <p:sp>
          <p:nvSpPr>
            <p:cNvPr id="22597" name="Rectangle 70"/>
            <p:cNvSpPr>
              <a:spLocks noChangeArrowheads="1"/>
            </p:cNvSpPr>
            <p:nvPr/>
          </p:nvSpPr>
          <p:spPr bwMode="auto">
            <a:xfrm>
              <a:off x="692" y="2925"/>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32</a:t>
              </a:r>
              <a:endParaRPr lang="en-US" altLang="nl-NL"/>
            </a:p>
          </p:txBody>
        </p:sp>
        <p:sp>
          <p:nvSpPr>
            <p:cNvPr id="22598" name="Rectangle 71"/>
            <p:cNvSpPr>
              <a:spLocks noChangeArrowheads="1"/>
            </p:cNvSpPr>
            <p:nvPr/>
          </p:nvSpPr>
          <p:spPr bwMode="auto">
            <a:xfrm>
              <a:off x="305" y="2925"/>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31</a:t>
              </a:r>
              <a:endParaRPr lang="en-US" altLang="nl-NL"/>
            </a:p>
          </p:txBody>
        </p:sp>
        <p:sp>
          <p:nvSpPr>
            <p:cNvPr id="22599" name="Rectangle 72"/>
            <p:cNvSpPr>
              <a:spLocks noChangeArrowheads="1"/>
            </p:cNvSpPr>
            <p:nvPr/>
          </p:nvSpPr>
          <p:spPr bwMode="auto">
            <a:xfrm>
              <a:off x="1090" y="2661"/>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23</a:t>
              </a:r>
              <a:endParaRPr lang="en-US" altLang="nl-NL"/>
            </a:p>
          </p:txBody>
        </p:sp>
        <p:sp>
          <p:nvSpPr>
            <p:cNvPr id="22600" name="Rectangle 73"/>
            <p:cNvSpPr>
              <a:spLocks noChangeArrowheads="1"/>
            </p:cNvSpPr>
            <p:nvPr/>
          </p:nvSpPr>
          <p:spPr bwMode="auto">
            <a:xfrm>
              <a:off x="694" y="2661"/>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22</a:t>
              </a:r>
              <a:endParaRPr lang="en-US" altLang="nl-NL"/>
            </a:p>
          </p:txBody>
        </p:sp>
        <p:sp>
          <p:nvSpPr>
            <p:cNvPr id="22601" name="Rectangle 74"/>
            <p:cNvSpPr>
              <a:spLocks noChangeArrowheads="1"/>
            </p:cNvSpPr>
            <p:nvPr/>
          </p:nvSpPr>
          <p:spPr bwMode="auto">
            <a:xfrm>
              <a:off x="306" y="2661"/>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21</a:t>
              </a:r>
              <a:endParaRPr lang="en-US" altLang="nl-NL"/>
            </a:p>
          </p:txBody>
        </p:sp>
        <p:sp>
          <p:nvSpPr>
            <p:cNvPr id="22602" name="Rectangle 75"/>
            <p:cNvSpPr>
              <a:spLocks noChangeArrowheads="1"/>
            </p:cNvSpPr>
            <p:nvPr/>
          </p:nvSpPr>
          <p:spPr bwMode="auto">
            <a:xfrm>
              <a:off x="1085" y="2398"/>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13</a:t>
              </a:r>
              <a:endParaRPr lang="en-US" altLang="nl-NL"/>
            </a:p>
          </p:txBody>
        </p:sp>
        <p:sp>
          <p:nvSpPr>
            <p:cNvPr id="22603" name="Rectangle 76"/>
            <p:cNvSpPr>
              <a:spLocks noChangeArrowheads="1"/>
            </p:cNvSpPr>
            <p:nvPr/>
          </p:nvSpPr>
          <p:spPr bwMode="auto">
            <a:xfrm>
              <a:off x="688" y="2398"/>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12</a:t>
              </a:r>
              <a:endParaRPr lang="en-US" altLang="nl-NL"/>
            </a:p>
          </p:txBody>
        </p:sp>
        <p:sp>
          <p:nvSpPr>
            <p:cNvPr id="22604" name="Rectangle 77"/>
            <p:cNvSpPr>
              <a:spLocks noChangeArrowheads="1"/>
            </p:cNvSpPr>
            <p:nvPr/>
          </p:nvSpPr>
          <p:spPr bwMode="auto">
            <a:xfrm>
              <a:off x="301" y="2398"/>
              <a:ext cx="10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300">
                  <a:latin typeface="Times New Roman" panose="02020603050405020304" pitchFamily="18" charset="0"/>
                </a:rPr>
                <a:t>11</a:t>
              </a:r>
              <a:endParaRPr lang="en-US" altLang="nl-NL"/>
            </a:p>
          </p:txBody>
        </p:sp>
        <p:sp>
          <p:nvSpPr>
            <p:cNvPr id="22605" name="Rectangle 78"/>
            <p:cNvSpPr>
              <a:spLocks noChangeArrowheads="1"/>
            </p:cNvSpPr>
            <p:nvPr/>
          </p:nvSpPr>
          <p:spPr bwMode="auto">
            <a:xfrm>
              <a:off x="4566" y="2817"/>
              <a:ext cx="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Times New Roman" panose="02020603050405020304" pitchFamily="18" charset="0"/>
                </a:rPr>
                <a:t>'</a:t>
              </a:r>
              <a:endParaRPr lang="en-US" altLang="nl-NL"/>
            </a:p>
          </p:txBody>
        </p:sp>
        <p:sp>
          <p:nvSpPr>
            <p:cNvPr id="22606" name="Rectangle 79"/>
            <p:cNvSpPr>
              <a:spLocks noChangeArrowheads="1"/>
            </p:cNvSpPr>
            <p:nvPr/>
          </p:nvSpPr>
          <p:spPr bwMode="auto">
            <a:xfrm>
              <a:off x="3182" y="2817"/>
              <a:ext cx="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Times New Roman" panose="02020603050405020304" pitchFamily="18" charset="0"/>
                </a:rPr>
                <a:t>'</a:t>
              </a:r>
              <a:endParaRPr lang="en-US" altLang="nl-NL"/>
            </a:p>
          </p:txBody>
        </p:sp>
        <p:sp>
          <p:nvSpPr>
            <p:cNvPr id="22607" name="Rectangle 80"/>
            <p:cNvSpPr>
              <a:spLocks noChangeArrowheads="1"/>
            </p:cNvSpPr>
            <p:nvPr/>
          </p:nvSpPr>
          <p:spPr bwMode="auto">
            <a:xfrm>
              <a:off x="2633" y="281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Times New Roman" panose="02020603050405020304" pitchFamily="18" charset="0"/>
                </a:rPr>
                <a:t>0</a:t>
              </a:r>
              <a:endParaRPr lang="en-US" altLang="nl-NL"/>
            </a:p>
          </p:txBody>
        </p:sp>
        <p:sp>
          <p:nvSpPr>
            <p:cNvPr id="22608" name="Rectangle 81"/>
            <p:cNvSpPr>
              <a:spLocks noChangeArrowheads="1"/>
            </p:cNvSpPr>
            <p:nvPr/>
          </p:nvSpPr>
          <p:spPr bwMode="auto">
            <a:xfrm>
              <a:off x="4566" y="2553"/>
              <a:ext cx="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Times New Roman" panose="02020603050405020304" pitchFamily="18" charset="0"/>
                </a:rPr>
                <a:t>'</a:t>
              </a:r>
              <a:endParaRPr lang="en-US" altLang="nl-NL"/>
            </a:p>
          </p:txBody>
        </p:sp>
        <p:sp>
          <p:nvSpPr>
            <p:cNvPr id="22609" name="Rectangle 82"/>
            <p:cNvSpPr>
              <a:spLocks noChangeArrowheads="1"/>
            </p:cNvSpPr>
            <p:nvPr/>
          </p:nvSpPr>
          <p:spPr bwMode="auto">
            <a:xfrm>
              <a:off x="3181" y="2553"/>
              <a:ext cx="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Times New Roman" panose="02020603050405020304" pitchFamily="18" charset="0"/>
                </a:rPr>
                <a:t>'</a:t>
              </a:r>
              <a:endParaRPr lang="en-US" altLang="nl-NL"/>
            </a:p>
          </p:txBody>
        </p:sp>
        <p:sp>
          <p:nvSpPr>
            <p:cNvPr id="22610" name="Rectangle 83"/>
            <p:cNvSpPr>
              <a:spLocks noChangeArrowheads="1"/>
            </p:cNvSpPr>
            <p:nvPr/>
          </p:nvSpPr>
          <p:spPr bwMode="auto">
            <a:xfrm>
              <a:off x="2633" y="2553"/>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Times New Roman" panose="02020603050405020304" pitchFamily="18" charset="0"/>
                </a:rPr>
                <a:t>0</a:t>
              </a:r>
              <a:endParaRPr lang="en-US" altLang="nl-NL"/>
            </a:p>
          </p:txBody>
        </p:sp>
        <p:sp>
          <p:nvSpPr>
            <p:cNvPr id="22611" name="Rectangle 84"/>
            <p:cNvSpPr>
              <a:spLocks noChangeArrowheads="1"/>
            </p:cNvSpPr>
            <p:nvPr/>
          </p:nvSpPr>
          <p:spPr bwMode="auto">
            <a:xfrm>
              <a:off x="2157" y="281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Times New Roman" panose="02020603050405020304" pitchFamily="18" charset="0"/>
                </a:rPr>
                <a:t>1</a:t>
              </a:r>
              <a:endParaRPr lang="en-US" altLang="nl-NL"/>
            </a:p>
          </p:txBody>
        </p:sp>
        <p:sp>
          <p:nvSpPr>
            <p:cNvPr id="22612" name="Rectangle 85"/>
            <p:cNvSpPr>
              <a:spLocks noChangeArrowheads="1"/>
            </p:cNvSpPr>
            <p:nvPr/>
          </p:nvSpPr>
          <p:spPr bwMode="auto">
            <a:xfrm>
              <a:off x="1909" y="281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Times New Roman" panose="02020603050405020304" pitchFamily="18" charset="0"/>
                </a:rPr>
                <a:t>0</a:t>
              </a:r>
              <a:endParaRPr lang="en-US" altLang="nl-NL"/>
            </a:p>
          </p:txBody>
        </p:sp>
        <p:sp>
          <p:nvSpPr>
            <p:cNvPr id="22613" name="Rectangle 86"/>
            <p:cNvSpPr>
              <a:spLocks noChangeArrowheads="1"/>
            </p:cNvSpPr>
            <p:nvPr/>
          </p:nvSpPr>
          <p:spPr bwMode="auto">
            <a:xfrm>
              <a:off x="2158" y="2553"/>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Times New Roman" panose="02020603050405020304" pitchFamily="18" charset="0"/>
                </a:rPr>
                <a:t>0</a:t>
              </a:r>
              <a:endParaRPr lang="en-US" altLang="nl-NL"/>
            </a:p>
          </p:txBody>
        </p:sp>
        <p:sp>
          <p:nvSpPr>
            <p:cNvPr id="22614" name="Rectangle 87"/>
            <p:cNvSpPr>
              <a:spLocks noChangeArrowheads="1"/>
            </p:cNvSpPr>
            <p:nvPr/>
          </p:nvSpPr>
          <p:spPr bwMode="auto">
            <a:xfrm>
              <a:off x="1908" y="2553"/>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Times New Roman" panose="02020603050405020304" pitchFamily="18" charset="0"/>
                </a:rPr>
                <a:t>1</a:t>
              </a:r>
              <a:endParaRPr lang="en-US" altLang="nl-NL"/>
            </a:p>
          </p:txBody>
        </p:sp>
        <p:sp>
          <p:nvSpPr>
            <p:cNvPr id="22615" name="Rectangle 88"/>
            <p:cNvSpPr>
              <a:spLocks noChangeArrowheads="1"/>
            </p:cNvSpPr>
            <p:nvPr/>
          </p:nvSpPr>
          <p:spPr bwMode="auto">
            <a:xfrm>
              <a:off x="2158" y="2290"/>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Times New Roman" panose="02020603050405020304" pitchFamily="18" charset="0"/>
                </a:rPr>
                <a:t>0</a:t>
              </a:r>
              <a:endParaRPr lang="en-US" altLang="nl-NL"/>
            </a:p>
          </p:txBody>
        </p:sp>
        <p:sp>
          <p:nvSpPr>
            <p:cNvPr id="22616" name="Rectangle 89"/>
            <p:cNvSpPr>
              <a:spLocks noChangeArrowheads="1"/>
            </p:cNvSpPr>
            <p:nvPr/>
          </p:nvSpPr>
          <p:spPr bwMode="auto">
            <a:xfrm>
              <a:off x="1909" y="2290"/>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Times New Roman" panose="02020603050405020304" pitchFamily="18" charset="0"/>
                </a:rPr>
                <a:t>0</a:t>
              </a:r>
              <a:endParaRPr lang="en-US" altLang="nl-NL"/>
            </a:p>
          </p:txBody>
        </p:sp>
        <p:sp>
          <p:nvSpPr>
            <p:cNvPr id="22617" name="Rectangle 90"/>
            <p:cNvSpPr>
              <a:spLocks noChangeArrowheads="1"/>
            </p:cNvSpPr>
            <p:nvPr/>
          </p:nvSpPr>
          <p:spPr bwMode="auto">
            <a:xfrm>
              <a:off x="1594" y="2290"/>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Times New Roman" panose="02020603050405020304" pitchFamily="18" charset="0"/>
                </a:rPr>
                <a:t>1</a:t>
              </a:r>
              <a:endParaRPr lang="en-US" altLang="nl-NL"/>
            </a:p>
          </p:txBody>
        </p:sp>
        <p:sp>
          <p:nvSpPr>
            <p:cNvPr id="22618" name="Rectangle 91"/>
            <p:cNvSpPr>
              <a:spLocks noChangeArrowheads="1"/>
            </p:cNvSpPr>
            <p:nvPr/>
          </p:nvSpPr>
          <p:spPr bwMode="auto">
            <a:xfrm>
              <a:off x="5343" y="2817"/>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19" name="Rectangle 92"/>
            <p:cNvSpPr>
              <a:spLocks noChangeArrowheads="1"/>
            </p:cNvSpPr>
            <p:nvPr/>
          </p:nvSpPr>
          <p:spPr bwMode="auto">
            <a:xfrm>
              <a:off x="5131" y="281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d</a:t>
              </a:r>
              <a:endParaRPr lang="en-US" altLang="nl-NL"/>
            </a:p>
          </p:txBody>
        </p:sp>
        <p:sp>
          <p:nvSpPr>
            <p:cNvPr id="22620" name="Rectangle 93"/>
            <p:cNvSpPr>
              <a:spLocks noChangeArrowheads="1"/>
            </p:cNvSpPr>
            <p:nvPr/>
          </p:nvSpPr>
          <p:spPr bwMode="auto">
            <a:xfrm>
              <a:off x="4766" y="2817"/>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21" name="Rectangle 94"/>
            <p:cNvSpPr>
              <a:spLocks noChangeArrowheads="1"/>
            </p:cNvSpPr>
            <p:nvPr/>
          </p:nvSpPr>
          <p:spPr bwMode="auto">
            <a:xfrm>
              <a:off x="4355" y="2817"/>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22" name="Rectangle 95"/>
            <p:cNvSpPr>
              <a:spLocks noChangeArrowheads="1"/>
            </p:cNvSpPr>
            <p:nvPr/>
          </p:nvSpPr>
          <p:spPr bwMode="auto">
            <a:xfrm>
              <a:off x="3962" y="2817"/>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23" name="Rectangle 96"/>
            <p:cNvSpPr>
              <a:spLocks noChangeArrowheads="1"/>
            </p:cNvSpPr>
            <p:nvPr/>
          </p:nvSpPr>
          <p:spPr bwMode="auto">
            <a:xfrm>
              <a:off x="3750" y="281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d</a:t>
              </a:r>
              <a:endParaRPr lang="en-US" altLang="nl-NL"/>
            </a:p>
          </p:txBody>
        </p:sp>
        <p:sp>
          <p:nvSpPr>
            <p:cNvPr id="22624" name="Rectangle 97"/>
            <p:cNvSpPr>
              <a:spLocks noChangeArrowheads="1"/>
            </p:cNvSpPr>
            <p:nvPr/>
          </p:nvSpPr>
          <p:spPr bwMode="auto">
            <a:xfrm>
              <a:off x="3382" y="2817"/>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25" name="Rectangle 98"/>
            <p:cNvSpPr>
              <a:spLocks noChangeArrowheads="1"/>
            </p:cNvSpPr>
            <p:nvPr/>
          </p:nvSpPr>
          <p:spPr bwMode="auto">
            <a:xfrm>
              <a:off x="2967" y="2817"/>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26" name="Rectangle 99"/>
            <p:cNvSpPr>
              <a:spLocks noChangeArrowheads="1"/>
            </p:cNvSpPr>
            <p:nvPr/>
          </p:nvSpPr>
          <p:spPr bwMode="auto">
            <a:xfrm>
              <a:off x="5349" y="2553"/>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27" name="Rectangle 100"/>
            <p:cNvSpPr>
              <a:spLocks noChangeArrowheads="1"/>
            </p:cNvSpPr>
            <p:nvPr/>
          </p:nvSpPr>
          <p:spPr bwMode="auto">
            <a:xfrm>
              <a:off x="5134" y="2553"/>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d</a:t>
              </a:r>
              <a:endParaRPr lang="en-US" altLang="nl-NL"/>
            </a:p>
          </p:txBody>
        </p:sp>
        <p:sp>
          <p:nvSpPr>
            <p:cNvPr id="22628" name="Rectangle 101"/>
            <p:cNvSpPr>
              <a:spLocks noChangeArrowheads="1"/>
            </p:cNvSpPr>
            <p:nvPr/>
          </p:nvSpPr>
          <p:spPr bwMode="auto">
            <a:xfrm>
              <a:off x="4766" y="2553"/>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29" name="Rectangle 102"/>
            <p:cNvSpPr>
              <a:spLocks noChangeArrowheads="1"/>
            </p:cNvSpPr>
            <p:nvPr/>
          </p:nvSpPr>
          <p:spPr bwMode="auto">
            <a:xfrm>
              <a:off x="4351" y="2553"/>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30" name="Rectangle 103"/>
            <p:cNvSpPr>
              <a:spLocks noChangeArrowheads="1"/>
            </p:cNvSpPr>
            <p:nvPr/>
          </p:nvSpPr>
          <p:spPr bwMode="auto">
            <a:xfrm>
              <a:off x="3967" y="2553"/>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31" name="Rectangle 104"/>
            <p:cNvSpPr>
              <a:spLocks noChangeArrowheads="1"/>
            </p:cNvSpPr>
            <p:nvPr/>
          </p:nvSpPr>
          <p:spPr bwMode="auto">
            <a:xfrm>
              <a:off x="3752" y="2553"/>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d</a:t>
              </a:r>
              <a:endParaRPr lang="en-US" altLang="nl-NL"/>
            </a:p>
          </p:txBody>
        </p:sp>
        <p:sp>
          <p:nvSpPr>
            <p:cNvPr id="22632" name="Rectangle 105"/>
            <p:cNvSpPr>
              <a:spLocks noChangeArrowheads="1"/>
            </p:cNvSpPr>
            <p:nvPr/>
          </p:nvSpPr>
          <p:spPr bwMode="auto">
            <a:xfrm>
              <a:off x="3381" y="2553"/>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33" name="Rectangle 106"/>
            <p:cNvSpPr>
              <a:spLocks noChangeArrowheads="1"/>
            </p:cNvSpPr>
            <p:nvPr/>
          </p:nvSpPr>
          <p:spPr bwMode="auto">
            <a:xfrm>
              <a:off x="2963" y="2553"/>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34" name="Rectangle 107"/>
            <p:cNvSpPr>
              <a:spLocks noChangeArrowheads="1"/>
            </p:cNvSpPr>
            <p:nvPr/>
          </p:nvSpPr>
          <p:spPr bwMode="auto">
            <a:xfrm>
              <a:off x="4851" y="2290"/>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35" name="Rectangle 108"/>
            <p:cNvSpPr>
              <a:spLocks noChangeArrowheads="1"/>
            </p:cNvSpPr>
            <p:nvPr/>
          </p:nvSpPr>
          <p:spPr bwMode="auto">
            <a:xfrm>
              <a:off x="3465" y="2290"/>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36" name="Rectangle 109"/>
            <p:cNvSpPr>
              <a:spLocks noChangeArrowheads="1"/>
            </p:cNvSpPr>
            <p:nvPr/>
          </p:nvSpPr>
          <p:spPr bwMode="auto">
            <a:xfrm>
              <a:off x="2586" y="2290"/>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37" name="Rectangle 110"/>
            <p:cNvSpPr>
              <a:spLocks noChangeArrowheads="1"/>
            </p:cNvSpPr>
            <p:nvPr/>
          </p:nvSpPr>
          <p:spPr bwMode="auto">
            <a:xfrm>
              <a:off x="1536" y="2817"/>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d</a:t>
              </a:r>
              <a:endParaRPr lang="en-US" altLang="nl-NL"/>
            </a:p>
          </p:txBody>
        </p:sp>
        <p:sp>
          <p:nvSpPr>
            <p:cNvPr id="22638" name="Rectangle 111"/>
            <p:cNvSpPr>
              <a:spLocks noChangeArrowheads="1"/>
            </p:cNvSpPr>
            <p:nvPr/>
          </p:nvSpPr>
          <p:spPr bwMode="auto">
            <a:xfrm>
              <a:off x="1535" y="2553"/>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d</a:t>
              </a:r>
              <a:endParaRPr lang="en-US" altLang="nl-NL"/>
            </a:p>
          </p:txBody>
        </p:sp>
        <p:sp>
          <p:nvSpPr>
            <p:cNvPr id="22639" name="Rectangle 112"/>
            <p:cNvSpPr>
              <a:spLocks noChangeArrowheads="1"/>
            </p:cNvSpPr>
            <p:nvPr/>
          </p:nvSpPr>
          <p:spPr bwMode="auto">
            <a:xfrm>
              <a:off x="996" y="2817"/>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40" name="Rectangle 113"/>
            <p:cNvSpPr>
              <a:spLocks noChangeArrowheads="1"/>
            </p:cNvSpPr>
            <p:nvPr/>
          </p:nvSpPr>
          <p:spPr bwMode="auto">
            <a:xfrm>
              <a:off x="600" y="2817"/>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41" name="Rectangle 114"/>
            <p:cNvSpPr>
              <a:spLocks noChangeArrowheads="1"/>
            </p:cNvSpPr>
            <p:nvPr/>
          </p:nvSpPr>
          <p:spPr bwMode="auto">
            <a:xfrm>
              <a:off x="212" y="2817"/>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42" name="Rectangle 115"/>
            <p:cNvSpPr>
              <a:spLocks noChangeArrowheads="1"/>
            </p:cNvSpPr>
            <p:nvPr/>
          </p:nvSpPr>
          <p:spPr bwMode="auto">
            <a:xfrm>
              <a:off x="994" y="2553"/>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43" name="Rectangle 116"/>
            <p:cNvSpPr>
              <a:spLocks noChangeArrowheads="1"/>
            </p:cNvSpPr>
            <p:nvPr/>
          </p:nvSpPr>
          <p:spPr bwMode="auto">
            <a:xfrm>
              <a:off x="598" y="2553"/>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44" name="Rectangle 117"/>
            <p:cNvSpPr>
              <a:spLocks noChangeArrowheads="1"/>
            </p:cNvSpPr>
            <p:nvPr/>
          </p:nvSpPr>
          <p:spPr bwMode="auto">
            <a:xfrm>
              <a:off x="210" y="2553"/>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45" name="Rectangle 118"/>
            <p:cNvSpPr>
              <a:spLocks noChangeArrowheads="1"/>
            </p:cNvSpPr>
            <p:nvPr/>
          </p:nvSpPr>
          <p:spPr bwMode="auto">
            <a:xfrm>
              <a:off x="1000" y="2290"/>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46" name="Rectangle 119"/>
            <p:cNvSpPr>
              <a:spLocks noChangeArrowheads="1"/>
            </p:cNvSpPr>
            <p:nvPr/>
          </p:nvSpPr>
          <p:spPr bwMode="auto">
            <a:xfrm>
              <a:off x="604" y="2290"/>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sp>
          <p:nvSpPr>
            <p:cNvPr id="22647" name="Rectangle 120"/>
            <p:cNvSpPr>
              <a:spLocks noChangeArrowheads="1"/>
            </p:cNvSpPr>
            <p:nvPr/>
          </p:nvSpPr>
          <p:spPr bwMode="auto">
            <a:xfrm>
              <a:off x="216" y="2290"/>
              <a:ext cx="1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i="1">
                  <a:latin typeface="Times New Roman" panose="02020603050405020304" pitchFamily="18" charset="0"/>
                </a:rPr>
                <a:t>A</a:t>
              </a:r>
              <a:endParaRPr lang="en-US" altLang="nl-NL"/>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SO, FINISHED LU DECOMPOSITION</a:t>
            </a:r>
          </a:p>
        </p:txBody>
      </p:sp>
      <p:sp>
        <p:nvSpPr>
          <p:cNvPr id="23555" name="Rectangle 3"/>
          <p:cNvSpPr>
            <a:spLocks noGrp="1" noChangeArrowheads="1"/>
          </p:cNvSpPr>
          <p:nvPr>
            <p:ph idx="1"/>
          </p:nvPr>
        </p:nvSpPr>
        <p:spPr/>
        <p:txBody>
          <a:bodyPr/>
          <a:lstStyle/>
          <a:p>
            <a:pPr eaLnBrk="1" hangingPunct="1"/>
            <a:r>
              <a:rPr lang="nl-NL" altLang="nl-NL" smtClean="0"/>
              <a:t>When we eliminate the element A</a:t>
            </a:r>
            <a:r>
              <a:rPr lang="nl-NL" altLang="nl-NL" baseline="-25000" smtClean="0"/>
              <a:t>32</a:t>
            </a:r>
            <a:r>
              <a:rPr lang="nl-NL" altLang="nl-NL" smtClean="0"/>
              <a:t>, we can multiply by a matrix that undoes this row operation, so that the product remains equal to A.</a:t>
            </a:r>
            <a:endParaRPr lang="en-US" altLang="nl-NL" smtClean="0"/>
          </a:p>
        </p:txBody>
      </p:sp>
      <p:grpSp>
        <p:nvGrpSpPr>
          <p:cNvPr id="23556" name="Group 7"/>
          <p:cNvGrpSpPr>
            <a:grpSpLocks noChangeAspect="1"/>
          </p:cNvGrpSpPr>
          <p:nvPr/>
        </p:nvGrpSpPr>
        <p:grpSpPr bwMode="auto">
          <a:xfrm>
            <a:off x="304800" y="3589338"/>
            <a:ext cx="8534400" cy="1516062"/>
            <a:chOff x="192" y="2160"/>
            <a:chExt cx="5376" cy="955"/>
          </a:xfrm>
        </p:grpSpPr>
        <p:sp>
          <p:nvSpPr>
            <p:cNvPr id="23558" name="AutoShape 6"/>
            <p:cNvSpPr>
              <a:spLocks noChangeAspect="1" noChangeArrowheads="1" noTextEdit="1"/>
            </p:cNvSpPr>
            <p:nvPr/>
          </p:nvSpPr>
          <p:spPr bwMode="auto">
            <a:xfrm>
              <a:off x="192" y="2160"/>
              <a:ext cx="5376"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3559" name="Rectangle 8"/>
            <p:cNvSpPr>
              <a:spLocks noChangeArrowheads="1"/>
            </p:cNvSpPr>
            <p:nvPr/>
          </p:nvSpPr>
          <p:spPr bwMode="auto">
            <a:xfrm>
              <a:off x="5455" y="2779"/>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3560" name="Rectangle 9"/>
            <p:cNvSpPr>
              <a:spLocks noChangeArrowheads="1"/>
            </p:cNvSpPr>
            <p:nvPr/>
          </p:nvSpPr>
          <p:spPr bwMode="auto">
            <a:xfrm>
              <a:off x="5455" y="258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3561" name="Rectangle 10"/>
            <p:cNvSpPr>
              <a:spLocks noChangeArrowheads="1"/>
            </p:cNvSpPr>
            <p:nvPr/>
          </p:nvSpPr>
          <p:spPr bwMode="auto">
            <a:xfrm>
              <a:off x="5455" y="238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3562" name="Rectangle 11"/>
            <p:cNvSpPr>
              <a:spLocks noChangeArrowheads="1"/>
            </p:cNvSpPr>
            <p:nvPr/>
          </p:nvSpPr>
          <p:spPr bwMode="auto">
            <a:xfrm>
              <a:off x="5455" y="284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23563" name="Rectangle 12"/>
            <p:cNvSpPr>
              <a:spLocks noChangeArrowheads="1"/>
            </p:cNvSpPr>
            <p:nvPr/>
          </p:nvSpPr>
          <p:spPr bwMode="auto">
            <a:xfrm>
              <a:off x="5455" y="219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23564" name="Rectangle 13"/>
            <p:cNvSpPr>
              <a:spLocks noChangeArrowheads="1"/>
            </p:cNvSpPr>
            <p:nvPr/>
          </p:nvSpPr>
          <p:spPr bwMode="auto">
            <a:xfrm>
              <a:off x="2944" y="2779"/>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3565" name="Rectangle 14"/>
            <p:cNvSpPr>
              <a:spLocks noChangeArrowheads="1"/>
            </p:cNvSpPr>
            <p:nvPr/>
          </p:nvSpPr>
          <p:spPr bwMode="auto">
            <a:xfrm>
              <a:off x="2944" y="258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3566" name="Rectangle 15"/>
            <p:cNvSpPr>
              <a:spLocks noChangeArrowheads="1"/>
            </p:cNvSpPr>
            <p:nvPr/>
          </p:nvSpPr>
          <p:spPr bwMode="auto">
            <a:xfrm>
              <a:off x="2944" y="238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3567" name="Rectangle 16"/>
            <p:cNvSpPr>
              <a:spLocks noChangeArrowheads="1"/>
            </p:cNvSpPr>
            <p:nvPr/>
          </p:nvSpPr>
          <p:spPr bwMode="auto">
            <a:xfrm>
              <a:off x="2944" y="284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23568" name="Rectangle 17"/>
            <p:cNvSpPr>
              <a:spLocks noChangeArrowheads="1"/>
            </p:cNvSpPr>
            <p:nvPr/>
          </p:nvSpPr>
          <p:spPr bwMode="auto">
            <a:xfrm>
              <a:off x="2944" y="219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23569" name="Rectangle 18"/>
            <p:cNvSpPr>
              <a:spLocks noChangeArrowheads="1"/>
            </p:cNvSpPr>
            <p:nvPr/>
          </p:nvSpPr>
          <p:spPr bwMode="auto">
            <a:xfrm>
              <a:off x="4795" y="2790"/>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3570" name="Rectangle 19"/>
            <p:cNvSpPr>
              <a:spLocks noChangeArrowheads="1"/>
            </p:cNvSpPr>
            <p:nvPr/>
          </p:nvSpPr>
          <p:spPr bwMode="auto">
            <a:xfrm>
              <a:off x="4337" y="2790"/>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3571" name="Rectangle 20"/>
            <p:cNvSpPr>
              <a:spLocks noChangeArrowheads="1"/>
            </p:cNvSpPr>
            <p:nvPr/>
          </p:nvSpPr>
          <p:spPr bwMode="auto">
            <a:xfrm>
              <a:off x="2851" y="2779"/>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3572" name="Rectangle 21"/>
            <p:cNvSpPr>
              <a:spLocks noChangeArrowheads="1"/>
            </p:cNvSpPr>
            <p:nvPr/>
          </p:nvSpPr>
          <p:spPr bwMode="auto">
            <a:xfrm>
              <a:off x="2851" y="258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3573" name="Rectangle 22"/>
            <p:cNvSpPr>
              <a:spLocks noChangeArrowheads="1"/>
            </p:cNvSpPr>
            <p:nvPr/>
          </p:nvSpPr>
          <p:spPr bwMode="auto">
            <a:xfrm>
              <a:off x="2851" y="238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3574" name="Rectangle 23"/>
            <p:cNvSpPr>
              <a:spLocks noChangeArrowheads="1"/>
            </p:cNvSpPr>
            <p:nvPr/>
          </p:nvSpPr>
          <p:spPr bwMode="auto">
            <a:xfrm>
              <a:off x="2851" y="284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23575" name="Rectangle 24"/>
            <p:cNvSpPr>
              <a:spLocks noChangeArrowheads="1"/>
            </p:cNvSpPr>
            <p:nvPr/>
          </p:nvSpPr>
          <p:spPr bwMode="auto">
            <a:xfrm>
              <a:off x="2851" y="219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23576" name="Rectangle 25"/>
            <p:cNvSpPr>
              <a:spLocks noChangeArrowheads="1"/>
            </p:cNvSpPr>
            <p:nvPr/>
          </p:nvSpPr>
          <p:spPr bwMode="auto">
            <a:xfrm>
              <a:off x="1789" y="2779"/>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3577" name="Rectangle 26"/>
            <p:cNvSpPr>
              <a:spLocks noChangeArrowheads="1"/>
            </p:cNvSpPr>
            <p:nvPr/>
          </p:nvSpPr>
          <p:spPr bwMode="auto">
            <a:xfrm>
              <a:off x="1789" y="258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3578" name="Rectangle 27"/>
            <p:cNvSpPr>
              <a:spLocks noChangeArrowheads="1"/>
            </p:cNvSpPr>
            <p:nvPr/>
          </p:nvSpPr>
          <p:spPr bwMode="auto">
            <a:xfrm>
              <a:off x="1789" y="238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3579" name="Rectangle 28"/>
            <p:cNvSpPr>
              <a:spLocks noChangeArrowheads="1"/>
            </p:cNvSpPr>
            <p:nvPr/>
          </p:nvSpPr>
          <p:spPr bwMode="auto">
            <a:xfrm>
              <a:off x="1789" y="284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23580" name="Rectangle 29"/>
            <p:cNvSpPr>
              <a:spLocks noChangeArrowheads="1"/>
            </p:cNvSpPr>
            <p:nvPr/>
          </p:nvSpPr>
          <p:spPr bwMode="auto">
            <a:xfrm>
              <a:off x="1789" y="219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23581" name="Rectangle 30"/>
            <p:cNvSpPr>
              <a:spLocks noChangeArrowheads="1"/>
            </p:cNvSpPr>
            <p:nvPr/>
          </p:nvSpPr>
          <p:spPr bwMode="auto">
            <a:xfrm>
              <a:off x="1626" y="2483"/>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3582" name="Rectangle 31"/>
            <p:cNvSpPr>
              <a:spLocks noChangeArrowheads="1"/>
            </p:cNvSpPr>
            <p:nvPr/>
          </p:nvSpPr>
          <p:spPr bwMode="auto">
            <a:xfrm>
              <a:off x="1495" y="2779"/>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3583" name="Rectangle 32"/>
            <p:cNvSpPr>
              <a:spLocks noChangeArrowheads="1"/>
            </p:cNvSpPr>
            <p:nvPr/>
          </p:nvSpPr>
          <p:spPr bwMode="auto">
            <a:xfrm>
              <a:off x="1495" y="258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3584" name="Rectangle 33"/>
            <p:cNvSpPr>
              <a:spLocks noChangeArrowheads="1"/>
            </p:cNvSpPr>
            <p:nvPr/>
          </p:nvSpPr>
          <p:spPr bwMode="auto">
            <a:xfrm>
              <a:off x="1495" y="238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3585" name="Rectangle 34"/>
            <p:cNvSpPr>
              <a:spLocks noChangeArrowheads="1"/>
            </p:cNvSpPr>
            <p:nvPr/>
          </p:nvSpPr>
          <p:spPr bwMode="auto">
            <a:xfrm>
              <a:off x="1495" y="284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23586" name="Rectangle 35"/>
            <p:cNvSpPr>
              <a:spLocks noChangeArrowheads="1"/>
            </p:cNvSpPr>
            <p:nvPr/>
          </p:nvSpPr>
          <p:spPr bwMode="auto">
            <a:xfrm>
              <a:off x="1495" y="219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23587" name="Rectangle 36"/>
            <p:cNvSpPr>
              <a:spLocks noChangeArrowheads="1"/>
            </p:cNvSpPr>
            <p:nvPr/>
          </p:nvSpPr>
          <p:spPr bwMode="auto">
            <a:xfrm>
              <a:off x="226" y="2779"/>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3588" name="Rectangle 37"/>
            <p:cNvSpPr>
              <a:spLocks noChangeArrowheads="1"/>
            </p:cNvSpPr>
            <p:nvPr/>
          </p:nvSpPr>
          <p:spPr bwMode="auto">
            <a:xfrm>
              <a:off x="226" y="258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3589" name="Rectangle 38"/>
            <p:cNvSpPr>
              <a:spLocks noChangeArrowheads="1"/>
            </p:cNvSpPr>
            <p:nvPr/>
          </p:nvSpPr>
          <p:spPr bwMode="auto">
            <a:xfrm>
              <a:off x="226" y="238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3590" name="Rectangle 39"/>
            <p:cNvSpPr>
              <a:spLocks noChangeArrowheads="1"/>
            </p:cNvSpPr>
            <p:nvPr/>
          </p:nvSpPr>
          <p:spPr bwMode="auto">
            <a:xfrm>
              <a:off x="226" y="284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23591" name="Rectangle 40"/>
            <p:cNvSpPr>
              <a:spLocks noChangeArrowheads="1"/>
            </p:cNvSpPr>
            <p:nvPr/>
          </p:nvSpPr>
          <p:spPr bwMode="auto">
            <a:xfrm>
              <a:off x="226" y="219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23592" name="Rectangle 41"/>
            <p:cNvSpPr>
              <a:spLocks noChangeArrowheads="1"/>
            </p:cNvSpPr>
            <p:nvPr/>
          </p:nvSpPr>
          <p:spPr bwMode="auto">
            <a:xfrm>
              <a:off x="5420" y="2814"/>
              <a:ext cx="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3593" name="Rectangle 42"/>
            <p:cNvSpPr>
              <a:spLocks noChangeArrowheads="1"/>
            </p:cNvSpPr>
            <p:nvPr/>
          </p:nvSpPr>
          <p:spPr bwMode="auto">
            <a:xfrm>
              <a:off x="4759" y="2814"/>
              <a:ext cx="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3594" name="Rectangle 43"/>
            <p:cNvSpPr>
              <a:spLocks noChangeArrowheads="1"/>
            </p:cNvSpPr>
            <p:nvPr/>
          </p:nvSpPr>
          <p:spPr bwMode="auto">
            <a:xfrm>
              <a:off x="4279" y="2814"/>
              <a:ext cx="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3595" name="Rectangle 44"/>
            <p:cNvSpPr>
              <a:spLocks noChangeArrowheads="1"/>
            </p:cNvSpPr>
            <p:nvPr/>
          </p:nvSpPr>
          <p:spPr bwMode="auto">
            <a:xfrm>
              <a:off x="4225" y="2814"/>
              <a:ext cx="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3596" name="Rectangle 45"/>
            <p:cNvSpPr>
              <a:spLocks noChangeArrowheads="1"/>
            </p:cNvSpPr>
            <p:nvPr/>
          </p:nvSpPr>
          <p:spPr bwMode="auto">
            <a:xfrm>
              <a:off x="3565" y="281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3597" name="Rectangle 46"/>
            <p:cNvSpPr>
              <a:spLocks noChangeArrowheads="1"/>
            </p:cNvSpPr>
            <p:nvPr/>
          </p:nvSpPr>
          <p:spPr bwMode="auto">
            <a:xfrm>
              <a:off x="3098" y="281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3598" name="Rectangle 47"/>
            <p:cNvSpPr>
              <a:spLocks noChangeArrowheads="1"/>
            </p:cNvSpPr>
            <p:nvPr/>
          </p:nvSpPr>
          <p:spPr bwMode="auto">
            <a:xfrm>
              <a:off x="4824" y="2507"/>
              <a:ext cx="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3599" name="Rectangle 48"/>
            <p:cNvSpPr>
              <a:spLocks noChangeArrowheads="1"/>
            </p:cNvSpPr>
            <p:nvPr/>
          </p:nvSpPr>
          <p:spPr bwMode="auto">
            <a:xfrm>
              <a:off x="3738" y="2507"/>
              <a:ext cx="3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3600" name="Rectangle 49"/>
            <p:cNvSpPr>
              <a:spLocks noChangeArrowheads="1"/>
            </p:cNvSpPr>
            <p:nvPr/>
          </p:nvSpPr>
          <p:spPr bwMode="auto">
            <a:xfrm>
              <a:off x="3098" y="250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3601" name="Rectangle 50"/>
            <p:cNvSpPr>
              <a:spLocks noChangeArrowheads="1"/>
            </p:cNvSpPr>
            <p:nvPr/>
          </p:nvSpPr>
          <p:spPr bwMode="auto">
            <a:xfrm>
              <a:off x="2744" y="281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23602" name="Rectangle 51"/>
            <p:cNvSpPr>
              <a:spLocks noChangeArrowheads="1"/>
            </p:cNvSpPr>
            <p:nvPr/>
          </p:nvSpPr>
          <p:spPr bwMode="auto">
            <a:xfrm>
              <a:off x="2746" y="250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3603" name="Rectangle 52"/>
            <p:cNvSpPr>
              <a:spLocks noChangeArrowheads="1"/>
            </p:cNvSpPr>
            <p:nvPr/>
          </p:nvSpPr>
          <p:spPr bwMode="auto">
            <a:xfrm>
              <a:off x="2380" y="250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23604" name="Rectangle 53"/>
            <p:cNvSpPr>
              <a:spLocks noChangeArrowheads="1"/>
            </p:cNvSpPr>
            <p:nvPr/>
          </p:nvSpPr>
          <p:spPr bwMode="auto">
            <a:xfrm>
              <a:off x="2746" y="2200"/>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3605" name="Rectangle 54"/>
            <p:cNvSpPr>
              <a:spLocks noChangeArrowheads="1"/>
            </p:cNvSpPr>
            <p:nvPr/>
          </p:nvSpPr>
          <p:spPr bwMode="auto">
            <a:xfrm>
              <a:off x="2382" y="2200"/>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3606" name="Rectangle 55"/>
            <p:cNvSpPr>
              <a:spLocks noChangeArrowheads="1"/>
            </p:cNvSpPr>
            <p:nvPr/>
          </p:nvSpPr>
          <p:spPr bwMode="auto">
            <a:xfrm>
              <a:off x="1942" y="2200"/>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23607" name="Rectangle 56"/>
            <p:cNvSpPr>
              <a:spLocks noChangeArrowheads="1"/>
            </p:cNvSpPr>
            <p:nvPr/>
          </p:nvSpPr>
          <p:spPr bwMode="auto">
            <a:xfrm>
              <a:off x="5282" y="294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23</a:t>
              </a:r>
              <a:endParaRPr lang="en-US" altLang="nl-NL"/>
            </a:p>
          </p:txBody>
        </p:sp>
        <p:sp>
          <p:nvSpPr>
            <p:cNvPr id="23608" name="Rectangle 57"/>
            <p:cNvSpPr>
              <a:spLocks noChangeArrowheads="1"/>
            </p:cNvSpPr>
            <p:nvPr/>
          </p:nvSpPr>
          <p:spPr bwMode="auto">
            <a:xfrm>
              <a:off x="5024" y="294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32</a:t>
              </a:r>
              <a:endParaRPr lang="en-US" altLang="nl-NL"/>
            </a:p>
          </p:txBody>
        </p:sp>
        <p:sp>
          <p:nvSpPr>
            <p:cNvPr id="23609" name="Rectangle 58"/>
            <p:cNvSpPr>
              <a:spLocks noChangeArrowheads="1"/>
            </p:cNvSpPr>
            <p:nvPr/>
          </p:nvSpPr>
          <p:spPr bwMode="auto">
            <a:xfrm>
              <a:off x="4621" y="294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33</a:t>
              </a:r>
              <a:endParaRPr lang="en-US" altLang="nl-NL"/>
            </a:p>
          </p:txBody>
        </p:sp>
        <p:sp>
          <p:nvSpPr>
            <p:cNvPr id="23610" name="Rectangle 59"/>
            <p:cNvSpPr>
              <a:spLocks noChangeArrowheads="1"/>
            </p:cNvSpPr>
            <p:nvPr/>
          </p:nvSpPr>
          <p:spPr bwMode="auto">
            <a:xfrm>
              <a:off x="4086" y="294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33</a:t>
              </a:r>
              <a:endParaRPr lang="en-US" altLang="nl-NL"/>
            </a:p>
          </p:txBody>
        </p:sp>
        <p:sp>
          <p:nvSpPr>
            <p:cNvPr id="23611" name="Rectangle 60"/>
            <p:cNvSpPr>
              <a:spLocks noChangeArrowheads="1"/>
            </p:cNvSpPr>
            <p:nvPr/>
          </p:nvSpPr>
          <p:spPr bwMode="auto">
            <a:xfrm>
              <a:off x="4685" y="26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23</a:t>
              </a:r>
              <a:endParaRPr lang="en-US" altLang="nl-NL"/>
            </a:p>
          </p:txBody>
        </p:sp>
        <p:sp>
          <p:nvSpPr>
            <p:cNvPr id="23612" name="Rectangle 61"/>
            <p:cNvSpPr>
              <a:spLocks noChangeArrowheads="1"/>
            </p:cNvSpPr>
            <p:nvPr/>
          </p:nvSpPr>
          <p:spPr bwMode="auto">
            <a:xfrm>
              <a:off x="3595" y="26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22</a:t>
              </a:r>
              <a:endParaRPr lang="en-US" altLang="nl-NL"/>
            </a:p>
          </p:txBody>
        </p:sp>
        <p:sp>
          <p:nvSpPr>
            <p:cNvPr id="23613" name="Rectangle 62"/>
            <p:cNvSpPr>
              <a:spLocks noChangeArrowheads="1"/>
            </p:cNvSpPr>
            <p:nvPr/>
          </p:nvSpPr>
          <p:spPr bwMode="auto">
            <a:xfrm>
              <a:off x="4695" y="232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13</a:t>
              </a:r>
              <a:endParaRPr lang="en-US" altLang="nl-NL"/>
            </a:p>
          </p:txBody>
        </p:sp>
        <p:sp>
          <p:nvSpPr>
            <p:cNvPr id="23614" name="Rectangle 63"/>
            <p:cNvSpPr>
              <a:spLocks noChangeArrowheads="1"/>
            </p:cNvSpPr>
            <p:nvPr/>
          </p:nvSpPr>
          <p:spPr bwMode="auto">
            <a:xfrm>
              <a:off x="3604" y="232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12</a:t>
              </a:r>
              <a:endParaRPr lang="en-US" altLang="nl-NL"/>
            </a:p>
          </p:txBody>
        </p:sp>
        <p:sp>
          <p:nvSpPr>
            <p:cNvPr id="23615" name="Rectangle 64"/>
            <p:cNvSpPr>
              <a:spLocks noChangeArrowheads="1"/>
            </p:cNvSpPr>
            <p:nvPr/>
          </p:nvSpPr>
          <p:spPr bwMode="auto">
            <a:xfrm>
              <a:off x="3142" y="232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11</a:t>
              </a:r>
              <a:endParaRPr lang="en-US" altLang="nl-NL"/>
            </a:p>
          </p:txBody>
        </p:sp>
        <p:sp>
          <p:nvSpPr>
            <p:cNvPr id="23616" name="Rectangle 65"/>
            <p:cNvSpPr>
              <a:spLocks noChangeArrowheads="1"/>
            </p:cNvSpPr>
            <p:nvPr/>
          </p:nvSpPr>
          <p:spPr bwMode="auto">
            <a:xfrm>
              <a:off x="2423" y="294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32</a:t>
              </a:r>
              <a:endParaRPr lang="en-US" altLang="nl-NL"/>
            </a:p>
          </p:txBody>
        </p:sp>
        <p:sp>
          <p:nvSpPr>
            <p:cNvPr id="23617" name="Rectangle 66"/>
            <p:cNvSpPr>
              <a:spLocks noChangeArrowheads="1"/>
            </p:cNvSpPr>
            <p:nvPr/>
          </p:nvSpPr>
          <p:spPr bwMode="auto">
            <a:xfrm>
              <a:off x="1985" y="294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31</a:t>
              </a:r>
              <a:endParaRPr lang="en-US" altLang="nl-NL"/>
            </a:p>
          </p:txBody>
        </p:sp>
        <p:sp>
          <p:nvSpPr>
            <p:cNvPr id="23618" name="Rectangle 67"/>
            <p:cNvSpPr>
              <a:spLocks noChangeArrowheads="1"/>
            </p:cNvSpPr>
            <p:nvPr/>
          </p:nvSpPr>
          <p:spPr bwMode="auto">
            <a:xfrm>
              <a:off x="1987" y="26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21</a:t>
              </a:r>
              <a:endParaRPr lang="en-US" altLang="nl-NL"/>
            </a:p>
          </p:txBody>
        </p:sp>
        <p:sp>
          <p:nvSpPr>
            <p:cNvPr id="23619" name="Rectangle 68"/>
            <p:cNvSpPr>
              <a:spLocks noChangeArrowheads="1"/>
            </p:cNvSpPr>
            <p:nvPr/>
          </p:nvSpPr>
          <p:spPr bwMode="auto">
            <a:xfrm>
              <a:off x="1351" y="294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33</a:t>
              </a:r>
              <a:endParaRPr lang="en-US" altLang="nl-NL"/>
            </a:p>
          </p:txBody>
        </p:sp>
        <p:sp>
          <p:nvSpPr>
            <p:cNvPr id="23620" name="Rectangle 69"/>
            <p:cNvSpPr>
              <a:spLocks noChangeArrowheads="1"/>
            </p:cNvSpPr>
            <p:nvPr/>
          </p:nvSpPr>
          <p:spPr bwMode="auto">
            <a:xfrm>
              <a:off x="889" y="294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32</a:t>
              </a:r>
              <a:endParaRPr lang="en-US" altLang="nl-NL"/>
            </a:p>
          </p:txBody>
        </p:sp>
        <p:sp>
          <p:nvSpPr>
            <p:cNvPr id="23621" name="Rectangle 70"/>
            <p:cNvSpPr>
              <a:spLocks noChangeArrowheads="1"/>
            </p:cNvSpPr>
            <p:nvPr/>
          </p:nvSpPr>
          <p:spPr bwMode="auto">
            <a:xfrm>
              <a:off x="436" y="294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31</a:t>
              </a:r>
              <a:endParaRPr lang="en-US" altLang="nl-NL"/>
            </a:p>
          </p:txBody>
        </p:sp>
        <p:sp>
          <p:nvSpPr>
            <p:cNvPr id="23622" name="Rectangle 71"/>
            <p:cNvSpPr>
              <a:spLocks noChangeArrowheads="1"/>
            </p:cNvSpPr>
            <p:nvPr/>
          </p:nvSpPr>
          <p:spPr bwMode="auto">
            <a:xfrm>
              <a:off x="1353" y="26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23</a:t>
              </a:r>
              <a:endParaRPr lang="en-US" altLang="nl-NL"/>
            </a:p>
          </p:txBody>
        </p:sp>
        <p:sp>
          <p:nvSpPr>
            <p:cNvPr id="23623" name="Rectangle 72"/>
            <p:cNvSpPr>
              <a:spLocks noChangeArrowheads="1"/>
            </p:cNvSpPr>
            <p:nvPr/>
          </p:nvSpPr>
          <p:spPr bwMode="auto">
            <a:xfrm>
              <a:off x="891" y="26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22</a:t>
              </a:r>
              <a:endParaRPr lang="en-US" altLang="nl-NL"/>
            </a:p>
          </p:txBody>
        </p:sp>
        <p:sp>
          <p:nvSpPr>
            <p:cNvPr id="23624" name="Rectangle 73"/>
            <p:cNvSpPr>
              <a:spLocks noChangeArrowheads="1"/>
            </p:cNvSpPr>
            <p:nvPr/>
          </p:nvSpPr>
          <p:spPr bwMode="auto">
            <a:xfrm>
              <a:off x="437" y="26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21</a:t>
              </a:r>
              <a:endParaRPr lang="en-US" altLang="nl-NL"/>
            </a:p>
          </p:txBody>
        </p:sp>
        <p:sp>
          <p:nvSpPr>
            <p:cNvPr id="23625" name="Rectangle 74"/>
            <p:cNvSpPr>
              <a:spLocks noChangeArrowheads="1"/>
            </p:cNvSpPr>
            <p:nvPr/>
          </p:nvSpPr>
          <p:spPr bwMode="auto">
            <a:xfrm>
              <a:off x="1347" y="232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13</a:t>
              </a:r>
              <a:endParaRPr lang="en-US" altLang="nl-NL"/>
            </a:p>
          </p:txBody>
        </p:sp>
        <p:sp>
          <p:nvSpPr>
            <p:cNvPr id="23626" name="Rectangle 75"/>
            <p:cNvSpPr>
              <a:spLocks noChangeArrowheads="1"/>
            </p:cNvSpPr>
            <p:nvPr/>
          </p:nvSpPr>
          <p:spPr bwMode="auto">
            <a:xfrm>
              <a:off x="884" y="232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12</a:t>
              </a:r>
              <a:endParaRPr lang="en-US" altLang="nl-NL"/>
            </a:p>
          </p:txBody>
        </p:sp>
        <p:sp>
          <p:nvSpPr>
            <p:cNvPr id="23627" name="Rectangle 76"/>
            <p:cNvSpPr>
              <a:spLocks noChangeArrowheads="1"/>
            </p:cNvSpPr>
            <p:nvPr/>
          </p:nvSpPr>
          <p:spPr bwMode="auto">
            <a:xfrm>
              <a:off x="431" y="232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11</a:t>
              </a:r>
              <a:endParaRPr lang="en-US" altLang="nl-NL"/>
            </a:p>
          </p:txBody>
        </p:sp>
        <p:sp>
          <p:nvSpPr>
            <p:cNvPr id="23628" name="Rectangle 77"/>
            <p:cNvSpPr>
              <a:spLocks noChangeArrowheads="1"/>
            </p:cNvSpPr>
            <p:nvPr/>
          </p:nvSpPr>
          <p:spPr bwMode="auto">
            <a:xfrm>
              <a:off x="5170" y="2814"/>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3629" name="Rectangle 78"/>
            <p:cNvSpPr>
              <a:spLocks noChangeArrowheads="1"/>
            </p:cNvSpPr>
            <p:nvPr/>
          </p:nvSpPr>
          <p:spPr bwMode="auto">
            <a:xfrm>
              <a:off x="4913" y="281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d</a:t>
              </a:r>
              <a:endParaRPr lang="en-US" altLang="nl-NL"/>
            </a:p>
          </p:txBody>
        </p:sp>
        <p:sp>
          <p:nvSpPr>
            <p:cNvPr id="23630" name="Rectangle 79"/>
            <p:cNvSpPr>
              <a:spLocks noChangeArrowheads="1"/>
            </p:cNvSpPr>
            <p:nvPr/>
          </p:nvSpPr>
          <p:spPr bwMode="auto">
            <a:xfrm>
              <a:off x="4513" y="2814"/>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3631" name="Rectangle 80"/>
            <p:cNvSpPr>
              <a:spLocks noChangeArrowheads="1"/>
            </p:cNvSpPr>
            <p:nvPr/>
          </p:nvSpPr>
          <p:spPr bwMode="auto">
            <a:xfrm>
              <a:off x="3978" y="2814"/>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3632" name="Rectangle 81"/>
            <p:cNvSpPr>
              <a:spLocks noChangeArrowheads="1"/>
            </p:cNvSpPr>
            <p:nvPr/>
          </p:nvSpPr>
          <p:spPr bwMode="auto">
            <a:xfrm>
              <a:off x="4573" y="2507"/>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3633" name="Rectangle 82"/>
            <p:cNvSpPr>
              <a:spLocks noChangeArrowheads="1"/>
            </p:cNvSpPr>
            <p:nvPr/>
          </p:nvSpPr>
          <p:spPr bwMode="auto">
            <a:xfrm>
              <a:off x="3483" y="2507"/>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3634" name="Rectangle 83"/>
            <p:cNvSpPr>
              <a:spLocks noChangeArrowheads="1"/>
            </p:cNvSpPr>
            <p:nvPr/>
          </p:nvSpPr>
          <p:spPr bwMode="auto">
            <a:xfrm>
              <a:off x="4596" y="2200"/>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3635" name="Rectangle 84"/>
            <p:cNvSpPr>
              <a:spLocks noChangeArrowheads="1"/>
            </p:cNvSpPr>
            <p:nvPr/>
          </p:nvSpPr>
          <p:spPr bwMode="auto">
            <a:xfrm>
              <a:off x="3506" y="2200"/>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3636" name="Rectangle 85"/>
            <p:cNvSpPr>
              <a:spLocks noChangeArrowheads="1"/>
            </p:cNvSpPr>
            <p:nvPr/>
          </p:nvSpPr>
          <p:spPr bwMode="auto">
            <a:xfrm>
              <a:off x="3043" y="2200"/>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3637" name="Rectangle 86"/>
            <p:cNvSpPr>
              <a:spLocks noChangeArrowheads="1"/>
            </p:cNvSpPr>
            <p:nvPr/>
          </p:nvSpPr>
          <p:spPr bwMode="auto">
            <a:xfrm>
              <a:off x="2313" y="281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d</a:t>
              </a:r>
              <a:endParaRPr lang="en-US" altLang="nl-NL"/>
            </a:p>
          </p:txBody>
        </p:sp>
        <p:sp>
          <p:nvSpPr>
            <p:cNvPr id="23638" name="Rectangle 87"/>
            <p:cNvSpPr>
              <a:spLocks noChangeArrowheads="1"/>
            </p:cNvSpPr>
            <p:nvPr/>
          </p:nvSpPr>
          <p:spPr bwMode="auto">
            <a:xfrm>
              <a:off x="1874" y="281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d</a:t>
              </a:r>
              <a:endParaRPr lang="en-US" altLang="nl-NL"/>
            </a:p>
          </p:txBody>
        </p:sp>
        <p:sp>
          <p:nvSpPr>
            <p:cNvPr id="23639" name="Rectangle 88"/>
            <p:cNvSpPr>
              <a:spLocks noChangeArrowheads="1"/>
            </p:cNvSpPr>
            <p:nvPr/>
          </p:nvSpPr>
          <p:spPr bwMode="auto">
            <a:xfrm>
              <a:off x="1873" y="250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d</a:t>
              </a:r>
              <a:endParaRPr lang="en-US" altLang="nl-NL"/>
            </a:p>
          </p:txBody>
        </p:sp>
        <p:sp>
          <p:nvSpPr>
            <p:cNvPr id="23640" name="Rectangle 89"/>
            <p:cNvSpPr>
              <a:spLocks noChangeArrowheads="1"/>
            </p:cNvSpPr>
            <p:nvPr/>
          </p:nvSpPr>
          <p:spPr bwMode="auto">
            <a:xfrm>
              <a:off x="1243" y="2814"/>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3641" name="Rectangle 90"/>
            <p:cNvSpPr>
              <a:spLocks noChangeArrowheads="1"/>
            </p:cNvSpPr>
            <p:nvPr/>
          </p:nvSpPr>
          <p:spPr bwMode="auto">
            <a:xfrm>
              <a:off x="780" y="2814"/>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3642" name="Rectangle 91"/>
            <p:cNvSpPr>
              <a:spLocks noChangeArrowheads="1"/>
            </p:cNvSpPr>
            <p:nvPr/>
          </p:nvSpPr>
          <p:spPr bwMode="auto">
            <a:xfrm>
              <a:off x="327" y="2814"/>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3643" name="Rectangle 92"/>
            <p:cNvSpPr>
              <a:spLocks noChangeArrowheads="1"/>
            </p:cNvSpPr>
            <p:nvPr/>
          </p:nvSpPr>
          <p:spPr bwMode="auto">
            <a:xfrm>
              <a:off x="1241" y="2507"/>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3644" name="Rectangle 93"/>
            <p:cNvSpPr>
              <a:spLocks noChangeArrowheads="1"/>
            </p:cNvSpPr>
            <p:nvPr/>
          </p:nvSpPr>
          <p:spPr bwMode="auto">
            <a:xfrm>
              <a:off x="779" y="2507"/>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3645" name="Rectangle 94"/>
            <p:cNvSpPr>
              <a:spLocks noChangeArrowheads="1"/>
            </p:cNvSpPr>
            <p:nvPr/>
          </p:nvSpPr>
          <p:spPr bwMode="auto">
            <a:xfrm>
              <a:off x="325" y="2507"/>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3646" name="Rectangle 95"/>
            <p:cNvSpPr>
              <a:spLocks noChangeArrowheads="1"/>
            </p:cNvSpPr>
            <p:nvPr/>
          </p:nvSpPr>
          <p:spPr bwMode="auto">
            <a:xfrm>
              <a:off x="1248" y="2200"/>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3647" name="Rectangle 96"/>
            <p:cNvSpPr>
              <a:spLocks noChangeArrowheads="1"/>
            </p:cNvSpPr>
            <p:nvPr/>
          </p:nvSpPr>
          <p:spPr bwMode="auto">
            <a:xfrm>
              <a:off x="785" y="2200"/>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3648" name="Rectangle 97"/>
            <p:cNvSpPr>
              <a:spLocks noChangeArrowheads="1"/>
            </p:cNvSpPr>
            <p:nvPr/>
          </p:nvSpPr>
          <p:spPr bwMode="auto">
            <a:xfrm>
              <a:off x="332" y="2200"/>
              <a:ext cx="12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ROW SWAPPING DURING ELIMINATION</a:t>
            </a:r>
          </a:p>
        </p:txBody>
      </p:sp>
      <p:sp>
        <p:nvSpPr>
          <p:cNvPr id="24579" name="Rectangle 3"/>
          <p:cNvSpPr>
            <a:spLocks noGrp="1" noChangeArrowheads="1"/>
          </p:cNvSpPr>
          <p:nvPr>
            <p:ph idx="1"/>
          </p:nvPr>
        </p:nvSpPr>
        <p:spPr/>
        <p:txBody>
          <a:bodyPr/>
          <a:lstStyle/>
          <a:p>
            <a:pPr eaLnBrk="1" hangingPunct="1"/>
            <a:r>
              <a:rPr lang="nl-NL" altLang="nl-NL" dirty="0" err="1" smtClean="0"/>
              <a:t>Suppose</a:t>
            </a:r>
            <a:r>
              <a:rPr lang="nl-NL" altLang="nl-NL" dirty="0" smtClean="0"/>
              <a:t> we have </a:t>
            </a:r>
            <a:r>
              <a:rPr lang="nl-NL" altLang="nl-NL" dirty="0" err="1" smtClean="0"/>
              <a:t>obtained</a:t>
            </a:r>
            <a:r>
              <a:rPr lang="nl-NL" altLang="nl-NL" dirty="0" smtClean="0"/>
              <a:t> </a:t>
            </a:r>
            <a:r>
              <a:rPr lang="nl-NL" altLang="nl-NL" dirty="0" err="1" smtClean="0"/>
              <a:t>the</a:t>
            </a:r>
            <a:r>
              <a:rPr lang="nl-NL" altLang="nl-NL" dirty="0" smtClean="0"/>
              <a:t> </a:t>
            </a:r>
            <a:r>
              <a:rPr lang="nl-NL" altLang="nl-NL" dirty="0" err="1" smtClean="0"/>
              <a:t>following</a:t>
            </a:r>
            <a:r>
              <a:rPr lang="nl-NL" altLang="nl-NL" dirty="0" smtClean="0"/>
              <a:t> stage in </a:t>
            </a:r>
            <a:r>
              <a:rPr lang="nl-NL" altLang="nl-NL" dirty="0" err="1" smtClean="0"/>
              <a:t>the</a:t>
            </a:r>
            <a:r>
              <a:rPr lang="nl-NL" altLang="nl-NL" dirty="0" smtClean="0"/>
              <a:t> </a:t>
            </a:r>
            <a:r>
              <a:rPr lang="nl-NL" altLang="nl-NL" dirty="0" err="1" smtClean="0"/>
              <a:t>elimination</a:t>
            </a:r>
            <a:r>
              <a:rPr lang="nl-NL" altLang="nl-NL" dirty="0" smtClean="0"/>
              <a:t> </a:t>
            </a:r>
            <a:r>
              <a:rPr lang="nl-NL" altLang="nl-NL" dirty="0" err="1" smtClean="0"/>
              <a:t>process</a:t>
            </a:r>
            <a:r>
              <a:rPr lang="nl-NL" altLang="nl-NL" dirty="0" smtClean="0"/>
              <a:t>:</a:t>
            </a:r>
          </a:p>
          <a:p>
            <a:pPr eaLnBrk="1" hangingPunct="1"/>
            <a:r>
              <a:rPr lang="nl-NL" altLang="nl-NL" dirty="0" smtClean="0"/>
              <a:t>We </a:t>
            </a:r>
            <a:r>
              <a:rPr lang="nl-NL" altLang="nl-NL" dirty="0" err="1" smtClean="0"/>
              <a:t>need</a:t>
            </a:r>
            <a:r>
              <a:rPr lang="nl-NL" altLang="nl-NL" dirty="0" smtClean="0"/>
              <a:t> </a:t>
            </a:r>
            <a:r>
              <a:rPr lang="nl-NL" altLang="nl-NL" dirty="0" err="1" smtClean="0"/>
              <a:t>to</a:t>
            </a:r>
            <a:r>
              <a:rPr lang="nl-NL" altLang="nl-NL" dirty="0" smtClean="0"/>
              <a:t> exchange </a:t>
            </a:r>
            <a:r>
              <a:rPr lang="nl-NL" altLang="nl-NL" dirty="0" err="1" smtClean="0"/>
              <a:t>rows</a:t>
            </a:r>
            <a:r>
              <a:rPr lang="nl-NL" altLang="nl-NL" dirty="0" smtClean="0"/>
              <a:t> 2 and 3 …</a:t>
            </a:r>
            <a:endParaRPr lang="en-US" altLang="nl-NL" dirty="0" smtClean="0"/>
          </a:p>
        </p:txBody>
      </p:sp>
      <p:grpSp>
        <p:nvGrpSpPr>
          <p:cNvPr id="24580" name="Group 7"/>
          <p:cNvGrpSpPr>
            <a:grpSpLocks noChangeAspect="1"/>
          </p:cNvGrpSpPr>
          <p:nvPr/>
        </p:nvGrpSpPr>
        <p:grpSpPr bwMode="auto">
          <a:xfrm>
            <a:off x="1066800" y="3048000"/>
            <a:ext cx="7086600" cy="1674813"/>
            <a:chOff x="672" y="1920"/>
            <a:chExt cx="4464" cy="1055"/>
          </a:xfrm>
        </p:grpSpPr>
        <p:sp>
          <p:nvSpPr>
            <p:cNvPr id="24582" name="AutoShape 6"/>
            <p:cNvSpPr>
              <a:spLocks noChangeAspect="1" noChangeArrowheads="1" noTextEdit="1"/>
            </p:cNvSpPr>
            <p:nvPr/>
          </p:nvSpPr>
          <p:spPr bwMode="auto">
            <a:xfrm>
              <a:off x="672" y="1920"/>
              <a:ext cx="4464" cy="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4583" name="Rectangle 8"/>
            <p:cNvSpPr>
              <a:spLocks noChangeArrowheads="1"/>
            </p:cNvSpPr>
            <p:nvPr/>
          </p:nvSpPr>
          <p:spPr bwMode="auto">
            <a:xfrm>
              <a:off x="5005" y="2604"/>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24584" name="Rectangle 9"/>
            <p:cNvSpPr>
              <a:spLocks noChangeArrowheads="1"/>
            </p:cNvSpPr>
            <p:nvPr/>
          </p:nvSpPr>
          <p:spPr bwMode="auto">
            <a:xfrm>
              <a:off x="5005" y="2388"/>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24585" name="Rectangle 10"/>
            <p:cNvSpPr>
              <a:spLocks noChangeArrowheads="1"/>
            </p:cNvSpPr>
            <p:nvPr/>
          </p:nvSpPr>
          <p:spPr bwMode="auto">
            <a:xfrm>
              <a:off x="5005" y="2171"/>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24586" name="Rectangle 11"/>
            <p:cNvSpPr>
              <a:spLocks noChangeArrowheads="1"/>
            </p:cNvSpPr>
            <p:nvPr/>
          </p:nvSpPr>
          <p:spPr bwMode="auto">
            <a:xfrm>
              <a:off x="5005" y="2677"/>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û</a:t>
              </a:r>
              <a:endParaRPr lang="en-US" altLang="nl-NL"/>
            </a:p>
          </p:txBody>
        </p:sp>
        <p:sp>
          <p:nvSpPr>
            <p:cNvPr id="24587" name="Rectangle 12"/>
            <p:cNvSpPr>
              <a:spLocks noChangeArrowheads="1"/>
            </p:cNvSpPr>
            <p:nvPr/>
          </p:nvSpPr>
          <p:spPr bwMode="auto">
            <a:xfrm>
              <a:off x="5005" y="1954"/>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ù</a:t>
              </a:r>
              <a:endParaRPr lang="en-US" altLang="nl-NL"/>
            </a:p>
          </p:txBody>
        </p:sp>
        <p:sp>
          <p:nvSpPr>
            <p:cNvPr id="24588" name="Rectangle 13"/>
            <p:cNvSpPr>
              <a:spLocks noChangeArrowheads="1"/>
            </p:cNvSpPr>
            <p:nvPr/>
          </p:nvSpPr>
          <p:spPr bwMode="auto">
            <a:xfrm>
              <a:off x="3549" y="2604"/>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24589" name="Rectangle 14"/>
            <p:cNvSpPr>
              <a:spLocks noChangeArrowheads="1"/>
            </p:cNvSpPr>
            <p:nvPr/>
          </p:nvSpPr>
          <p:spPr bwMode="auto">
            <a:xfrm>
              <a:off x="3549" y="2388"/>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24590" name="Rectangle 15"/>
            <p:cNvSpPr>
              <a:spLocks noChangeArrowheads="1"/>
            </p:cNvSpPr>
            <p:nvPr/>
          </p:nvSpPr>
          <p:spPr bwMode="auto">
            <a:xfrm>
              <a:off x="3549" y="2171"/>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24591" name="Rectangle 16"/>
            <p:cNvSpPr>
              <a:spLocks noChangeArrowheads="1"/>
            </p:cNvSpPr>
            <p:nvPr/>
          </p:nvSpPr>
          <p:spPr bwMode="auto">
            <a:xfrm>
              <a:off x="3549" y="2677"/>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ë</a:t>
              </a:r>
              <a:endParaRPr lang="en-US" altLang="nl-NL"/>
            </a:p>
          </p:txBody>
        </p:sp>
        <p:sp>
          <p:nvSpPr>
            <p:cNvPr id="24592" name="Rectangle 17"/>
            <p:cNvSpPr>
              <a:spLocks noChangeArrowheads="1"/>
            </p:cNvSpPr>
            <p:nvPr/>
          </p:nvSpPr>
          <p:spPr bwMode="auto">
            <a:xfrm>
              <a:off x="3549" y="1954"/>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é</a:t>
              </a:r>
              <a:endParaRPr lang="en-US" altLang="nl-NL"/>
            </a:p>
          </p:txBody>
        </p:sp>
        <p:sp>
          <p:nvSpPr>
            <p:cNvPr id="24593" name="Rectangle 18"/>
            <p:cNvSpPr>
              <a:spLocks noChangeArrowheads="1"/>
            </p:cNvSpPr>
            <p:nvPr/>
          </p:nvSpPr>
          <p:spPr bwMode="auto">
            <a:xfrm>
              <a:off x="3447" y="2604"/>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24594" name="Rectangle 19"/>
            <p:cNvSpPr>
              <a:spLocks noChangeArrowheads="1"/>
            </p:cNvSpPr>
            <p:nvPr/>
          </p:nvSpPr>
          <p:spPr bwMode="auto">
            <a:xfrm>
              <a:off x="3447" y="2388"/>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24595" name="Rectangle 20"/>
            <p:cNvSpPr>
              <a:spLocks noChangeArrowheads="1"/>
            </p:cNvSpPr>
            <p:nvPr/>
          </p:nvSpPr>
          <p:spPr bwMode="auto">
            <a:xfrm>
              <a:off x="3447" y="2171"/>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24596" name="Rectangle 21"/>
            <p:cNvSpPr>
              <a:spLocks noChangeArrowheads="1"/>
            </p:cNvSpPr>
            <p:nvPr/>
          </p:nvSpPr>
          <p:spPr bwMode="auto">
            <a:xfrm>
              <a:off x="3447" y="2677"/>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û</a:t>
              </a:r>
              <a:endParaRPr lang="en-US" altLang="nl-NL"/>
            </a:p>
          </p:txBody>
        </p:sp>
        <p:sp>
          <p:nvSpPr>
            <p:cNvPr id="24597" name="Rectangle 22"/>
            <p:cNvSpPr>
              <a:spLocks noChangeArrowheads="1"/>
            </p:cNvSpPr>
            <p:nvPr/>
          </p:nvSpPr>
          <p:spPr bwMode="auto">
            <a:xfrm>
              <a:off x="3447" y="1954"/>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ù</a:t>
              </a:r>
              <a:endParaRPr lang="en-US" altLang="nl-NL"/>
            </a:p>
          </p:txBody>
        </p:sp>
        <p:sp>
          <p:nvSpPr>
            <p:cNvPr id="24598" name="Rectangle 23"/>
            <p:cNvSpPr>
              <a:spLocks noChangeArrowheads="1"/>
            </p:cNvSpPr>
            <p:nvPr/>
          </p:nvSpPr>
          <p:spPr bwMode="auto">
            <a:xfrm>
              <a:off x="2435" y="2604"/>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24599" name="Rectangle 24"/>
            <p:cNvSpPr>
              <a:spLocks noChangeArrowheads="1"/>
            </p:cNvSpPr>
            <p:nvPr/>
          </p:nvSpPr>
          <p:spPr bwMode="auto">
            <a:xfrm>
              <a:off x="2435" y="2388"/>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24600" name="Rectangle 25"/>
            <p:cNvSpPr>
              <a:spLocks noChangeArrowheads="1"/>
            </p:cNvSpPr>
            <p:nvPr/>
          </p:nvSpPr>
          <p:spPr bwMode="auto">
            <a:xfrm>
              <a:off x="2435" y="2171"/>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24601" name="Rectangle 26"/>
            <p:cNvSpPr>
              <a:spLocks noChangeArrowheads="1"/>
            </p:cNvSpPr>
            <p:nvPr/>
          </p:nvSpPr>
          <p:spPr bwMode="auto">
            <a:xfrm>
              <a:off x="2435" y="2677"/>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ë</a:t>
              </a:r>
              <a:endParaRPr lang="en-US" altLang="nl-NL"/>
            </a:p>
          </p:txBody>
        </p:sp>
        <p:sp>
          <p:nvSpPr>
            <p:cNvPr id="24602" name="Rectangle 27"/>
            <p:cNvSpPr>
              <a:spLocks noChangeArrowheads="1"/>
            </p:cNvSpPr>
            <p:nvPr/>
          </p:nvSpPr>
          <p:spPr bwMode="auto">
            <a:xfrm>
              <a:off x="2435" y="1954"/>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é</a:t>
              </a:r>
              <a:endParaRPr lang="en-US" altLang="nl-NL"/>
            </a:p>
          </p:txBody>
        </p:sp>
        <p:sp>
          <p:nvSpPr>
            <p:cNvPr id="24603" name="Rectangle 28"/>
            <p:cNvSpPr>
              <a:spLocks noChangeArrowheads="1"/>
            </p:cNvSpPr>
            <p:nvPr/>
          </p:nvSpPr>
          <p:spPr bwMode="auto">
            <a:xfrm>
              <a:off x="2255" y="227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sp>
          <p:nvSpPr>
            <p:cNvPr id="24604" name="Rectangle 29"/>
            <p:cNvSpPr>
              <a:spLocks noChangeArrowheads="1"/>
            </p:cNvSpPr>
            <p:nvPr/>
          </p:nvSpPr>
          <p:spPr bwMode="auto">
            <a:xfrm>
              <a:off x="2110" y="2604"/>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24605" name="Rectangle 30"/>
            <p:cNvSpPr>
              <a:spLocks noChangeArrowheads="1"/>
            </p:cNvSpPr>
            <p:nvPr/>
          </p:nvSpPr>
          <p:spPr bwMode="auto">
            <a:xfrm>
              <a:off x="2110" y="2388"/>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24606" name="Rectangle 31"/>
            <p:cNvSpPr>
              <a:spLocks noChangeArrowheads="1"/>
            </p:cNvSpPr>
            <p:nvPr/>
          </p:nvSpPr>
          <p:spPr bwMode="auto">
            <a:xfrm>
              <a:off x="2110" y="2171"/>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24607" name="Rectangle 32"/>
            <p:cNvSpPr>
              <a:spLocks noChangeArrowheads="1"/>
            </p:cNvSpPr>
            <p:nvPr/>
          </p:nvSpPr>
          <p:spPr bwMode="auto">
            <a:xfrm>
              <a:off x="2110" y="2677"/>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û</a:t>
              </a:r>
              <a:endParaRPr lang="en-US" altLang="nl-NL"/>
            </a:p>
          </p:txBody>
        </p:sp>
        <p:sp>
          <p:nvSpPr>
            <p:cNvPr id="24608" name="Rectangle 33"/>
            <p:cNvSpPr>
              <a:spLocks noChangeArrowheads="1"/>
            </p:cNvSpPr>
            <p:nvPr/>
          </p:nvSpPr>
          <p:spPr bwMode="auto">
            <a:xfrm>
              <a:off x="2110" y="1954"/>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ù</a:t>
              </a:r>
              <a:endParaRPr lang="en-US" altLang="nl-NL"/>
            </a:p>
          </p:txBody>
        </p:sp>
        <p:sp>
          <p:nvSpPr>
            <p:cNvPr id="24609" name="Rectangle 34"/>
            <p:cNvSpPr>
              <a:spLocks noChangeArrowheads="1"/>
            </p:cNvSpPr>
            <p:nvPr/>
          </p:nvSpPr>
          <p:spPr bwMode="auto">
            <a:xfrm>
              <a:off x="710" y="2604"/>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24610" name="Rectangle 35"/>
            <p:cNvSpPr>
              <a:spLocks noChangeArrowheads="1"/>
            </p:cNvSpPr>
            <p:nvPr/>
          </p:nvSpPr>
          <p:spPr bwMode="auto">
            <a:xfrm>
              <a:off x="710" y="2388"/>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24611" name="Rectangle 36"/>
            <p:cNvSpPr>
              <a:spLocks noChangeArrowheads="1"/>
            </p:cNvSpPr>
            <p:nvPr/>
          </p:nvSpPr>
          <p:spPr bwMode="auto">
            <a:xfrm>
              <a:off x="710" y="2171"/>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24612" name="Rectangle 37"/>
            <p:cNvSpPr>
              <a:spLocks noChangeArrowheads="1"/>
            </p:cNvSpPr>
            <p:nvPr/>
          </p:nvSpPr>
          <p:spPr bwMode="auto">
            <a:xfrm>
              <a:off x="710" y="2677"/>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ë</a:t>
              </a:r>
              <a:endParaRPr lang="en-US" altLang="nl-NL"/>
            </a:p>
          </p:txBody>
        </p:sp>
        <p:sp>
          <p:nvSpPr>
            <p:cNvPr id="24613" name="Rectangle 38"/>
            <p:cNvSpPr>
              <a:spLocks noChangeArrowheads="1"/>
            </p:cNvSpPr>
            <p:nvPr/>
          </p:nvSpPr>
          <p:spPr bwMode="auto">
            <a:xfrm>
              <a:off x="710" y="1954"/>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é</a:t>
              </a:r>
              <a:endParaRPr lang="en-US" altLang="nl-NL"/>
            </a:p>
          </p:txBody>
        </p:sp>
        <p:sp>
          <p:nvSpPr>
            <p:cNvPr id="24614" name="Rectangle 39"/>
            <p:cNvSpPr>
              <a:spLocks noChangeArrowheads="1"/>
            </p:cNvSpPr>
            <p:nvPr/>
          </p:nvSpPr>
          <p:spPr bwMode="auto">
            <a:xfrm>
              <a:off x="4965" y="2642"/>
              <a:ext cx="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a:t>
              </a:r>
              <a:endParaRPr lang="en-US" altLang="nl-NL"/>
            </a:p>
          </p:txBody>
        </p:sp>
        <p:sp>
          <p:nvSpPr>
            <p:cNvPr id="24615" name="Rectangle 40"/>
            <p:cNvSpPr>
              <a:spLocks noChangeArrowheads="1"/>
            </p:cNvSpPr>
            <p:nvPr/>
          </p:nvSpPr>
          <p:spPr bwMode="auto">
            <a:xfrm>
              <a:off x="4423" y="2642"/>
              <a:ext cx="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a:t>
              </a:r>
              <a:endParaRPr lang="en-US" altLang="nl-NL"/>
            </a:p>
          </p:txBody>
        </p:sp>
        <p:sp>
          <p:nvSpPr>
            <p:cNvPr id="24616" name="Rectangle 41"/>
            <p:cNvSpPr>
              <a:spLocks noChangeArrowheads="1"/>
            </p:cNvSpPr>
            <p:nvPr/>
          </p:nvSpPr>
          <p:spPr bwMode="auto">
            <a:xfrm>
              <a:off x="3719" y="264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24617" name="Rectangle 42"/>
            <p:cNvSpPr>
              <a:spLocks noChangeArrowheads="1"/>
            </p:cNvSpPr>
            <p:nvPr/>
          </p:nvSpPr>
          <p:spPr bwMode="auto">
            <a:xfrm>
              <a:off x="4966" y="2303"/>
              <a:ext cx="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a:t>
              </a:r>
              <a:endParaRPr lang="en-US" altLang="nl-NL"/>
            </a:p>
          </p:txBody>
        </p:sp>
        <p:sp>
          <p:nvSpPr>
            <p:cNvPr id="24618" name="Rectangle 43"/>
            <p:cNvSpPr>
              <a:spLocks noChangeArrowheads="1"/>
            </p:cNvSpPr>
            <p:nvPr/>
          </p:nvSpPr>
          <p:spPr bwMode="auto">
            <a:xfrm>
              <a:off x="4425" y="2303"/>
              <a:ext cx="4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a:t>
              </a:r>
              <a:endParaRPr lang="en-US" altLang="nl-NL"/>
            </a:p>
          </p:txBody>
        </p:sp>
        <p:sp>
          <p:nvSpPr>
            <p:cNvPr id="24619" name="Rectangle 44"/>
            <p:cNvSpPr>
              <a:spLocks noChangeArrowheads="1"/>
            </p:cNvSpPr>
            <p:nvPr/>
          </p:nvSpPr>
          <p:spPr bwMode="auto">
            <a:xfrm>
              <a:off x="3719" y="230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24620" name="Rectangle 45"/>
            <p:cNvSpPr>
              <a:spLocks noChangeArrowheads="1"/>
            </p:cNvSpPr>
            <p:nvPr/>
          </p:nvSpPr>
          <p:spPr bwMode="auto">
            <a:xfrm>
              <a:off x="3328" y="264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1</a:t>
              </a:r>
              <a:endParaRPr lang="en-US" altLang="nl-NL"/>
            </a:p>
          </p:txBody>
        </p:sp>
        <p:sp>
          <p:nvSpPr>
            <p:cNvPr id="24621" name="Rectangle 46"/>
            <p:cNvSpPr>
              <a:spLocks noChangeArrowheads="1"/>
            </p:cNvSpPr>
            <p:nvPr/>
          </p:nvSpPr>
          <p:spPr bwMode="auto">
            <a:xfrm>
              <a:off x="3009" y="264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24622" name="Rectangle 47"/>
            <p:cNvSpPr>
              <a:spLocks noChangeArrowheads="1"/>
            </p:cNvSpPr>
            <p:nvPr/>
          </p:nvSpPr>
          <p:spPr bwMode="auto">
            <a:xfrm>
              <a:off x="3330" y="230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24623" name="Rectangle 48"/>
            <p:cNvSpPr>
              <a:spLocks noChangeArrowheads="1"/>
            </p:cNvSpPr>
            <p:nvPr/>
          </p:nvSpPr>
          <p:spPr bwMode="auto">
            <a:xfrm>
              <a:off x="3007" y="230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1</a:t>
              </a:r>
              <a:endParaRPr lang="en-US" altLang="nl-NL"/>
            </a:p>
          </p:txBody>
        </p:sp>
        <p:sp>
          <p:nvSpPr>
            <p:cNvPr id="24624" name="Rectangle 49"/>
            <p:cNvSpPr>
              <a:spLocks noChangeArrowheads="1"/>
            </p:cNvSpPr>
            <p:nvPr/>
          </p:nvSpPr>
          <p:spPr bwMode="auto">
            <a:xfrm>
              <a:off x="3330" y="196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24625" name="Rectangle 50"/>
            <p:cNvSpPr>
              <a:spLocks noChangeArrowheads="1"/>
            </p:cNvSpPr>
            <p:nvPr/>
          </p:nvSpPr>
          <p:spPr bwMode="auto">
            <a:xfrm>
              <a:off x="3009" y="196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24626" name="Rectangle 51"/>
            <p:cNvSpPr>
              <a:spLocks noChangeArrowheads="1"/>
            </p:cNvSpPr>
            <p:nvPr/>
          </p:nvSpPr>
          <p:spPr bwMode="auto">
            <a:xfrm>
              <a:off x="2603" y="196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1</a:t>
              </a:r>
              <a:endParaRPr lang="en-US" altLang="nl-NL"/>
            </a:p>
          </p:txBody>
        </p:sp>
        <p:sp>
          <p:nvSpPr>
            <p:cNvPr id="24627" name="Rectangle 52"/>
            <p:cNvSpPr>
              <a:spLocks noChangeArrowheads="1"/>
            </p:cNvSpPr>
            <p:nvPr/>
          </p:nvSpPr>
          <p:spPr bwMode="auto">
            <a:xfrm>
              <a:off x="4812" y="2782"/>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33</a:t>
              </a:r>
              <a:endParaRPr lang="en-US" altLang="nl-NL"/>
            </a:p>
          </p:txBody>
        </p:sp>
        <p:sp>
          <p:nvSpPr>
            <p:cNvPr id="24628" name="Rectangle 53"/>
            <p:cNvSpPr>
              <a:spLocks noChangeArrowheads="1"/>
            </p:cNvSpPr>
            <p:nvPr/>
          </p:nvSpPr>
          <p:spPr bwMode="auto">
            <a:xfrm>
              <a:off x="4265" y="2782"/>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32</a:t>
              </a:r>
              <a:endParaRPr lang="en-US" altLang="nl-NL"/>
            </a:p>
          </p:txBody>
        </p:sp>
        <p:sp>
          <p:nvSpPr>
            <p:cNvPr id="24629" name="Rectangle 54"/>
            <p:cNvSpPr>
              <a:spLocks noChangeArrowheads="1"/>
            </p:cNvSpPr>
            <p:nvPr/>
          </p:nvSpPr>
          <p:spPr bwMode="auto">
            <a:xfrm>
              <a:off x="4813" y="2443"/>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23</a:t>
              </a:r>
              <a:endParaRPr lang="en-US" altLang="nl-NL"/>
            </a:p>
          </p:txBody>
        </p:sp>
        <p:sp>
          <p:nvSpPr>
            <p:cNvPr id="24630" name="Rectangle 55"/>
            <p:cNvSpPr>
              <a:spLocks noChangeArrowheads="1"/>
            </p:cNvSpPr>
            <p:nvPr/>
          </p:nvSpPr>
          <p:spPr bwMode="auto">
            <a:xfrm>
              <a:off x="4268" y="2443"/>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22</a:t>
              </a:r>
              <a:endParaRPr lang="en-US" altLang="nl-NL"/>
            </a:p>
          </p:txBody>
        </p:sp>
        <p:sp>
          <p:nvSpPr>
            <p:cNvPr id="24631" name="Rectangle 56"/>
            <p:cNvSpPr>
              <a:spLocks noChangeArrowheads="1"/>
            </p:cNvSpPr>
            <p:nvPr/>
          </p:nvSpPr>
          <p:spPr bwMode="auto">
            <a:xfrm>
              <a:off x="4824" y="2103"/>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13</a:t>
              </a:r>
              <a:endParaRPr lang="en-US" altLang="nl-NL"/>
            </a:p>
          </p:txBody>
        </p:sp>
        <p:sp>
          <p:nvSpPr>
            <p:cNvPr id="24632" name="Rectangle 57"/>
            <p:cNvSpPr>
              <a:spLocks noChangeArrowheads="1"/>
            </p:cNvSpPr>
            <p:nvPr/>
          </p:nvSpPr>
          <p:spPr bwMode="auto">
            <a:xfrm>
              <a:off x="4278" y="2103"/>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12</a:t>
              </a:r>
              <a:endParaRPr lang="en-US" altLang="nl-NL"/>
            </a:p>
          </p:txBody>
        </p:sp>
        <p:sp>
          <p:nvSpPr>
            <p:cNvPr id="24633" name="Rectangle 58"/>
            <p:cNvSpPr>
              <a:spLocks noChangeArrowheads="1"/>
            </p:cNvSpPr>
            <p:nvPr/>
          </p:nvSpPr>
          <p:spPr bwMode="auto">
            <a:xfrm>
              <a:off x="3767" y="2103"/>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11</a:t>
              </a:r>
              <a:endParaRPr lang="en-US" altLang="nl-NL"/>
            </a:p>
          </p:txBody>
        </p:sp>
        <p:sp>
          <p:nvSpPr>
            <p:cNvPr id="24634" name="Rectangle 59"/>
            <p:cNvSpPr>
              <a:spLocks noChangeArrowheads="1"/>
            </p:cNvSpPr>
            <p:nvPr/>
          </p:nvSpPr>
          <p:spPr bwMode="auto">
            <a:xfrm>
              <a:off x="2653" y="2782"/>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31</a:t>
              </a:r>
              <a:endParaRPr lang="en-US" altLang="nl-NL"/>
            </a:p>
          </p:txBody>
        </p:sp>
        <p:sp>
          <p:nvSpPr>
            <p:cNvPr id="24635" name="Rectangle 60"/>
            <p:cNvSpPr>
              <a:spLocks noChangeArrowheads="1"/>
            </p:cNvSpPr>
            <p:nvPr/>
          </p:nvSpPr>
          <p:spPr bwMode="auto">
            <a:xfrm>
              <a:off x="2651" y="2443"/>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21</a:t>
              </a:r>
              <a:endParaRPr lang="en-US" altLang="nl-NL"/>
            </a:p>
          </p:txBody>
        </p:sp>
        <p:sp>
          <p:nvSpPr>
            <p:cNvPr id="24636" name="Rectangle 61"/>
            <p:cNvSpPr>
              <a:spLocks noChangeArrowheads="1"/>
            </p:cNvSpPr>
            <p:nvPr/>
          </p:nvSpPr>
          <p:spPr bwMode="auto">
            <a:xfrm>
              <a:off x="1952" y="2782"/>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33</a:t>
              </a:r>
              <a:endParaRPr lang="en-US" altLang="nl-NL"/>
            </a:p>
          </p:txBody>
        </p:sp>
        <p:sp>
          <p:nvSpPr>
            <p:cNvPr id="24637" name="Rectangle 62"/>
            <p:cNvSpPr>
              <a:spLocks noChangeArrowheads="1"/>
            </p:cNvSpPr>
            <p:nvPr/>
          </p:nvSpPr>
          <p:spPr bwMode="auto">
            <a:xfrm>
              <a:off x="1441" y="2782"/>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32</a:t>
              </a:r>
              <a:endParaRPr lang="en-US" altLang="nl-NL"/>
            </a:p>
          </p:txBody>
        </p:sp>
        <p:sp>
          <p:nvSpPr>
            <p:cNvPr id="24638" name="Rectangle 63"/>
            <p:cNvSpPr>
              <a:spLocks noChangeArrowheads="1"/>
            </p:cNvSpPr>
            <p:nvPr/>
          </p:nvSpPr>
          <p:spPr bwMode="auto">
            <a:xfrm>
              <a:off x="941" y="2782"/>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31</a:t>
              </a:r>
              <a:endParaRPr lang="en-US" altLang="nl-NL"/>
            </a:p>
          </p:txBody>
        </p:sp>
        <p:sp>
          <p:nvSpPr>
            <p:cNvPr id="24639" name="Rectangle 64"/>
            <p:cNvSpPr>
              <a:spLocks noChangeArrowheads="1"/>
            </p:cNvSpPr>
            <p:nvPr/>
          </p:nvSpPr>
          <p:spPr bwMode="auto">
            <a:xfrm>
              <a:off x="1953" y="2443"/>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23</a:t>
              </a:r>
              <a:endParaRPr lang="en-US" altLang="nl-NL"/>
            </a:p>
          </p:txBody>
        </p:sp>
        <p:sp>
          <p:nvSpPr>
            <p:cNvPr id="24640" name="Rectangle 65"/>
            <p:cNvSpPr>
              <a:spLocks noChangeArrowheads="1"/>
            </p:cNvSpPr>
            <p:nvPr/>
          </p:nvSpPr>
          <p:spPr bwMode="auto">
            <a:xfrm>
              <a:off x="1443" y="2443"/>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22</a:t>
              </a:r>
              <a:endParaRPr lang="en-US" altLang="nl-NL"/>
            </a:p>
          </p:txBody>
        </p:sp>
        <p:sp>
          <p:nvSpPr>
            <p:cNvPr id="24641" name="Rectangle 66"/>
            <p:cNvSpPr>
              <a:spLocks noChangeArrowheads="1"/>
            </p:cNvSpPr>
            <p:nvPr/>
          </p:nvSpPr>
          <p:spPr bwMode="auto">
            <a:xfrm>
              <a:off x="943" y="2443"/>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21</a:t>
              </a:r>
              <a:endParaRPr lang="en-US" altLang="nl-NL"/>
            </a:p>
          </p:txBody>
        </p:sp>
        <p:sp>
          <p:nvSpPr>
            <p:cNvPr id="24642" name="Rectangle 67"/>
            <p:cNvSpPr>
              <a:spLocks noChangeArrowheads="1"/>
            </p:cNvSpPr>
            <p:nvPr/>
          </p:nvSpPr>
          <p:spPr bwMode="auto">
            <a:xfrm>
              <a:off x="1946" y="2103"/>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13</a:t>
              </a:r>
              <a:endParaRPr lang="en-US" altLang="nl-NL"/>
            </a:p>
          </p:txBody>
        </p:sp>
        <p:sp>
          <p:nvSpPr>
            <p:cNvPr id="24643" name="Rectangle 68"/>
            <p:cNvSpPr>
              <a:spLocks noChangeArrowheads="1"/>
            </p:cNvSpPr>
            <p:nvPr/>
          </p:nvSpPr>
          <p:spPr bwMode="auto">
            <a:xfrm>
              <a:off x="1435" y="2103"/>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12</a:t>
              </a:r>
              <a:endParaRPr lang="en-US" altLang="nl-NL"/>
            </a:p>
          </p:txBody>
        </p:sp>
        <p:sp>
          <p:nvSpPr>
            <p:cNvPr id="24644" name="Rectangle 69"/>
            <p:cNvSpPr>
              <a:spLocks noChangeArrowheads="1"/>
            </p:cNvSpPr>
            <p:nvPr/>
          </p:nvSpPr>
          <p:spPr bwMode="auto">
            <a:xfrm>
              <a:off x="936" y="2103"/>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11</a:t>
              </a:r>
              <a:endParaRPr lang="en-US" altLang="nl-NL"/>
            </a:p>
          </p:txBody>
        </p:sp>
        <p:sp>
          <p:nvSpPr>
            <p:cNvPr id="24645" name="Rectangle 70"/>
            <p:cNvSpPr>
              <a:spLocks noChangeArrowheads="1"/>
            </p:cNvSpPr>
            <p:nvPr/>
          </p:nvSpPr>
          <p:spPr bwMode="auto">
            <a:xfrm>
              <a:off x="4692" y="2642"/>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a:t>
              </a:r>
              <a:endParaRPr lang="en-US" altLang="nl-NL"/>
            </a:p>
          </p:txBody>
        </p:sp>
        <p:sp>
          <p:nvSpPr>
            <p:cNvPr id="24646" name="Rectangle 71"/>
            <p:cNvSpPr>
              <a:spLocks noChangeArrowheads="1"/>
            </p:cNvSpPr>
            <p:nvPr/>
          </p:nvSpPr>
          <p:spPr bwMode="auto">
            <a:xfrm>
              <a:off x="4146" y="2642"/>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a:t>
              </a:r>
              <a:endParaRPr lang="en-US" altLang="nl-NL"/>
            </a:p>
          </p:txBody>
        </p:sp>
        <p:sp>
          <p:nvSpPr>
            <p:cNvPr id="24647" name="Rectangle 72"/>
            <p:cNvSpPr>
              <a:spLocks noChangeArrowheads="1"/>
            </p:cNvSpPr>
            <p:nvPr/>
          </p:nvSpPr>
          <p:spPr bwMode="auto">
            <a:xfrm>
              <a:off x="4690" y="2303"/>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a:t>
              </a:r>
              <a:endParaRPr lang="en-US" altLang="nl-NL"/>
            </a:p>
          </p:txBody>
        </p:sp>
        <p:sp>
          <p:nvSpPr>
            <p:cNvPr id="24648" name="Rectangle 73"/>
            <p:cNvSpPr>
              <a:spLocks noChangeArrowheads="1"/>
            </p:cNvSpPr>
            <p:nvPr/>
          </p:nvSpPr>
          <p:spPr bwMode="auto">
            <a:xfrm>
              <a:off x="4144" y="2303"/>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a:t>
              </a:r>
              <a:endParaRPr lang="en-US" altLang="nl-NL"/>
            </a:p>
          </p:txBody>
        </p:sp>
        <p:sp>
          <p:nvSpPr>
            <p:cNvPr id="24649" name="Rectangle 74"/>
            <p:cNvSpPr>
              <a:spLocks noChangeArrowheads="1"/>
            </p:cNvSpPr>
            <p:nvPr/>
          </p:nvSpPr>
          <p:spPr bwMode="auto">
            <a:xfrm>
              <a:off x="4715" y="1964"/>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a:t>
              </a:r>
              <a:endParaRPr lang="en-US" altLang="nl-NL"/>
            </a:p>
          </p:txBody>
        </p:sp>
        <p:sp>
          <p:nvSpPr>
            <p:cNvPr id="24650" name="Rectangle 75"/>
            <p:cNvSpPr>
              <a:spLocks noChangeArrowheads="1"/>
            </p:cNvSpPr>
            <p:nvPr/>
          </p:nvSpPr>
          <p:spPr bwMode="auto">
            <a:xfrm>
              <a:off x="4169" y="1964"/>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a:t>
              </a:r>
              <a:endParaRPr lang="en-US" altLang="nl-NL"/>
            </a:p>
          </p:txBody>
        </p:sp>
        <p:sp>
          <p:nvSpPr>
            <p:cNvPr id="24651" name="Rectangle 76"/>
            <p:cNvSpPr>
              <a:spLocks noChangeArrowheads="1"/>
            </p:cNvSpPr>
            <p:nvPr/>
          </p:nvSpPr>
          <p:spPr bwMode="auto">
            <a:xfrm>
              <a:off x="3659" y="1964"/>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a:t>
              </a:r>
              <a:endParaRPr lang="en-US" altLang="nl-NL"/>
            </a:p>
          </p:txBody>
        </p:sp>
        <p:sp>
          <p:nvSpPr>
            <p:cNvPr id="24652" name="Rectangle 77"/>
            <p:cNvSpPr>
              <a:spLocks noChangeArrowheads="1"/>
            </p:cNvSpPr>
            <p:nvPr/>
          </p:nvSpPr>
          <p:spPr bwMode="auto">
            <a:xfrm>
              <a:off x="2527" y="264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d</a:t>
              </a:r>
              <a:endParaRPr lang="en-US" altLang="nl-NL"/>
            </a:p>
          </p:txBody>
        </p:sp>
        <p:sp>
          <p:nvSpPr>
            <p:cNvPr id="24653" name="Rectangle 78"/>
            <p:cNvSpPr>
              <a:spLocks noChangeArrowheads="1"/>
            </p:cNvSpPr>
            <p:nvPr/>
          </p:nvSpPr>
          <p:spPr bwMode="auto">
            <a:xfrm>
              <a:off x="2528" y="230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d</a:t>
              </a:r>
              <a:endParaRPr lang="en-US" altLang="nl-NL"/>
            </a:p>
          </p:txBody>
        </p:sp>
        <p:sp>
          <p:nvSpPr>
            <p:cNvPr id="24654" name="Rectangle 79"/>
            <p:cNvSpPr>
              <a:spLocks noChangeArrowheads="1"/>
            </p:cNvSpPr>
            <p:nvPr/>
          </p:nvSpPr>
          <p:spPr bwMode="auto">
            <a:xfrm>
              <a:off x="1832" y="2642"/>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a:t>
              </a:r>
              <a:endParaRPr lang="en-US" altLang="nl-NL"/>
            </a:p>
          </p:txBody>
        </p:sp>
        <p:sp>
          <p:nvSpPr>
            <p:cNvPr id="24655" name="Rectangle 80"/>
            <p:cNvSpPr>
              <a:spLocks noChangeArrowheads="1"/>
            </p:cNvSpPr>
            <p:nvPr/>
          </p:nvSpPr>
          <p:spPr bwMode="auto">
            <a:xfrm>
              <a:off x="1321" y="2642"/>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a:t>
              </a:r>
              <a:endParaRPr lang="en-US" altLang="nl-NL"/>
            </a:p>
          </p:txBody>
        </p:sp>
        <p:sp>
          <p:nvSpPr>
            <p:cNvPr id="24656" name="Rectangle 81"/>
            <p:cNvSpPr>
              <a:spLocks noChangeArrowheads="1"/>
            </p:cNvSpPr>
            <p:nvPr/>
          </p:nvSpPr>
          <p:spPr bwMode="auto">
            <a:xfrm>
              <a:off x="822" y="2642"/>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a:t>
              </a:r>
              <a:endParaRPr lang="en-US" altLang="nl-NL"/>
            </a:p>
          </p:txBody>
        </p:sp>
        <p:sp>
          <p:nvSpPr>
            <p:cNvPr id="24657" name="Rectangle 82"/>
            <p:cNvSpPr>
              <a:spLocks noChangeArrowheads="1"/>
            </p:cNvSpPr>
            <p:nvPr/>
          </p:nvSpPr>
          <p:spPr bwMode="auto">
            <a:xfrm>
              <a:off x="1830" y="2303"/>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a:t>
              </a:r>
              <a:endParaRPr lang="en-US" altLang="nl-NL"/>
            </a:p>
          </p:txBody>
        </p:sp>
        <p:sp>
          <p:nvSpPr>
            <p:cNvPr id="24658" name="Rectangle 83"/>
            <p:cNvSpPr>
              <a:spLocks noChangeArrowheads="1"/>
            </p:cNvSpPr>
            <p:nvPr/>
          </p:nvSpPr>
          <p:spPr bwMode="auto">
            <a:xfrm>
              <a:off x="1319" y="2303"/>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a:t>
              </a:r>
              <a:endParaRPr lang="en-US" altLang="nl-NL"/>
            </a:p>
          </p:txBody>
        </p:sp>
        <p:sp>
          <p:nvSpPr>
            <p:cNvPr id="24659" name="Rectangle 84"/>
            <p:cNvSpPr>
              <a:spLocks noChangeArrowheads="1"/>
            </p:cNvSpPr>
            <p:nvPr/>
          </p:nvSpPr>
          <p:spPr bwMode="auto">
            <a:xfrm>
              <a:off x="819" y="2303"/>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a:t>
              </a:r>
              <a:endParaRPr lang="en-US" altLang="nl-NL"/>
            </a:p>
          </p:txBody>
        </p:sp>
        <p:sp>
          <p:nvSpPr>
            <p:cNvPr id="24660" name="Rectangle 85"/>
            <p:cNvSpPr>
              <a:spLocks noChangeArrowheads="1"/>
            </p:cNvSpPr>
            <p:nvPr/>
          </p:nvSpPr>
          <p:spPr bwMode="auto">
            <a:xfrm>
              <a:off x="1837" y="1964"/>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a:t>
              </a:r>
              <a:endParaRPr lang="en-US" altLang="nl-NL"/>
            </a:p>
          </p:txBody>
        </p:sp>
        <p:sp>
          <p:nvSpPr>
            <p:cNvPr id="24661" name="Rectangle 86"/>
            <p:cNvSpPr>
              <a:spLocks noChangeArrowheads="1"/>
            </p:cNvSpPr>
            <p:nvPr/>
          </p:nvSpPr>
          <p:spPr bwMode="auto">
            <a:xfrm>
              <a:off x="1327" y="1964"/>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a:t>
              </a:r>
              <a:endParaRPr lang="en-US" altLang="nl-NL"/>
            </a:p>
          </p:txBody>
        </p:sp>
        <p:sp>
          <p:nvSpPr>
            <p:cNvPr id="24662" name="Rectangle 87"/>
            <p:cNvSpPr>
              <a:spLocks noChangeArrowheads="1"/>
            </p:cNvSpPr>
            <p:nvPr/>
          </p:nvSpPr>
          <p:spPr bwMode="auto">
            <a:xfrm>
              <a:off x="827" y="1964"/>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a:t>
              </a:r>
              <a:endParaRPr lang="en-US" altLang="nl-NL"/>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nl-NL" altLang="nl-NL" dirty="0" smtClean="0"/>
              <a:t>THE PERMUTATION MATRIX</a:t>
            </a:r>
            <a:endParaRPr lang="en-US" altLang="nl-NL" dirty="0" smtClean="0"/>
          </a:p>
        </p:txBody>
      </p:sp>
      <p:sp>
        <p:nvSpPr>
          <p:cNvPr id="25603" name="Rectangle 3"/>
          <p:cNvSpPr>
            <a:spLocks noGrp="1" noChangeArrowheads="1"/>
          </p:cNvSpPr>
          <p:nvPr>
            <p:ph idx="1"/>
          </p:nvPr>
        </p:nvSpPr>
        <p:spPr/>
        <p:txBody>
          <a:bodyPr/>
          <a:lstStyle/>
          <a:p>
            <a:pPr eaLnBrk="1" hangingPunct="1"/>
            <a:r>
              <a:rPr lang="nl-NL" altLang="nl-NL" smtClean="0"/>
              <a:t>Multiplying with a permutation matrix will swap the rows of a matrix. The permutation matrix is just an identity matrix, whose rows have been interchanged.</a:t>
            </a:r>
            <a:endParaRPr lang="en-US" altLang="nl-NL" smtClean="0"/>
          </a:p>
        </p:txBody>
      </p:sp>
      <p:grpSp>
        <p:nvGrpSpPr>
          <p:cNvPr id="25604" name="Group 7"/>
          <p:cNvGrpSpPr>
            <a:grpSpLocks noChangeAspect="1"/>
          </p:cNvGrpSpPr>
          <p:nvPr/>
        </p:nvGrpSpPr>
        <p:grpSpPr bwMode="auto">
          <a:xfrm>
            <a:off x="990600" y="4016375"/>
            <a:ext cx="7543800" cy="1470025"/>
            <a:chOff x="624" y="2400"/>
            <a:chExt cx="4752" cy="926"/>
          </a:xfrm>
        </p:grpSpPr>
        <p:sp>
          <p:nvSpPr>
            <p:cNvPr id="25606" name="AutoShape 6"/>
            <p:cNvSpPr>
              <a:spLocks noChangeAspect="1" noChangeArrowheads="1" noTextEdit="1"/>
            </p:cNvSpPr>
            <p:nvPr/>
          </p:nvSpPr>
          <p:spPr bwMode="auto">
            <a:xfrm>
              <a:off x="624" y="2400"/>
              <a:ext cx="4752" cy="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5607" name="Rectangle 8"/>
            <p:cNvSpPr>
              <a:spLocks noChangeArrowheads="1"/>
            </p:cNvSpPr>
            <p:nvPr/>
          </p:nvSpPr>
          <p:spPr bwMode="auto">
            <a:xfrm>
              <a:off x="5268" y="300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25608" name="Rectangle 9"/>
            <p:cNvSpPr>
              <a:spLocks noChangeArrowheads="1"/>
            </p:cNvSpPr>
            <p:nvPr/>
          </p:nvSpPr>
          <p:spPr bwMode="auto">
            <a:xfrm>
              <a:off x="5268" y="281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25609" name="Rectangle 10"/>
            <p:cNvSpPr>
              <a:spLocks noChangeArrowheads="1"/>
            </p:cNvSpPr>
            <p:nvPr/>
          </p:nvSpPr>
          <p:spPr bwMode="auto">
            <a:xfrm>
              <a:off x="5268" y="262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25610" name="Rectangle 11"/>
            <p:cNvSpPr>
              <a:spLocks noChangeArrowheads="1"/>
            </p:cNvSpPr>
            <p:nvPr/>
          </p:nvSpPr>
          <p:spPr bwMode="auto">
            <a:xfrm>
              <a:off x="5268" y="3065"/>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û</a:t>
              </a:r>
              <a:endParaRPr lang="en-US" altLang="nl-NL"/>
            </a:p>
          </p:txBody>
        </p:sp>
        <p:sp>
          <p:nvSpPr>
            <p:cNvPr id="25611" name="Rectangle 12"/>
            <p:cNvSpPr>
              <a:spLocks noChangeArrowheads="1"/>
            </p:cNvSpPr>
            <p:nvPr/>
          </p:nvSpPr>
          <p:spPr bwMode="auto">
            <a:xfrm>
              <a:off x="5268" y="2430"/>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ù</a:t>
              </a:r>
              <a:endParaRPr lang="en-US" altLang="nl-NL"/>
            </a:p>
          </p:txBody>
        </p:sp>
        <p:sp>
          <p:nvSpPr>
            <p:cNvPr id="25612" name="Rectangle 13"/>
            <p:cNvSpPr>
              <a:spLocks noChangeArrowheads="1"/>
            </p:cNvSpPr>
            <p:nvPr/>
          </p:nvSpPr>
          <p:spPr bwMode="auto">
            <a:xfrm>
              <a:off x="3988" y="300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25613" name="Rectangle 14"/>
            <p:cNvSpPr>
              <a:spLocks noChangeArrowheads="1"/>
            </p:cNvSpPr>
            <p:nvPr/>
          </p:nvSpPr>
          <p:spPr bwMode="auto">
            <a:xfrm>
              <a:off x="3988" y="281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25614" name="Rectangle 15"/>
            <p:cNvSpPr>
              <a:spLocks noChangeArrowheads="1"/>
            </p:cNvSpPr>
            <p:nvPr/>
          </p:nvSpPr>
          <p:spPr bwMode="auto">
            <a:xfrm>
              <a:off x="3988" y="262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25615" name="Rectangle 16"/>
            <p:cNvSpPr>
              <a:spLocks noChangeArrowheads="1"/>
            </p:cNvSpPr>
            <p:nvPr/>
          </p:nvSpPr>
          <p:spPr bwMode="auto">
            <a:xfrm>
              <a:off x="3988" y="3065"/>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ë</a:t>
              </a:r>
              <a:endParaRPr lang="en-US" altLang="nl-NL"/>
            </a:p>
          </p:txBody>
        </p:sp>
        <p:sp>
          <p:nvSpPr>
            <p:cNvPr id="25616" name="Rectangle 17"/>
            <p:cNvSpPr>
              <a:spLocks noChangeArrowheads="1"/>
            </p:cNvSpPr>
            <p:nvPr/>
          </p:nvSpPr>
          <p:spPr bwMode="auto">
            <a:xfrm>
              <a:off x="3988" y="2430"/>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é</a:t>
              </a:r>
              <a:endParaRPr lang="en-US" altLang="nl-NL"/>
            </a:p>
          </p:txBody>
        </p:sp>
        <p:sp>
          <p:nvSpPr>
            <p:cNvPr id="25617" name="Rectangle 18"/>
            <p:cNvSpPr>
              <a:spLocks noChangeArrowheads="1"/>
            </p:cNvSpPr>
            <p:nvPr/>
          </p:nvSpPr>
          <p:spPr bwMode="auto">
            <a:xfrm>
              <a:off x="3898" y="300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25618" name="Rectangle 19"/>
            <p:cNvSpPr>
              <a:spLocks noChangeArrowheads="1"/>
            </p:cNvSpPr>
            <p:nvPr/>
          </p:nvSpPr>
          <p:spPr bwMode="auto">
            <a:xfrm>
              <a:off x="3898" y="281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25619" name="Rectangle 20"/>
            <p:cNvSpPr>
              <a:spLocks noChangeArrowheads="1"/>
            </p:cNvSpPr>
            <p:nvPr/>
          </p:nvSpPr>
          <p:spPr bwMode="auto">
            <a:xfrm>
              <a:off x="3898" y="262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25620" name="Rectangle 21"/>
            <p:cNvSpPr>
              <a:spLocks noChangeArrowheads="1"/>
            </p:cNvSpPr>
            <p:nvPr/>
          </p:nvSpPr>
          <p:spPr bwMode="auto">
            <a:xfrm>
              <a:off x="3898" y="3065"/>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û</a:t>
              </a:r>
              <a:endParaRPr lang="en-US" altLang="nl-NL"/>
            </a:p>
          </p:txBody>
        </p:sp>
        <p:sp>
          <p:nvSpPr>
            <p:cNvPr id="25621" name="Rectangle 22"/>
            <p:cNvSpPr>
              <a:spLocks noChangeArrowheads="1"/>
            </p:cNvSpPr>
            <p:nvPr/>
          </p:nvSpPr>
          <p:spPr bwMode="auto">
            <a:xfrm>
              <a:off x="3898" y="2430"/>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ù</a:t>
              </a:r>
              <a:endParaRPr lang="en-US" altLang="nl-NL"/>
            </a:p>
          </p:txBody>
        </p:sp>
        <p:sp>
          <p:nvSpPr>
            <p:cNvPr id="25622" name="Rectangle 23"/>
            <p:cNvSpPr>
              <a:spLocks noChangeArrowheads="1"/>
            </p:cNvSpPr>
            <p:nvPr/>
          </p:nvSpPr>
          <p:spPr bwMode="auto">
            <a:xfrm>
              <a:off x="3009" y="300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25623" name="Rectangle 24"/>
            <p:cNvSpPr>
              <a:spLocks noChangeArrowheads="1"/>
            </p:cNvSpPr>
            <p:nvPr/>
          </p:nvSpPr>
          <p:spPr bwMode="auto">
            <a:xfrm>
              <a:off x="3009" y="281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25624" name="Rectangle 25"/>
            <p:cNvSpPr>
              <a:spLocks noChangeArrowheads="1"/>
            </p:cNvSpPr>
            <p:nvPr/>
          </p:nvSpPr>
          <p:spPr bwMode="auto">
            <a:xfrm>
              <a:off x="3009" y="262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25625" name="Rectangle 26"/>
            <p:cNvSpPr>
              <a:spLocks noChangeArrowheads="1"/>
            </p:cNvSpPr>
            <p:nvPr/>
          </p:nvSpPr>
          <p:spPr bwMode="auto">
            <a:xfrm>
              <a:off x="3009" y="3065"/>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ë</a:t>
              </a:r>
              <a:endParaRPr lang="en-US" altLang="nl-NL"/>
            </a:p>
          </p:txBody>
        </p:sp>
        <p:sp>
          <p:nvSpPr>
            <p:cNvPr id="25626" name="Rectangle 27"/>
            <p:cNvSpPr>
              <a:spLocks noChangeArrowheads="1"/>
            </p:cNvSpPr>
            <p:nvPr/>
          </p:nvSpPr>
          <p:spPr bwMode="auto">
            <a:xfrm>
              <a:off x="3009" y="2430"/>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é</a:t>
              </a:r>
              <a:endParaRPr lang="en-US" altLang="nl-NL"/>
            </a:p>
          </p:txBody>
        </p:sp>
        <p:sp>
          <p:nvSpPr>
            <p:cNvPr id="25627" name="Rectangle 28"/>
            <p:cNvSpPr>
              <a:spLocks noChangeArrowheads="1"/>
            </p:cNvSpPr>
            <p:nvPr/>
          </p:nvSpPr>
          <p:spPr bwMode="auto">
            <a:xfrm>
              <a:off x="2850" y="2714"/>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a:t>
              </a:r>
              <a:endParaRPr lang="en-US" altLang="nl-NL"/>
            </a:p>
          </p:txBody>
        </p:sp>
        <p:sp>
          <p:nvSpPr>
            <p:cNvPr id="25628" name="Rectangle 29"/>
            <p:cNvSpPr>
              <a:spLocks noChangeArrowheads="1"/>
            </p:cNvSpPr>
            <p:nvPr/>
          </p:nvSpPr>
          <p:spPr bwMode="auto">
            <a:xfrm>
              <a:off x="2723" y="300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25629" name="Rectangle 30"/>
            <p:cNvSpPr>
              <a:spLocks noChangeArrowheads="1"/>
            </p:cNvSpPr>
            <p:nvPr/>
          </p:nvSpPr>
          <p:spPr bwMode="auto">
            <a:xfrm>
              <a:off x="2723" y="281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25630" name="Rectangle 31"/>
            <p:cNvSpPr>
              <a:spLocks noChangeArrowheads="1"/>
            </p:cNvSpPr>
            <p:nvPr/>
          </p:nvSpPr>
          <p:spPr bwMode="auto">
            <a:xfrm>
              <a:off x="2723" y="262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25631" name="Rectangle 32"/>
            <p:cNvSpPr>
              <a:spLocks noChangeArrowheads="1"/>
            </p:cNvSpPr>
            <p:nvPr/>
          </p:nvSpPr>
          <p:spPr bwMode="auto">
            <a:xfrm>
              <a:off x="2723" y="3065"/>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û</a:t>
              </a:r>
              <a:endParaRPr lang="en-US" altLang="nl-NL"/>
            </a:p>
          </p:txBody>
        </p:sp>
        <p:sp>
          <p:nvSpPr>
            <p:cNvPr id="25632" name="Rectangle 33"/>
            <p:cNvSpPr>
              <a:spLocks noChangeArrowheads="1"/>
            </p:cNvSpPr>
            <p:nvPr/>
          </p:nvSpPr>
          <p:spPr bwMode="auto">
            <a:xfrm>
              <a:off x="2723" y="2430"/>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ù</a:t>
              </a:r>
              <a:endParaRPr lang="en-US" altLang="nl-NL"/>
            </a:p>
          </p:txBody>
        </p:sp>
        <p:sp>
          <p:nvSpPr>
            <p:cNvPr id="25633" name="Rectangle 34"/>
            <p:cNvSpPr>
              <a:spLocks noChangeArrowheads="1"/>
            </p:cNvSpPr>
            <p:nvPr/>
          </p:nvSpPr>
          <p:spPr bwMode="auto">
            <a:xfrm>
              <a:off x="1492" y="300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25634" name="Rectangle 35"/>
            <p:cNvSpPr>
              <a:spLocks noChangeArrowheads="1"/>
            </p:cNvSpPr>
            <p:nvPr/>
          </p:nvSpPr>
          <p:spPr bwMode="auto">
            <a:xfrm>
              <a:off x="1492" y="281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25635" name="Rectangle 36"/>
            <p:cNvSpPr>
              <a:spLocks noChangeArrowheads="1"/>
            </p:cNvSpPr>
            <p:nvPr/>
          </p:nvSpPr>
          <p:spPr bwMode="auto">
            <a:xfrm>
              <a:off x="1492" y="262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25636" name="Rectangle 37"/>
            <p:cNvSpPr>
              <a:spLocks noChangeArrowheads="1"/>
            </p:cNvSpPr>
            <p:nvPr/>
          </p:nvSpPr>
          <p:spPr bwMode="auto">
            <a:xfrm>
              <a:off x="1492" y="3065"/>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ë</a:t>
              </a:r>
              <a:endParaRPr lang="en-US" altLang="nl-NL"/>
            </a:p>
          </p:txBody>
        </p:sp>
        <p:sp>
          <p:nvSpPr>
            <p:cNvPr id="25637" name="Rectangle 38"/>
            <p:cNvSpPr>
              <a:spLocks noChangeArrowheads="1"/>
            </p:cNvSpPr>
            <p:nvPr/>
          </p:nvSpPr>
          <p:spPr bwMode="auto">
            <a:xfrm>
              <a:off x="1492" y="2430"/>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é</a:t>
              </a:r>
              <a:endParaRPr lang="en-US" altLang="nl-NL"/>
            </a:p>
          </p:txBody>
        </p:sp>
        <p:sp>
          <p:nvSpPr>
            <p:cNvPr id="25638" name="Rectangle 39"/>
            <p:cNvSpPr>
              <a:spLocks noChangeArrowheads="1"/>
            </p:cNvSpPr>
            <p:nvPr/>
          </p:nvSpPr>
          <p:spPr bwMode="auto">
            <a:xfrm>
              <a:off x="1402" y="300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25639" name="Rectangle 40"/>
            <p:cNvSpPr>
              <a:spLocks noChangeArrowheads="1"/>
            </p:cNvSpPr>
            <p:nvPr/>
          </p:nvSpPr>
          <p:spPr bwMode="auto">
            <a:xfrm>
              <a:off x="1402" y="281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25640" name="Rectangle 41"/>
            <p:cNvSpPr>
              <a:spLocks noChangeArrowheads="1"/>
            </p:cNvSpPr>
            <p:nvPr/>
          </p:nvSpPr>
          <p:spPr bwMode="auto">
            <a:xfrm>
              <a:off x="1402" y="262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25641" name="Rectangle 42"/>
            <p:cNvSpPr>
              <a:spLocks noChangeArrowheads="1"/>
            </p:cNvSpPr>
            <p:nvPr/>
          </p:nvSpPr>
          <p:spPr bwMode="auto">
            <a:xfrm>
              <a:off x="1402" y="3065"/>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û</a:t>
              </a:r>
              <a:endParaRPr lang="en-US" altLang="nl-NL"/>
            </a:p>
          </p:txBody>
        </p:sp>
        <p:sp>
          <p:nvSpPr>
            <p:cNvPr id="25642" name="Rectangle 43"/>
            <p:cNvSpPr>
              <a:spLocks noChangeArrowheads="1"/>
            </p:cNvSpPr>
            <p:nvPr/>
          </p:nvSpPr>
          <p:spPr bwMode="auto">
            <a:xfrm>
              <a:off x="1402" y="2430"/>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ù</a:t>
              </a:r>
              <a:endParaRPr lang="en-US" altLang="nl-NL"/>
            </a:p>
          </p:txBody>
        </p:sp>
        <p:sp>
          <p:nvSpPr>
            <p:cNvPr id="25643" name="Rectangle 44"/>
            <p:cNvSpPr>
              <a:spLocks noChangeArrowheads="1"/>
            </p:cNvSpPr>
            <p:nvPr/>
          </p:nvSpPr>
          <p:spPr bwMode="auto">
            <a:xfrm>
              <a:off x="657" y="300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25644" name="Rectangle 45"/>
            <p:cNvSpPr>
              <a:spLocks noChangeArrowheads="1"/>
            </p:cNvSpPr>
            <p:nvPr/>
          </p:nvSpPr>
          <p:spPr bwMode="auto">
            <a:xfrm>
              <a:off x="657" y="281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25645" name="Rectangle 46"/>
            <p:cNvSpPr>
              <a:spLocks noChangeArrowheads="1"/>
            </p:cNvSpPr>
            <p:nvPr/>
          </p:nvSpPr>
          <p:spPr bwMode="auto">
            <a:xfrm>
              <a:off x="657" y="262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25646" name="Rectangle 47"/>
            <p:cNvSpPr>
              <a:spLocks noChangeArrowheads="1"/>
            </p:cNvSpPr>
            <p:nvPr/>
          </p:nvSpPr>
          <p:spPr bwMode="auto">
            <a:xfrm>
              <a:off x="657" y="3065"/>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ë</a:t>
              </a:r>
              <a:endParaRPr lang="en-US" altLang="nl-NL"/>
            </a:p>
          </p:txBody>
        </p:sp>
        <p:sp>
          <p:nvSpPr>
            <p:cNvPr id="25647" name="Rectangle 48"/>
            <p:cNvSpPr>
              <a:spLocks noChangeArrowheads="1"/>
            </p:cNvSpPr>
            <p:nvPr/>
          </p:nvSpPr>
          <p:spPr bwMode="auto">
            <a:xfrm>
              <a:off x="657" y="2430"/>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é</a:t>
              </a:r>
              <a:endParaRPr lang="en-US" altLang="nl-NL"/>
            </a:p>
          </p:txBody>
        </p:sp>
        <p:sp>
          <p:nvSpPr>
            <p:cNvPr id="25648" name="Rectangle 49"/>
            <p:cNvSpPr>
              <a:spLocks noChangeArrowheads="1"/>
            </p:cNvSpPr>
            <p:nvPr/>
          </p:nvSpPr>
          <p:spPr bwMode="auto">
            <a:xfrm>
              <a:off x="5233" y="3033"/>
              <a:ext cx="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a:t>
              </a:r>
              <a:endParaRPr lang="en-US" altLang="nl-NL"/>
            </a:p>
          </p:txBody>
        </p:sp>
        <p:sp>
          <p:nvSpPr>
            <p:cNvPr id="25649" name="Rectangle 50"/>
            <p:cNvSpPr>
              <a:spLocks noChangeArrowheads="1"/>
            </p:cNvSpPr>
            <p:nvPr/>
          </p:nvSpPr>
          <p:spPr bwMode="auto">
            <a:xfrm>
              <a:off x="4756" y="3033"/>
              <a:ext cx="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a:t>
              </a:r>
              <a:endParaRPr lang="en-US" altLang="nl-NL"/>
            </a:p>
          </p:txBody>
        </p:sp>
        <p:sp>
          <p:nvSpPr>
            <p:cNvPr id="25650" name="Rectangle 51"/>
            <p:cNvSpPr>
              <a:spLocks noChangeArrowheads="1"/>
            </p:cNvSpPr>
            <p:nvPr/>
          </p:nvSpPr>
          <p:spPr bwMode="auto">
            <a:xfrm>
              <a:off x="4138" y="303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0</a:t>
              </a:r>
              <a:endParaRPr lang="en-US" altLang="nl-NL"/>
            </a:p>
          </p:txBody>
        </p:sp>
        <p:sp>
          <p:nvSpPr>
            <p:cNvPr id="25651" name="Rectangle 52"/>
            <p:cNvSpPr>
              <a:spLocks noChangeArrowheads="1"/>
            </p:cNvSpPr>
            <p:nvPr/>
          </p:nvSpPr>
          <p:spPr bwMode="auto">
            <a:xfrm>
              <a:off x="5234" y="2736"/>
              <a:ext cx="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a:t>
              </a:r>
              <a:endParaRPr lang="en-US" altLang="nl-NL"/>
            </a:p>
          </p:txBody>
        </p:sp>
        <p:sp>
          <p:nvSpPr>
            <p:cNvPr id="25652" name="Rectangle 53"/>
            <p:cNvSpPr>
              <a:spLocks noChangeArrowheads="1"/>
            </p:cNvSpPr>
            <p:nvPr/>
          </p:nvSpPr>
          <p:spPr bwMode="auto">
            <a:xfrm>
              <a:off x="4758" y="2736"/>
              <a:ext cx="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a:t>
              </a:r>
              <a:endParaRPr lang="en-US" altLang="nl-NL"/>
            </a:p>
          </p:txBody>
        </p:sp>
        <p:sp>
          <p:nvSpPr>
            <p:cNvPr id="25653" name="Rectangle 54"/>
            <p:cNvSpPr>
              <a:spLocks noChangeArrowheads="1"/>
            </p:cNvSpPr>
            <p:nvPr/>
          </p:nvSpPr>
          <p:spPr bwMode="auto">
            <a:xfrm>
              <a:off x="4138" y="2736"/>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0</a:t>
              </a:r>
              <a:endParaRPr lang="en-US" altLang="nl-NL"/>
            </a:p>
          </p:txBody>
        </p:sp>
        <p:sp>
          <p:nvSpPr>
            <p:cNvPr id="25654" name="Rectangle 55"/>
            <p:cNvSpPr>
              <a:spLocks noChangeArrowheads="1"/>
            </p:cNvSpPr>
            <p:nvPr/>
          </p:nvSpPr>
          <p:spPr bwMode="auto">
            <a:xfrm>
              <a:off x="3796" y="303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0</a:t>
              </a:r>
              <a:endParaRPr lang="en-US" altLang="nl-NL"/>
            </a:p>
          </p:txBody>
        </p:sp>
        <p:sp>
          <p:nvSpPr>
            <p:cNvPr id="25655" name="Rectangle 56"/>
            <p:cNvSpPr>
              <a:spLocks noChangeArrowheads="1"/>
            </p:cNvSpPr>
            <p:nvPr/>
          </p:nvSpPr>
          <p:spPr bwMode="auto">
            <a:xfrm>
              <a:off x="3512" y="303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25656" name="Rectangle 57"/>
            <p:cNvSpPr>
              <a:spLocks noChangeArrowheads="1"/>
            </p:cNvSpPr>
            <p:nvPr/>
          </p:nvSpPr>
          <p:spPr bwMode="auto">
            <a:xfrm>
              <a:off x="3794" y="2736"/>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25657" name="Rectangle 58"/>
            <p:cNvSpPr>
              <a:spLocks noChangeArrowheads="1"/>
            </p:cNvSpPr>
            <p:nvPr/>
          </p:nvSpPr>
          <p:spPr bwMode="auto">
            <a:xfrm>
              <a:off x="3513" y="2736"/>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0</a:t>
              </a:r>
              <a:endParaRPr lang="en-US" altLang="nl-NL"/>
            </a:p>
          </p:txBody>
        </p:sp>
        <p:sp>
          <p:nvSpPr>
            <p:cNvPr id="25658" name="Rectangle 59"/>
            <p:cNvSpPr>
              <a:spLocks noChangeArrowheads="1"/>
            </p:cNvSpPr>
            <p:nvPr/>
          </p:nvSpPr>
          <p:spPr bwMode="auto">
            <a:xfrm>
              <a:off x="3796" y="2438"/>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0</a:t>
              </a:r>
              <a:endParaRPr lang="en-US" altLang="nl-NL"/>
            </a:p>
          </p:txBody>
        </p:sp>
        <p:sp>
          <p:nvSpPr>
            <p:cNvPr id="25659" name="Rectangle 60"/>
            <p:cNvSpPr>
              <a:spLocks noChangeArrowheads="1"/>
            </p:cNvSpPr>
            <p:nvPr/>
          </p:nvSpPr>
          <p:spPr bwMode="auto">
            <a:xfrm>
              <a:off x="3513" y="2438"/>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0</a:t>
              </a:r>
              <a:endParaRPr lang="en-US" altLang="nl-NL"/>
            </a:p>
          </p:txBody>
        </p:sp>
        <p:sp>
          <p:nvSpPr>
            <p:cNvPr id="25660" name="Rectangle 61"/>
            <p:cNvSpPr>
              <a:spLocks noChangeArrowheads="1"/>
            </p:cNvSpPr>
            <p:nvPr/>
          </p:nvSpPr>
          <p:spPr bwMode="auto">
            <a:xfrm>
              <a:off x="3157" y="2438"/>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25661" name="Rectangle 62"/>
            <p:cNvSpPr>
              <a:spLocks noChangeArrowheads="1"/>
            </p:cNvSpPr>
            <p:nvPr/>
          </p:nvSpPr>
          <p:spPr bwMode="auto">
            <a:xfrm>
              <a:off x="1300" y="303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0</a:t>
              </a:r>
              <a:endParaRPr lang="en-US" altLang="nl-NL"/>
            </a:p>
          </p:txBody>
        </p:sp>
        <p:sp>
          <p:nvSpPr>
            <p:cNvPr id="25662" name="Rectangle 63"/>
            <p:cNvSpPr>
              <a:spLocks noChangeArrowheads="1"/>
            </p:cNvSpPr>
            <p:nvPr/>
          </p:nvSpPr>
          <p:spPr bwMode="auto">
            <a:xfrm>
              <a:off x="1016" y="303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25663" name="Rectangle 64"/>
            <p:cNvSpPr>
              <a:spLocks noChangeArrowheads="1"/>
            </p:cNvSpPr>
            <p:nvPr/>
          </p:nvSpPr>
          <p:spPr bwMode="auto">
            <a:xfrm>
              <a:off x="735" y="303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0</a:t>
              </a:r>
              <a:endParaRPr lang="en-US" altLang="nl-NL"/>
            </a:p>
          </p:txBody>
        </p:sp>
        <p:sp>
          <p:nvSpPr>
            <p:cNvPr id="25664" name="Rectangle 65"/>
            <p:cNvSpPr>
              <a:spLocks noChangeArrowheads="1"/>
            </p:cNvSpPr>
            <p:nvPr/>
          </p:nvSpPr>
          <p:spPr bwMode="auto">
            <a:xfrm>
              <a:off x="1298" y="2736"/>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25665" name="Rectangle 66"/>
            <p:cNvSpPr>
              <a:spLocks noChangeArrowheads="1"/>
            </p:cNvSpPr>
            <p:nvPr/>
          </p:nvSpPr>
          <p:spPr bwMode="auto">
            <a:xfrm>
              <a:off x="1017" y="2736"/>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0</a:t>
              </a:r>
              <a:endParaRPr lang="en-US" altLang="nl-NL"/>
            </a:p>
          </p:txBody>
        </p:sp>
        <p:sp>
          <p:nvSpPr>
            <p:cNvPr id="25666" name="Rectangle 67"/>
            <p:cNvSpPr>
              <a:spLocks noChangeArrowheads="1"/>
            </p:cNvSpPr>
            <p:nvPr/>
          </p:nvSpPr>
          <p:spPr bwMode="auto">
            <a:xfrm>
              <a:off x="735" y="2736"/>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0</a:t>
              </a:r>
              <a:endParaRPr lang="en-US" altLang="nl-NL"/>
            </a:p>
          </p:txBody>
        </p:sp>
        <p:sp>
          <p:nvSpPr>
            <p:cNvPr id="25667" name="Rectangle 68"/>
            <p:cNvSpPr>
              <a:spLocks noChangeArrowheads="1"/>
            </p:cNvSpPr>
            <p:nvPr/>
          </p:nvSpPr>
          <p:spPr bwMode="auto">
            <a:xfrm>
              <a:off x="1300" y="2438"/>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0</a:t>
              </a:r>
              <a:endParaRPr lang="en-US" altLang="nl-NL"/>
            </a:p>
          </p:txBody>
        </p:sp>
        <p:sp>
          <p:nvSpPr>
            <p:cNvPr id="25668" name="Rectangle 69"/>
            <p:cNvSpPr>
              <a:spLocks noChangeArrowheads="1"/>
            </p:cNvSpPr>
            <p:nvPr/>
          </p:nvSpPr>
          <p:spPr bwMode="auto">
            <a:xfrm>
              <a:off x="1017" y="2438"/>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0</a:t>
              </a:r>
              <a:endParaRPr lang="en-US" altLang="nl-NL"/>
            </a:p>
          </p:txBody>
        </p:sp>
        <p:sp>
          <p:nvSpPr>
            <p:cNvPr id="25669" name="Rectangle 70"/>
            <p:cNvSpPr>
              <a:spLocks noChangeArrowheads="1"/>
            </p:cNvSpPr>
            <p:nvPr/>
          </p:nvSpPr>
          <p:spPr bwMode="auto">
            <a:xfrm>
              <a:off x="733" y="2438"/>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25670" name="Rectangle 71"/>
            <p:cNvSpPr>
              <a:spLocks noChangeArrowheads="1"/>
            </p:cNvSpPr>
            <p:nvPr/>
          </p:nvSpPr>
          <p:spPr bwMode="auto">
            <a:xfrm>
              <a:off x="5098" y="315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33</a:t>
              </a:r>
              <a:endParaRPr lang="en-US" altLang="nl-NL"/>
            </a:p>
          </p:txBody>
        </p:sp>
        <p:sp>
          <p:nvSpPr>
            <p:cNvPr id="25671" name="Rectangle 72"/>
            <p:cNvSpPr>
              <a:spLocks noChangeArrowheads="1"/>
            </p:cNvSpPr>
            <p:nvPr/>
          </p:nvSpPr>
          <p:spPr bwMode="auto">
            <a:xfrm>
              <a:off x="4618" y="315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32</a:t>
              </a:r>
              <a:endParaRPr lang="en-US" altLang="nl-NL"/>
            </a:p>
          </p:txBody>
        </p:sp>
        <p:sp>
          <p:nvSpPr>
            <p:cNvPr id="25672" name="Rectangle 73"/>
            <p:cNvSpPr>
              <a:spLocks noChangeArrowheads="1"/>
            </p:cNvSpPr>
            <p:nvPr/>
          </p:nvSpPr>
          <p:spPr bwMode="auto">
            <a:xfrm>
              <a:off x="5100" y="2858"/>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23</a:t>
              </a:r>
              <a:endParaRPr lang="en-US" altLang="nl-NL"/>
            </a:p>
          </p:txBody>
        </p:sp>
        <p:sp>
          <p:nvSpPr>
            <p:cNvPr id="25673" name="Rectangle 74"/>
            <p:cNvSpPr>
              <a:spLocks noChangeArrowheads="1"/>
            </p:cNvSpPr>
            <p:nvPr/>
          </p:nvSpPr>
          <p:spPr bwMode="auto">
            <a:xfrm>
              <a:off x="4620" y="2858"/>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22</a:t>
              </a:r>
              <a:endParaRPr lang="en-US" altLang="nl-NL"/>
            </a:p>
          </p:txBody>
        </p:sp>
        <p:sp>
          <p:nvSpPr>
            <p:cNvPr id="25674" name="Rectangle 75"/>
            <p:cNvSpPr>
              <a:spLocks noChangeArrowheads="1"/>
            </p:cNvSpPr>
            <p:nvPr/>
          </p:nvSpPr>
          <p:spPr bwMode="auto">
            <a:xfrm>
              <a:off x="5109" y="2561"/>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13</a:t>
              </a:r>
              <a:endParaRPr lang="en-US" altLang="nl-NL"/>
            </a:p>
          </p:txBody>
        </p:sp>
        <p:sp>
          <p:nvSpPr>
            <p:cNvPr id="25675" name="Rectangle 76"/>
            <p:cNvSpPr>
              <a:spLocks noChangeArrowheads="1"/>
            </p:cNvSpPr>
            <p:nvPr/>
          </p:nvSpPr>
          <p:spPr bwMode="auto">
            <a:xfrm>
              <a:off x="4629" y="2561"/>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12</a:t>
              </a:r>
              <a:endParaRPr lang="en-US" altLang="nl-NL"/>
            </a:p>
          </p:txBody>
        </p:sp>
        <p:sp>
          <p:nvSpPr>
            <p:cNvPr id="25676" name="Rectangle 77"/>
            <p:cNvSpPr>
              <a:spLocks noChangeArrowheads="1"/>
            </p:cNvSpPr>
            <p:nvPr/>
          </p:nvSpPr>
          <p:spPr bwMode="auto">
            <a:xfrm>
              <a:off x="4180" y="2561"/>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11</a:t>
              </a:r>
              <a:endParaRPr lang="en-US" altLang="nl-NL"/>
            </a:p>
          </p:txBody>
        </p:sp>
        <p:sp>
          <p:nvSpPr>
            <p:cNvPr id="25677" name="Rectangle 78"/>
            <p:cNvSpPr>
              <a:spLocks noChangeArrowheads="1"/>
            </p:cNvSpPr>
            <p:nvPr/>
          </p:nvSpPr>
          <p:spPr bwMode="auto">
            <a:xfrm>
              <a:off x="3201" y="315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21</a:t>
              </a:r>
              <a:endParaRPr lang="en-US" altLang="nl-NL"/>
            </a:p>
          </p:txBody>
        </p:sp>
        <p:sp>
          <p:nvSpPr>
            <p:cNvPr id="25678" name="Rectangle 79"/>
            <p:cNvSpPr>
              <a:spLocks noChangeArrowheads="1"/>
            </p:cNvSpPr>
            <p:nvPr/>
          </p:nvSpPr>
          <p:spPr bwMode="auto">
            <a:xfrm>
              <a:off x="3199" y="2858"/>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31</a:t>
              </a:r>
              <a:endParaRPr lang="en-US" altLang="nl-NL"/>
            </a:p>
          </p:txBody>
        </p:sp>
        <p:sp>
          <p:nvSpPr>
            <p:cNvPr id="25679" name="Rectangle 80"/>
            <p:cNvSpPr>
              <a:spLocks noChangeArrowheads="1"/>
            </p:cNvSpPr>
            <p:nvPr/>
          </p:nvSpPr>
          <p:spPr bwMode="auto">
            <a:xfrm>
              <a:off x="2584" y="315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33</a:t>
              </a:r>
              <a:endParaRPr lang="en-US" altLang="nl-NL"/>
            </a:p>
          </p:txBody>
        </p:sp>
        <p:sp>
          <p:nvSpPr>
            <p:cNvPr id="25680" name="Rectangle 81"/>
            <p:cNvSpPr>
              <a:spLocks noChangeArrowheads="1"/>
            </p:cNvSpPr>
            <p:nvPr/>
          </p:nvSpPr>
          <p:spPr bwMode="auto">
            <a:xfrm>
              <a:off x="2135" y="315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32</a:t>
              </a:r>
              <a:endParaRPr lang="en-US" altLang="nl-NL"/>
            </a:p>
          </p:txBody>
        </p:sp>
        <p:sp>
          <p:nvSpPr>
            <p:cNvPr id="25681" name="Rectangle 82"/>
            <p:cNvSpPr>
              <a:spLocks noChangeArrowheads="1"/>
            </p:cNvSpPr>
            <p:nvPr/>
          </p:nvSpPr>
          <p:spPr bwMode="auto">
            <a:xfrm>
              <a:off x="1696" y="315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31</a:t>
              </a:r>
              <a:endParaRPr lang="en-US" altLang="nl-NL"/>
            </a:p>
          </p:txBody>
        </p:sp>
        <p:sp>
          <p:nvSpPr>
            <p:cNvPr id="25682" name="Rectangle 83"/>
            <p:cNvSpPr>
              <a:spLocks noChangeArrowheads="1"/>
            </p:cNvSpPr>
            <p:nvPr/>
          </p:nvSpPr>
          <p:spPr bwMode="auto">
            <a:xfrm>
              <a:off x="2586" y="2858"/>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23</a:t>
              </a:r>
              <a:endParaRPr lang="en-US" altLang="nl-NL"/>
            </a:p>
          </p:txBody>
        </p:sp>
        <p:sp>
          <p:nvSpPr>
            <p:cNvPr id="25683" name="Rectangle 84"/>
            <p:cNvSpPr>
              <a:spLocks noChangeArrowheads="1"/>
            </p:cNvSpPr>
            <p:nvPr/>
          </p:nvSpPr>
          <p:spPr bwMode="auto">
            <a:xfrm>
              <a:off x="2137" y="2858"/>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22</a:t>
              </a:r>
              <a:endParaRPr lang="en-US" altLang="nl-NL"/>
            </a:p>
          </p:txBody>
        </p:sp>
        <p:sp>
          <p:nvSpPr>
            <p:cNvPr id="25684" name="Rectangle 85"/>
            <p:cNvSpPr>
              <a:spLocks noChangeArrowheads="1"/>
            </p:cNvSpPr>
            <p:nvPr/>
          </p:nvSpPr>
          <p:spPr bwMode="auto">
            <a:xfrm>
              <a:off x="1697" y="2858"/>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21</a:t>
              </a:r>
              <a:endParaRPr lang="en-US" altLang="nl-NL"/>
            </a:p>
          </p:txBody>
        </p:sp>
        <p:sp>
          <p:nvSpPr>
            <p:cNvPr id="25685" name="Rectangle 86"/>
            <p:cNvSpPr>
              <a:spLocks noChangeArrowheads="1"/>
            </p:cNvSpPr>
            <p:nvPr/>
          </p:nvSpPr>
          <p:spPr bwMode="auto">
            <a:xfrm>
              <a:off x="2579" y="2561"/>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13</a:t>
              </a:r>
              <a:endParaRPr lang="en-US" altLang="nl-NL"/>
            </a:p>
          </p:txBody>
        </p:sp>
        <p:sp>
          <p:nvSpPr>
            <p:cNvPr id="25686" name="Rectangle 87"/>
            <p:cNvSpPr>
              <a:spLocks noChangeArrowheads="1"/>
            </p:cNvSpPr>
            <p:nvPr/>
          </p:nvSpPr>
          <p:spPr bwMode="auto">
            <a:xfrm>
              <a:off x="2130" y="2561"/>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12</a:t>
              </a:r>
              <a:endParaRPr lang="en-US" altLang="nl-NL"/>
            </a:p>
          </p:txBody>
        </p:sp>
        <p:sp>
          <p:nvSpPr>
            <p:cNvPr id="25687" name="Rectangle 88"/>
            <p:cNvSpPr>
              <a:spLocks noChangeArrowheads="1"/>
            </p:cNvSpPr>
            <p:nvPr/>
          </p:nvSpPr>
          <p:spPr bwMode="auto">
            <a:xfrm>
              <a:off x="1691" y="2561"/>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11</a:t>
              </a:r>
              <a:endParaRPr lang="en-US" altLang="nl-NL"/>
            </a:p>
          </p:txBody>
        </p:sp>
        <p:sp>
          <p:nvSpPr>
            <p:cNvPr id="25688" name="Rectangle 89"/>
            <p:cNvSpPr>
              <a:spLocks noChangeArrowheads="1"/>
            </p:cNvSpPr>
            <p:nvPr/>
          </p:nvSpPr>
          <p:spPr bwMode="auto">
            <a:xfrm>
              <a:off x="4993" y="3033"/>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25689" name="Rectangle 90"/>
            <p:cNvSpPr>
              <a:spLocks noChangeArrowheads="1"/>
            </p:cNvSpPr>
            <p:nvPr/>
          </p:nvSpPr>
          <p:spPr bwMode="auto">
            <a:xfrm>
              <a:off x="4513" y="3033"/>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25690" name="Rectangle 91"/>
            <p:cNvSpPr>
              <a:spLocks noChangeArrowheads="1"/>
            </p:cNvSpPr>
            <p:nvPr/>
          </p:nvSpPr>
          <p:spPr bwMode="auto">
            <a:xfrm>
              <a:off x="4991" y="2736"/>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25691" name="Rectangle 92"/>
            <p:cNvSpPr>
              <a:spLocks noChangeArrowheads="1"/>
            </p:cNvSpPr>
            <p:nvPr/>
          </p:nvSpPr>
          <p:spPr bwMode="auto">
            <a:xfrm>
              <a:off x="4511" y="2736"/>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25692" name="Rectangle 93"/>
            <p:cNvSpPr>
              <a:spLocks noChangeArrowheads="1"/>
            </p:cNvSpPr>
            <p:nvPr/>
          </p:nvSpPr>
          <p:spPr bwMode="auto">
            <a:xfrm>
              <a:off x="5013" y="2438"/>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25693" name="Rectangle 94"/>
            <p:cNvSpPr>
              <a:spLocks noChangeArrowheads="1"/>
            </p:cNvSpPr>
            <p:nvPr/>
          </p:nvSpPr>
          <p:spPr bwMode="auto">
            <a:xfrm>
              <a:off x="4533" y="2438"/>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25694" name="Rectangle 95"/>
            <p:cNvSpPr>
              <a:spLocks noChangeArrowheads="1"/>
            </p:cNvSpPr>
            <p:nvPr/>
          </p:nvSpPr>
          <p:spPr bwMode="auto">
            <a:xfrm>
              <a:off x="4085" y="2438"/>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25695" name="Rectangle 96"/>
            <p:cNvSpPr>
              <a:spLocks noChangeArrowheads="1"/>
            </p:cNvSpPr>
            <p:nvPr/>
          </p:nvSpPr>
          <p:spPr bwMode="auto">
            <a:xfrm>
              <a:off x="3090" y="303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d</a:t>
              </a:r>
              <a:endParaRPr lang="en-US" altLang="nl-NL"/>
            </a:p>
          </p:txBody>
        </p:sp>
        <p:sp>
          <p:nvSpPr>
            <p:cNvPr id="25696" name="Rectangle 97"/>
            <p:cNvSpPr>
              <a:spLocks noChangeArrowheads="1"/>
            </p:cNvSpPr>
            <p:nvPr/>
          </p:nvSpPr>
          <p:spPr bwMode="auto">
            <a:xfrm>
              <a:off x="3091" y="2736"/>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d</a:t>
              </a:r>
              <a:endParaRPr lang="en-US" altLang="nl-NL"/>
            </a:p>
          </p:txBody>
        </p:sp>
        <p:sp>
          <p:nvSpPr>
            <p:cNvPr id="25697" name="Rectangle 98"/>
            <p:cNvSpPr>
              <a:spLocks noChangeArrowheads="1"/>
            </p:cNvSpPr>
            <p:nvPr/>
          </p:nvSpPr>
          <p:spPr bwMode="auto">
            <a:xfrm>
              <a:off x="2479" y="3033"/>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25698" name="Rectangle 99"/>
            <p:cNvSpPr>
              <a:spLocks noChangeArrowheads="1"/>
            </p:cNvSpPr>
            <p:nvPr/>
          </p:nvSpPr>
          <p:spPr bwMode="auto">
            <a:xfrm>
              <a:off x="2030" y="3033"/>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25699" name="Rectangle 100"/>
            <p:cNvSpPr>
              <a:spLocks noChangeArrowheads="1"/>
            </p:cNvSpPr>
            <p:nvPr/>
          </p:nvSpPr>
          <p:spPr bwMode="auto">
            <a:xfrm>
              <a:off x="1591" y="3033"/>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25700" name="Rectangle 101"/>
            <p:cNvSpPr>
              <a:spLocks noChangeArrowheads="1"/>
            </p:cNvSpPr>
            <p:nvPr/>
          </p:nvSpPr>
          <p:spPr bwMode="auto">
            <a:xfrm>
              <a:off x="2477" y="2736"/>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25701" name="Rectangle 102"/>
            <p:cNvSpPr>
              <a:spLocks noChangeArrowheads="1"/>
            </p:cNvSpPr>
            <p:nvPr/>
          </p:nvSpPr>
          <p:spPr bwMode="auto">
            <a:xfrm>
              <a:off x="2028" y="2736"/>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25702" name="Rectangle 103"/>
            <p:cNvSpPr>
              <a:spLocks noChangeArrowheads="1"/>
            </p:cNvSpPr>
            <p:nvPr/>
          </p:nvSpPr>
          <p:spPr bwMode="auto">
            <a:xfrm>
              <a:off x="1588" y="2736"/>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25703" name="Rectangle 104"/>
            <p:cNvSpPr>
              <a:spLocks noChangeArrowheads="1"/>
            </p:cNvSpPr>
            <p:nvPr/>
          </p:nvSpPr>
          <p:spPr bwMode="auto">
            <a:xfrm>
              <a:off x="2484" y="2438"/>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25704" name="Rectangle 105"/>
            <p:cNvSpPr>
              <a:spLocks noChangeArrowheads="1"/>
            </p:cNvSpPr>
            <p:nvPr/>
          </p:nvSpPr>
          <p:spPr bwMode="auto">
            <a:xfrm>
              <a:off x="2034" y="2438"/>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25705" name="Rectangle 106"/>
            <p:cNvSpPr>
              <a:spLocks noChangeArrowheads="1"/>
            </p:cNvSpPr>
            <p:nvPr/>
          </p:nvSpPr>
          <p:spPr bwMode="auto">
            <a:xfrm>
              <a:off x="1595" y="2438"/>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RECIPE FOR LU DECOMPOSITION</a:t>
            </a:r>
          </a:p>
        </p:txBody>
      </p:sp>
      <p:sp>
        <p:nvSpPr>
          <p:cNvPr id="26627" name="Rectangle 3"/>
          <p:cNvSpPr>
            <a:spLocks noGrp="1" noChangeArrowheads="1"/>
          </p:cNvSpPr>
          <p:nvPr>
            <p:ph idx="1"/>
          </p:nvPr>
        </p:nvSpPr>
        <p:spPr/>
        <p:txBody>
          <a:bodyPr/>
          <a:lstStyle/>
          <a:p>
            <a:pPr marL="533400" indent="-533400" eaLnBrk="1" hangingPunct="1">
              <a:lnSpc>
                <a:spcPct val="90000"/>
              </a:lnSpc>
              <a:buFontTx/>
              <a:buAutoNum type="arabicPeriod"/>
            </a:pPr>
            <a:r>
              <a:rPr lang="nl-NL" altLang="nl-NL" sz="2800" smtClean="0"/>
              <a:t>Write down a permutation matrix</a:t>
            </a:r>
          </a:p>
          <a:p>
            <a:pPr marL="533400" indent="-533400" eaLnBrk="1" hangingPunct="1">
              <a:lnSpc>
                <a:spcPct val="90000"/>
              </a:lnSpc>
              <a:buFontTx/>
              <a:buAutoNum type="arabicPeriod"/>
            </a:pPr>
            <a:r>
              <a:rPr lang="nl-NL" altLang="nl-NL" sz="2800" smtClean="0"/>
              <a:t>Write down the matrix to decompose</a:t>
            </a:r>
          </a:p>
          <a:p>
            <a:pPr marL="533400" indent="-533400" eaLnBrk="1" hangingPunct="1">
              <a:lnSpc>
                <a:spcPct val="90000"/>
              </a:lnSpc>
              <a:buFontTx/>
              <a:buAutoNum type="arabicPeriod"/>
            </a:pPr>
            <a:r>
              <a:rPr lang="nl-NL" altLang="nl-NL" sz="2800" smtClean="0"/>
              <a:t>Promote the largest value in the column diagonal</a:t>
            </a:r>
          </a:p>
          <a:p>
            <a:pPr marL="533400" indent="-533400" eaLnBrk="1" hangingPunct="1">
              <a:lnSpc>
                <a:spcPct val="90000"/>
              </a:lnSpc>
              <a:buFontTx/>
              <a:buAutoNum type="arabicPeriod"/>
            </a:pPr>
            <a:r>
              <a:rPr lang="nl-NL" altLang="nl-NL" sz="2800" smtClean="0"/>
              <a:t>Eliminate all elements below diagonal</a:t>
            </a:r>
          </a:p>
          <a:p>
            <a:pPr marL="533400" indent="-533400" eaLnBrk="1" hangingPunct="1">
              <a:lnSpc>
                <a:spcPct val="90000"/>
              </a:lnSpc>
              <a:buFontTx/>
              <a:buAutoNum type="arabicPeriod"/>
            </a:pPr>
            <a:r>
              <a:rPr lang="nl-NL" altLang="nl-NL" sz="2800" smtClean="0"/>
              <a:t>Move on to the next column and move largest elements to diagonal</a:t>
            </a:r>
          </a:p>
          <a:p>
            <a:pPr marL="533400" indent="-533400" eaLnBrk="1" hangingPunct="1">
              <a:lnSpc>
                <a:spcPct val="90000"/>
              </a:lnSpc>
              <a:buFontTx/>
              <a:buAutoNum type="arabicPeriod"/>
            </a:pPr>
            <a:r>
              <a:rPr lang="nl-NL" altLang="nl-NL" sz="2800" smtClean="0"/>
              <a:t>Eliminate elements below diagonal</a:t>
            </a:r>
          </a:p>
          <a:p>
            <a:pPr marL="533400" indent="-533400" eaLnBrk="1" hangingPunct="1">
              <a:lnSpc>
                <a:spcPct val="90000"/>
              </a:lnSpc>
              <a:buFontTx/>
              <a:buAutoNum type="arabicPeriod"/>
            </a:pPr>
            <a:r>
              <a:rPr lang="nl-NL" altLang="nl-NL" sz="2800" smtClean="0"/>
              <a:t>Repeat 5 and 6</a:t>
            </a:r>
          </a:p>
          <a:p>
            <a:pPr marL="533400" indent="-533400" eaLnBrk="1" hangingPunct="1">
              <a:lnSpc>
                <a:spcPct val="90000"/>
              </a:lnSpc>
              <a:buFontTx/>
              <a:buAutoNum type="arabicPeriod"/>
            </a:pPr>
            <a:r>
              <a:rPr lang="nl-NL" altLang="nl-NL" sz="2800" smtClean="0"/>
              <a:t>Write down L,U and P</a:t>
            </a:r>
            <a:endParaRPr lang="en-US" altLang="nl-NL" sz="280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DOWN A PERMUTATION MATRIX</a:t>
            </a:r>
            <a:endParaRPr lang="nl-NL" dirty="0"/>
          </a:p>
        </p:txBody>
      </p:sp>
      <p:sp>
        <p:nvSpPr>
          <p:cNvPr id="27651" name="Rectangle 3"/>
          <p:cNvSpPr>
            <a:spLocks noGrp="1" noChangeArrowheads="1"/>
          </p:cNvSpPr>
          <p:nvPr>
            <p:ph idx="1"/>
          </p:nvPr>
        </p:nvSpPr>
        <p:spPr/>
        <p:txBody>
          <a:bodyPr/>
          <a:lstStyle/>
          <a:p>
            <a:pPr eaLnBrk="1" hangingPunct="1"/>
            <a:r>
              <a:rPr lang="nl-NL" altLang="nl-NL" smtClean="0"/>
              <a:t>Write down a permutation matrix P, initially the identity matrix:</a:t>
            </a:r>
            <a:endParaRPr lang="en-US" altLang="nl-NL" smtClean="0"/>
          </a:p>
        </p:txBody>
      </p:sp>
      <p:grpSp>
        <p:nvGrpSpPr>
          <p:cNvPr id="27652" name="Group 7"/>
          <p:cNvGrpSpPr>
            <a:grpSpLocks noChangeAspect="1"/>
          </p:cNvGrpSpPr>
          <p:nvPr/>
        </p:nvGrpSpPr>
        <p:grpSpPr bwMode="auto">
          <a:xfrm>
            <a:off x="2971800" y="3124200"/>
            <a:ext cx="2819400" cy="2133600"/>
            <a:chOff x="1872" y="1968"/>
            <a:chExt cx="1776" cy="1344"/>
          </a:xfrm>
        </p:grpSpPr>
        <p:sp>
          <p:nvSpPr>
            <p:cNvPr id="27654" name="AutoShape 6"/>
            <p:cNvSpPr>
              <a:spLocks noChangeAspect="1" noChangeArrowheads="1" noTextEdit="1"/>
            </p:cNvSpPr>
            <p:nvPr/>
          </p:nvSpPr>
          <p:spPr bwMode="auto">
            <a:xfrm>
              <a:off x="1872" y="1968"/>
              <a:ext cx="1776"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7655" name="Rectangle 8"/>
            <p:cNvSpPr>
              <a:spLocks noChangeArrowheads="1"/>
            </p:cNvSpPr>
            <p:nvPr/>
          </p:nvSpPr>
          <p:spPr bwMode="auto">
            <a:xfrm>
              <a:off x="3482" y="2839"/>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ú</a:t>
              </a:r>
              <a:endParaRPr lang="en-US" altLang="nl-NL"/>
            </a:p>
          </p:txBody>
        </p:sp>
        <p:sp>
          <p:nvSpPr>
            <p:cNvPr id="27656" name="Rectangle 9"/>
            <p:cNvSpPr>
              <a:spLocks noChangeArrowheads="1"/>
            </p:cNvSpPr>
            <p:nvPr/>
          </p:nvSpPr>
          <p:spPr bwMode="auto">
            <a:xfrm>
              <a:off x="3482" y="2563"/>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ú</a:t>
              </a:r>
              <a:endParaRPr lang="en-US" altLang="nl-NL"/>
            </a:p>
          </p:txBody>
        </p:sp>
        <p:sp>
          <p:nvSpPr>
            <p:cNvPr id="27657" name="Rectangle 10"/>
            <p:cNvSpPr>
              <a:spLocks noChangeArrowheads="1"/>
            </p:cNvSpPr>
            <p:nvPr/>
          </p:nvSpPr>
          <p:spPr bwMode="auto">
            <a:xfrm>
              <a:off x="3482" y="2287"/>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ú</a:t>
              </a:r>
              <a:endParaRPr lang="en-US" altLang="nl-NL"/>
            </a:p>
          </p:txBody>
        </p:sp>
        <p:sp>
          <p:nvSpPr>
            <p:cNvPr id="27658" name="Rectangle 11"/>
            <p:cNvSpPr>
              <a:spLocks noChangeArrowheads="1"/>
            </p:cNvSpPr>
            <p:nvPr/>
          </p:nvSpPr>
          <p:spPr bwMode="auto">
            <a:xfrm>
              <a:off x="3482" y="2932"/>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û</a:t>
              </a:r>
              <a:endParaRPr lang="en-US" altLang="nl-NL"/>
            </a:p>
          </p:txBody>
        </p:sp>
        <p:sp>
          <p:nvSpPr>
            <p:cNvPr id="27659" name="Rectangle 12"/>
            <p:cNvSpPr>
              <a:spLocks noChangeArrowheads="1"/>
            </p:cNvSpPr>
            <p:nvPr/>
          </p:nvSpPr>
          <p:spPr bwMode="auto">
            <a:xfrm>
              <a:off x="3482" y="2011"/>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ù</a:t>
              </a:r>
              <a:endParaRPr lang="en-US" altLang="nl-NL"/>
            </a:p>
          </p:txBody>
        </p:sp>
        <p:sp>
          <p:nvSpPr>
            <p:cNvPr id="27660" name="Rectangle 13"/>
            <p:cNvSpPr>
              <a:spLocks noChangeArrowheads="1"/>
            </p:cNvSpPr>
            <p:nvPr/>
          </p:nvSpPr>
          <p:spPr bwMode="auto">
            <a:xfrm>
              <a:off x="2402" y="2839"/>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ê</a:t>
              </a:r>
              <a:endParaRPr lang="en-US" altLang="nl-NL"/>
            </a:p>
          </p:txBody>
        </p:sp>
        <p:sp>
          <p:nvSpPr>
            <p:cNvPr id="27661" name="Rectangle 14"/>
            <p:cNvSpPr>
              <a:spLocks noChangeArrowheads="1"/>
            </p:cNvSpPr>
            <p:nvPr/>
          </p:nvSpPr>
          <p:spPr bwMode="auto">
            <a:xfrm>
              <a:off x="2402" y="2563"/>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ê</a:t>
              </a:r>
              <a:endParaRPr lang="en-US" altLang="nl-NL"/>
            </a:p>
          </p:txBody>
        </p:sp>
        <p:sp>
          <p:nvSpPr>
            <p:cNvPr id="27662" name="Rectangle 15"/>
            <p:cNvSpPr>
              <a:spLocks noChangeArrowheads="1"/>
            </p:cNvSpPr>
            <p:nvPr/>
          </p:nvSpPr>
          <p:spPr bwMode="auto">
            <a:xfrm>
              <a:off x="2402" y="2287"/>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ê</a:t>
              </a:r>
              <a:endParaRPr lang="en-US" altLang="nl-NL"/>
            </a:p>
          </p:txBody>
        </p:sp>
        <p:sp>
          <p:nvSpPr>
            <p:cNvPr id="27663" name="Rectangle 16"/>
            <p:cNvSpPr>
              <a:spLocks noChangeArrowheads="1"/>
            </p:cNvSpPr>
            <p:nvPr/>
          </p:nvSpPr>
          <p:spPr bwMode="auto">
            <a:xfrm>
              <a:off x="2402" y="2932"/>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ë</a:t>
              </a:r>
              <a:endParaRPr lang="en-US" altLang="nl-NL"/>
            </a:p>
          </p:txBody>
        </p:sp>
        <p:sp>
          <p:nvSpPr>
            <p:cNvPr id="27664" name="Rectangle 17"/>
            <p:cNvSpPr>
              <a:spLocks noChangeArrowheads="1"/>
            </p:cNvSpPr>
            <p:nvPr/>
          </p:nvSpPr>
          <p:spPr bwMode="auto">
            <a:xfrm>
              <a:off x="2402" y="2011"/>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é</a:t>
              </a:r>
              <a:endParaRPr lang="en-US" altLang="nl-NL"/>
            </a:p>
          </p:txBody>
        </p:sp>
        <p:sp>
          <p:nvSpPr>
            <p:cNvPr id="27665" name="Rectangle 18"/>
            <p:cNvSpPr>
              <a:spLocks noChangeArrowheads="1"/>
            </p:cNvSpPr>
            <p:nvPr/>
          </p:nvSpPr>
          <p:spPr bwMode="auto">
            <a:xfrm>
              <a:off x="2172" y="2422"/>
              <a:ext cx="15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a:t>
              </a:r>
              <a:endParaRPr lang="en-US" altLang="nl-NL"/>
            </a:p>
          </p:txBody>
        </p:sp>
        <p:sp>
          <p:nvSpPr>
            <p:cNvPr id="27666" name="Rectangle 19"/>
            <p:cNvSpPr>
              <a:spLocks noChangeArrowheads="1"/>
            </p:cNvSpPr>
            <p:nvPr/>
          </p:nvSpPr>
          <p:spPr bwMode="auto">
            <a:xfrm>
              <a:off x="3331" y="2887"/>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1</a:t>
              </a:r>
              <a:endParaRPr lang="en-US" altLang="nl-NL"/>
            </a:p>
          </p:txBody>
        </p:sp>
        <p:sp>
          <p:nvSpPr>
            <p:cNvPr id="27667" name="Rectangle 20"/>
            <p:cNvSpPr>
              <a:spLocks noChangeArrowheads="1"/>
            </p:cNvSpPr>
            <p:nvPr/>
          </p:nvSpPr>
          <p:spPr bwMode="auto">
            <a:xfrm>
              <a:off x="2924" y="2887"/>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0</a:t>
              </a:r>
              <a:endParaRPr lang="en-US" altLang="nl-NL"/>
            </a:p>
          </p:txBody>
        </p:sp>
        <p:sp>
          <p:nvSpPr>
            <p:cNvPr id="27668" name="Rectangle 21"/>
            <p:cNvSpPr>
              <a:spLocks noChangeArrowheads="1"/>
            </p:cNvSpPr>
            <p:nvPr/>
          </p:nvSpPr>
          <p:spPr bwMode="auto">
            <a:xfrm>
              <a:off x="2514" y="2887"/>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0</a:t>
              </a:r>
              <a:endParaRPr lang="en-US" altLang="nl-NL"/>
            </a:p>
          </p:txBody>
        </p:sp>
        <p:sp>
          <p:nvSpPr>
            <p:cNvPr id="27669" name="Rectangle 22"/>
            <p:cNvSpPr>
              <a:spLocks noChangeArrowheads="1"/>
            </p:cNvSpPr>
            <p:nvPr/>
          </p:nvSpPr>
          <p:spPr bwMode="auto">
            <a:xfrm>
              <a:off x="3333" y="2455"/>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0</a:t>
              </a:r>
              <a:endParaRPr lang="en-US" altLang="nl-NL"/>
            </a:p>
          </p:txBody>
        </p:sp>
        <p:sp>
          <p:nvSpPr>
            <p:cNvPr id="27670" name="Rectangle 23"/>
            <p:cNvSpPr>
              <a:spLocks noChangeArrowheads="1"/>
            </p:cNvSpPr>
            <p:nvPr/>
          </p:nvSpPr>
          <p:spPr bwMode="auto">
            <a:xfrm>
              <a:off x="2921" y="2455"/>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1</a:t>
              </a:r>
              <a:endParaRPr lang="en-US" altLang="nl-NL"/>
            </a:p>
          </p:txBody>
        </p:sp>
        <p:sp>
          <p:nvSpPr>
            <p:cNvPr id="27671" name="Rectangle 24"/>
            <p:cNvSpPr>
              <a:spLocks noChangeArrowheads="1"/>
            </p:cNvSpPr>
            <p:nvPr/>
          </p:nvSpPr>
          <p:spPr bwMode="auto">
            <a:xfrm>
              <a:off x="2514" y="2455"/>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0</a:t>
              </a:r>
              <a:endParaRPr lang="en-US" altLang="nl-NL"/>
            </a:p>
          </p:txBody>
        </p:sp>
        <p:sp>
          <p:nvSpPr>
            <p:cNvPr id="27672" name="Rectangle 25"/>
            <p:cNvSpPr>
              <a:spLocks noChangeArrowheads="1"/>
            </p:cNvSpPr>
            <p:nvPr/>
          </p:nvSpPr>
          <p:spPr bwMode="auto">
            <a:xfrm>
              <a:off x="3333" y="2023"/>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0</a:t>
              </a:r>
              <a:endParaRPr lang="en-US" altLang="nl-NL"/>
            </a:p>
          </p:txBody>
        </p:sp>
        <p:sp>
          <p:nvSpPr>
            <p:cNvPr id="27673" name="Rectangle 26"/>
            <p:cNvSpPr>
              <a:spLocks noChangeArrowheads="1"/>
            </p:cNvSpPr>
            <p:nvPr/>
          </p:nvSpPr>
          <p:spPr bwMode="auto">
            <a:xfrm>
              <a:off x="2924" y="2023"/>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0</a:t>
              </a:r>
              <a:endParaRPr lang="en-US" altLang="nl-NL"/>
            </a:p>
          </p:txBody>
        </p:sp>
        <p:sp>
          <p:nvSpPr>
            <p:cNvPr id="27674" name="Rectangle 27"/>
            <p:cNvSpPr>
              <a:spLocks noChangeArrowheads="1"/>
            </p:cNvSpPr>
            <p:nvPr/>
          </p:nvSpPr>
          <p:spPr bwMode="auto">
            <a:xfrm>
              <a:off x="2512" y="2023"/>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1</a:t>
              </a:r>
              <a:endParaRPr lang="en-US" altLang="nl-NL"/>
            </a:p>
          </p:txBody>
        </p:sp>
        <p:sp>
          <p:nvSpPr>
            <p:cNvPr id="27675" name="Rectangle 28"/>
            <p:cNvSpPr>
              <a:spLocks noChangeArrowheads="1"/>
            </p:cNvSpPr>
            <p:nvPr/>
          </p:nvSpPr>
          <p:spPr bwMode="auto">
            <a:xfrm>
              <a:off x="1925" y="2455"/>
              <a:ext cx="17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i="1">
                  <a:latin typeface="Times New Roman" panose="02020603050405020304" pitchFamily="18" charset="0"/>
                </a:rPr>
                <a:t>P</a:t>
              </a:r>
              <a:endParaRPr lang="en-US" altLang="nl-NL"/>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DOWN MATRIX TO DECOMPOSE</a:t>
            </a:r>
            <a:endParaRPr lang="nl-NL" dirty="0"/>
          </a:p>
        </p:txBody>
      </p:sp>
      <p:sp>
        <p:nvSpPr>
          <p:cNvPr id="28675" name="Rectangle 3"/>
          <p:cNvSpPr>
            <a:spLocks noGrp="1" noChangeArrowheads="1"/>
          </p:cNvSpPr>
          <p:nvPr>
            <p:ph idx="1"/>
          </p:nvPr>
        </p:nvSpPr>
        <p:spPr/>
        <p:txBody>
          <a:bodyPr/>
          <a:lstStyle/>
          <a:p>
            <a:pPr eaLnBrk="1" hangingPunct="1"/>
            <a:r>
              <a:rPr lang="nl-NL" altLang="nl-NL" smtClean="0"/>
              <a:t>Write down the matrix you want to decompose, e.g.:</a:t>
            </a:r>
            <a:endParaRPr lang="en-US" altLang="nl-NL" smtClean="0"/>
          </a:p>
        </p:txBody>
      </p:sp>
      <p:grpSp>
        <p:nvGrpSpPr>
          <p:cNvPr id="28676" name="Group 7"/>
          <p:cNvGrpSpPr>
            <a:grpSpLocks noChangeAspect="1"/>
          </p:cNvGrpSpPr>
          <p:nvPr/>
        </p:nvGrpSpPr>
        <p:grpSpPr bwMode="auto">
          <a:xfrm>
            <a:off x="3429000" y="2743200"/>
            <a:ext cx="1982788" cy="2057400"/>
            <a:chOff x="2160" y="1728"/>
            <a:chExt cx="1249" cy="1296"/>
          </a:xfrm>
        </p:grpSpPr>
        <p:sp>
          <p:nvSpPr>
            <p:cNvPr id="28678" name="AutoShape 6"/>
            <p:cNvSpPr>
              <a:spLocks noChangeAspect="1" noChangeArrowheads="1" noTextEdit="1"/>
            </p:cNvSpPr>
            <p:nvPr/>
          </p:nvSpPr>
          <p:spPr bwMode="auto">
            <a:xfrm>
              <a:off x="2160" y="1728"/>
              <a:ext cx="1249"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8679" name="Rectangle 8"/>
            <p:cNvSpPr>
              <a:spLocks noChangeArrowheads="1"/>
            </p:cNvSpPr>
            <p:nvPr/>
          </p:nvSpPr>
          <p:spPr bwMode="auto">
            <a:xfrm>
              <a:off x="3256" y="2569"/>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ú</a:t>
              </a:r>
              <a:endParaRPr lang="en-US" altLang="nl-NL"/>
            </a:p>
          </p:txBody>
        </p:sp>
        <p:sp>
          <p:nvSpPr>
            <p:cNvPr id="28680" name="Rectangle 9"/>
            <p:cNvSpPr>
              <a:spLocks noChangeArrowheads="1"/>
            </p:cNvSpPr>
            <p:nvPr/>
          </p:nvSpPr>
          <p:spPr bwMode="auto">
            <a:xfrm>
              <a:off x="3256" y="2302"/>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ú</a:t>
              </a:r>
              <a:endParaRPr lang="en-US" altLang="nl-NL"/>
            </a:p>
          </p:txBody>
        </p:sp>
        <p:sp>
          <p:nvSpPr>
            <p:cNvPr id="28681" name="Rectangle 10"/>
            <p:cNvSpPr>
              <a:spLocks noChangeArrowheads="1"/>
            </p:cNvSpPr>
            <p:nvPr/>
          </p:nvSpPr>
          <p:spPr bwMode="auto">
            <a:xfrm>
              <a:off x="3256" y="2036"/>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ú</a:t>
              </a:r>
              <a:endParaRPr lang="en-US" altLang="nl-NL"/>
            </a:p>
          </p:txBody>
        </p:sp>
        <p:sp>
          <p:nvSpPr>
            <p:cNvPr id="28682" name="Rectangle 11"/>
            <p:cNvSpPr>
              <a:spLocks noChangeArrowheads="1"/>
            </p:cNvSpPr>
            <p:nvPr/>
          </p:nvSpPr>
          <p:spPr bwMode="auto">
            <a:xfrm>
              <a:off x="3256" y="2658"/>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û</a:t>
              </a:r>
              <a:endParaRPr lang="en-US" altLang="nl-NL"/>
            </a:p>
          </p:txBody>
        </p:sp>
        <p:sp>
          <p:nvSpPr>
            <p:cNvPr id="28683" name="Rectangle 12"/>
            <p:cNvSpPr>
              <a:spLocks noChangeArrowheads="1"/>
            </p:cNvSpPr>
            <p:nvPr/>
          </p:nvSpPr>
          <p:spPr bwMode="auto">
            <a:xfrm>
              <a:off x="3256" y="1770"/>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ù</a:t>
              </a:r>
              <a:endParaRPr lang="en-US" altLang="nl-NL"/>
            </a:p>
          </p:txBody>
        </p:sp>
        <p:sp>
          <p:nvSpPr>
            <p:cNvPr id="28684" name="Rectangle 13"/>
            <p:cNvSpPr>
              <a:spLocks noChangeArrowheads="1"/>
            </p:cNvSpPr>
            <p:nvPr/>
          </p:nvSpPr>
          <p:spPr bwMode="auto">
            <a:xfrm>
              <a:off x="2206" y="2569"/>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ê</a:t>
              </a:r>
              <a:endParaRPr lang="en-US" altLang="nl-NL"/>
            </a:p>
          </p:txBody>
        </p:sp>
        <p:sp>
          <p:nvSpPr>
            <p:cNvPr id="28685" name="Rectangle 14"/>
            <p:cNvSpPr>
              <a:spLocks noChangeArrowheads="1"/>
            </p:cNvSpPr>
            <p:nvPr/>
          </p:nvSpPr>
          <p:spPr bwMode="auto">
            <a:xfrm>
              <a:off x="2206" y="2302"/>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ê</a:t>
              </a:r>
              <a:endParaRPr lang="en-US" altLang="nl-NL"/>
            </a:p>
          </p:txBody>
        </p:sp>
        <p:sp>
          <p:nvSpPr>
            <p:cNvPr id="28686" name="Rectangle 15"/>
            <p:cNvSpPr>
              <a:spLocks noChangeArrowheads="1"/>
            </p:cNvSpPr>
            <p:nvPr/>
          </p:nvSpPr>
          <p:spPr bwMode="auto">
            <a:xfrm>
              <a:off x="2206" y="2036"/>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ê</a:t>
              </a:r>
              <a:endParaRPr lang="en-US" altLang="nl-NL"/>
            </a:p>
          </p:txBody>
        </p:sp>
        <p:sp>
          <p:nvSpPr>
            <p:cNvPr id="28687" name="Rectangle 16"/>
            <p:cNvSpPr>
              <a:spLocks noChangeArrowheads="1"/>
            </p:cNvSpPr>
            <p:nvPr/>
          </p:nvSpPr>
          <p:spPr bwMode="auto">
            <a:xfrm>
              <a:off x="2206" y="2658"/>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ë</a:t>
              </a:r>
              <a:endParaRPr lang="en-US" altLang="nl-NL"/>
            </a:p>
          </p:txBody>
        </p:sp>
        <p:sp>
          <p:nvSpPr>
            <p:cNvPr id="28688" name="Rectangle 17"/>
            <p:cNvSpPr>
              <a:spLocks noChangeArrowheads="1"/>
            </p:cNvSpPr>
            <p:nvPr/>
          </p:nvSpPr>
          <p:spPr bwMode="auto">
            <a:xfrm>
              <a:off x="2206" y="1770"/>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é</a:t>
              </a:r>
              <a:endParaRPr lang="en-US" altLang="nl-NL"/>
            </a:p>
          </p:txBody>
        </p:sp>
        <p:sp>
          <p:nvSpPr>
            <p:cNvPr id="28689" name="Rectangle 18"/>
            <p:cNvSpPr>
              <a:spLocks noChangeArrowheads="1"/>
            </p:cNvSpPr>
            <p:nvPr/>
          </p:nvSpPr>
          <p:spPr bwMode="auto">
            <a:xfrm>
              <a:off x="3113" y="2615"/>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0</a:t>
              </a:r>
              <a:endParaRPr lang="en-US" altLang="nl-NL"/>
            </a:p>
          </p:txBody>
        </p:sp>
        <p:sp>
          <p:nvSpPr>
            <p:cNvPr id="28690" name="Rectangle 19"/>
            <p:cNvSpPr>
              <a:spLocks noChangeArrowheads="1"/>
            </p:cNvSpPr>
            <p:nvPr/>
          </p:nvSpPr>
          <p:spPr bwMode="auto">
            <a:xfrm>
              <a:off x="2718" y="2615"/>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2</a:t>
              </a:r>
              <a:endParaRPr lang="en-US" altLang="nl-NL"/>
            </a:p>
          </p:txBody>
        </p:sp>
        <p:sp>
          <p:nvSpPr>
            <p:cNvPr id="28691" name="Rectangle 20"/>
            <p:cNvSpPr>
              <a:spLocks noChangeArrowheads="1"/>
            </p:cNvSpPr>
            <p:nvPr/>
          </p:nvSpPr>
          <p:spPr bwMode="auto">
            <a:xfrm>
              <a:off x="2315" y="2615"/>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1</a:t>
              </a:r>
              <a:endParaRPr lang="en-US" altLang="nl-NL"/>
            </a:p>
          </p:txBody>
        </p:sp>
        <p:sp>
          <p:nvSpPr>
            <p:cNvPr id="28692" name="Rectangle 21"/>
            <p:cNvSpPr>
              <a:spLocks noChangeArrowheads="1"/>
            </p:cNvSpPr>
            <p:nvPr/>
          </p:nvSpPr>
          <p:spPr bwMode="auto">
            <a:xfrm>
              <a:off x="3110" y="2198"/>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1</a:t>
              </a:r>
              <a:endParaRPr lang="en-US" altLang="nl-NL"/>
            </a:p>
          </p:txBody>
        </p:sp>
        <p:sp>
          <p:nvSpPr>
            <p:cNvPr id="28693" name="Rectangle 22"/>
            <p:cNvSpPr>
              <a:spLocks noChangeArrowheads="1"/>
            </p:cNvSpPr>
            <p:nvPr/>
          </p:nvSpPr>
          <p:spPr bwMode="auto">
            <a:xfrm>
              <a:off x="2714" y="2198"/>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1</a:t>
              </a:r>
              <a:endParaRPr lang="en-US" altLang="nl-NL"/>
            </a:p>
          </p:txBody>
        </p:sp>
        <p:sp>
          <p:nvSpPr>
            <p:cNvPr id="28694" name="Rectangle 23"/>
            <p:cNvSpPr>
              <a:spLocks noChangeArrowheads="1"/>
            </p:cNvSpPr>
            <p:nvPr/>
          </p:nvSpPr>
          <p:spPr bwMode="auto">
            <a:xfrm>
              <a:off x="2319" y="2198"/>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2</a:t>
              </a:r>
              <a:endParaRPr lang="en-US" altLang="nl-NL"/>
            </a:p>
          </p:txBody>
        </p:sp>
        <p:sp>
          <p:nvSpPr>
            <p:cNvPr id="28695" name="Rectangle 24"/>
            <p:cNvSpPr>
              <a:spLocks noChangeArrowheads="1"/>
            </p:cNvSpPr>
            <p:nvPr/>
          </p:nvSpPr>
          <p:spPr bwMode="auto">
            <a:xfrm>
              <a:off x="3110" y="1782"/>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1</a:t>
              </a:r>
              <a:endParaRPr lang="en-US" altLang="nl-NL"/>
            </a:p>
          </p:txBody>
        </p:sp>
        <p:sp>
          <p:nvSpPr>
            <p:cNvPr id="28696" name="Rectangle 25"/>
            <p:cNvSpPr>
              <a:spLocks noChangeArrowheads="1"/>
            </p:cNvSpPr>
            <p:nvPr/>
          </p:nvSpPr>
          <p:spPr bwMode="auto">
            <a:xfrm>
              <a:off x="2714" y="1782"/>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1</a:t>
              </a:r>
              <a:endParaRPr lang="en-US" altLang="nl-NL"/>
            </a:p>
          </p:txBody>
        </p:sp>
        <p:sp>
          <p:nvSpPr>
            <p:cNvPr id="28697" name="Rectangle 26"/>
            <p:cNvSpPr>
              <a:spLocks noChangeArrowheads="1"/>
            </p:cNvSpPr>
            <p:nvPr/>
          </p:nvSpPr>
          <p:spPr bwMode="auto">
            <a:xfrm>
              <a:off x="2317" y="1782"/>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0</a:t>
              </a:r>
              <a:endParaRPr lang="en-US" altLang="nl-NL"/>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PROMOTE LARGEST VALUE IN THE DIAGONAL</a:t>
            </a:r>
            <a:endParaRPr lang="nl-NL" sz="2400" dirty="0"/>
          </a:p>
        </p:txBody>
      </p:sp>
      <p:sp>
        <p:nvSpPr>
          <p:cNvPr id="29699" name="Rectangle 3"/>
          <p:cNvSpPr>
            <a:spLocks noGrp="1" noChangeArrowheads="1"/>
          </p:cNvSpPr>
          <p:nvPr>
            <p:ph idx="1"/>
          </p:nvPr>
        </p:nvSpPr>
        <p:spPr/>
        <p:txBody>
          <a:bodyPr/>
          <a:lstStyle/>
          <a:p>
            <a:pPr eaLnBrk="1" hangingPunct="1"/>
            <a:r>
              <a:rPr lang="nl-NL" altLang="nl-NL" smtClean="0"/>
              <a:t>Starting with column 1, row swap to promote the largest value in the column to the diagonal. Do exactly the same row swap to matrix P:</a:t>
            </a:r>
          </a:p>
          <a:p>
            <a:pPr eaLnBrk="1" hangingPunct="1">
              <a:buFontTx/>
              <a:buNone/>
            </a:pPr>
            <a:endParaRPr lang="en-US" altLang="nl-NL" smtClean="0"/>
          </a:p>
        </p:txBody>
      </p:sp>
      <p:grpSp>
        <p:nvGrpSpPr>
          <p:cNvPr id="29700" name="Group 7"/>
          <p:cNvGrpSpPr>
            <a:grpSpLocks noChangeAspect="1"/>
          </p:cNvGrpSpPr>
          <p:nvPr/>
        </p:nvGrpSpPr>
        <p:grpSpPr bwMode="auto">
          <a:xfrm>
            <a:off x="2590800" y="3505200"/>
            <a:ext cx="4038600" cy="1592263"/>
            <a:chOff x="1632" y="2208"/>
            <a:chExt cx="2544" cy="1003"/>
          </a:xfrm>
        </p:grpSpPr>
        <p:sp>
          <p:nvSpPr>
            <p:cNvPr id="29702" name="AutoShape 6"/>
            <p:cNvSpPr>
              <a:spLocks noChangeAspect="1" noChangeArrowheads="1" noTextEdit="1"/>
            </p:cNvSpPr>
            <p:nvPr/>
          </p:nvSpPr>
          <p:spPr bwMode="auto">
            <a:xfrm>
              <a:off x="1632" y="2208"/>
              <a:ext cx="2544" cy="1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9703" name="Rectangle 8"/>
            <p:cNvSpPr>
              <a:spLocks noChangeArrowheads="1"/>
            </p:cNvSpPr>
            <p:nvPr/>
          </p:nvSpPr>
          <p:spPr bwMode="auto">
            <a:xfrm>
              <a:off x="4043" y="2858"/>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29704" name="Rectangle 9"/>
            <p:cNvSpPr>
              <a:spLocks noChangeArrowheads="1"/>
            </p:cNvSpPr>
            <p:nvPr/>
          </p:nvSpPr>
          <p:spPr bwMode="auto">
            <a:xfrm>
              <a:off x="4043" y="265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29705" name="Rectangle 10"/>
            <p:cNvSpPr>
              <a:spLocks noChangeArrowheads="1"/>
            </p:cNvSpPr>
            <p:nvPr/>
          </p:nvSpPr>
          <p:spPr bwMode="auto">
            <a:xfrm>
              <a:off x="4043" y="2446"/>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29706" name="Rectangle 11"/>
            <p:cNvSpPr>
              <a:spLocks noChangeArrowheads="1"/>
            </p:cNvSpPr>
            <p:nvPr/>
          </p:nvSpPr>
          <p:spPr bwMode="auto">
            <a:xfrm>
              <a:off x="4043" y="2928"/>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û</a:t>
              </a:r>
              <a:endParaRPr lang="en-US" altLang="nl-NL"/>
            </a:p>
          </p:txBody>
        </p:sp>
        <p:sp>
          <p:nvSpPr>
            <p:cNvPr id="29707" name="Rectangle 12"/>
            <p:cNvSpPr>
              <a:spLocks noChangeArrowheads="1"/>
            </p:cNvSpPr>
            <p:nvPr/>
          </p:nvSpPr>
          <p:spPr bwMode="auto">
            <a:xfrm>
              <a:off x="4043" y="2241"/>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ù</a:t>
              </a:r>
              <a:endParaRPr lang="en-US" altLang="nl-NL"/>
            </a:p>
          </p:txBody>
        </p:sp>
        <p:sp>
          <p:nvSpPr>
            <p:cNvPr id="29708" name="Rectangle 13"/>
            <p:cNvSpPr>
              <a:spLocks noChangeArrowheads="1"/>
            </p:cNvSpPr>
            <p:nvPr/>
          </p:nvSpPr>
          <p:spPr bwMode="auto">
            <a:xfrm>
              <a:off x="3237" y="2858"/>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29709" name="Rectangle 14"/>
            <p:cNvSpPr>
              <a:spLocks noChangeArrowheads="1"/>
            </p:cNvSpPr>
            <p:nvPr/>
          </p:nvSpPr>
          <p:spPr bwMode="auto">
            <a:xfrm>
              <a:off x="3237" y="265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29710" name="Rectangle 15"/>
            <p:cNvSpPr>
              <a:spLocks noChangeArrowheads="1"/>
            </p:cNvSpPr>
            <p:nvPr/>
          </p:nvSpPr>
          <p:spPr bwMode="auto">
            <a:xfrm>
              <a:off x="3237" y="2446"/>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29711" name="Rectangle 16"/>
            <p:cNvSpPr>
              <a:spLocks noChangeArrowheads="1"/>
            </p:cNvSpPr>
            <p:nvPr/>
          </p:nvSpPr>
          <p:spPr bwMode="auto">
            <a:xfrm>
              <a:off x="3237" y="2928"/>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ë</a:t>
              </a:r>
              <a:endParaRPr lang="en-US" altLang="nl-NL"/>
            </a:p>
          </p:txBody>
        </p:sp>
        <p:sp>
          <p:nvSpPr>
            <p:cNvPr id="29712" name="Rectangle 17"/>
            <p:cNvSpPr>
              <a:spLocks noChangeArrowheads="1"/>
            </p:cNvSpPr>
            <p:nvPr/>
          </p:nvSpPr>
          <p:spPr bwMode="auto">
            <a:xfrm>
              <a:off x="3237" y="2241"/>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é</a:t>
              </a:r>
              <a:endParaRPr lang="en-US" altLang="nl-NL"/>
            </a:p>
          </p:txBody>
        </p:sp>
        <p:sp>
          <p:nvSpPr>
            <p:cNvPr id="29713" name="Rectangle 18"/>
            <p:cNvSpPr>
              <a:spLocks noChangeArrowheads="1"/>
            </p:cNvSpPr>
            <p:nvPr/>
          </p:nvSpPr>
          <p:spPr bwMode="auto">
            <a:xfrm>
              <a:off x="3065" y="2547"/>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29714" name="Rectangle 19"/>
            <p:cNvSpPr>
              <a:spLocks noChangeArrowheads="1"/>
            </p:cNvSpPr>
            <p:nvPr/>
          </p:nvSpPr>
          <p:spPr bwMode="auto">
            <a:xfrm>
              <a:off x="2612" y="2547"/>
              <a:ext cx="21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Þ</a:t>
              </a:r>
              <a:endParaRPr lang="en-US" altLang="nl-NL"/>
            </a:p>
          </p:txBody>
        </p:sp>
        <p:sp>
          <p:nvSpPr>
            <p:cNvPr id="29715" name="Rectangle 20"/>
            <p:cNvSpPr>
              <a:spLocks noChangeArrowheads="1"/>
            </p:cNvSpPr>
            <p:nvPr/>
          </p:nvSpPr>
          <p:spPr bwMode="auto">
            <a:xfrm>
              <a:off x="2481" y="2858"/>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29716" name="Rectangle 21"/>
            <p:cNvSpPr>
              <a:spLocks noChangeArrowheads="1"/>
            </p:cNvSpPr>
            <p:nvPr/>
          </p:nvSpPr>
          <p:spPr bwMode="auto">
            <a:xfrm>
              <a:off x="2481" y="265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29717" name="Rectangle 22"/>
            <p:cNvSpPr>
              <a:spLocks noChangeArrowheads="1"/>
            </p:cNvSpPr>
            <p:nvPr/>
          </p:nvSpPr>
          <p:spPr bwMode="auto">
            <a:xfrm>
              <a:off x="2481" y="2446"/>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29718" name="Rectangle 23"/>
            <p:cNvSpPr>
              <a:spLocks noChangeArrowheads="1"/>
            </p:cNvSpPr>
            <p:nvPr/>
          </p:nvSpPr>
          <p:spPr bwMode="auto">
            <a:xfrm>
              <a:off x="2481" y="2928"/>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û</a:t>
              </a:r>
              <a:endParaRPr lang="en-US" altLang="nl-NL"/>
            </a:p>
          </p:txBody>
        </p:sp>
        <p:sp>
          <p:nvSpPr>
            <p:cNvPr id="29719" name="Rectangle 24"/>
            <p:cNvSpPr>
              <a:spLocks noChangeArrowheads="1"/>
            </p:cNvSpPr>
            <p:nvPr/>
          </p:nvSpPr>
          <p:spPr bwMode="auto">
            <a:xfrm>
              <a:off x="2481" y="2241"/>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ù</a:t>
              </a:r>
              <a:endParaRPr lang="en-US" altLang="nl-NL"/>
            </a:p>
          </p:txBody>
        </p:sp>
        <p:sp>
          <p:nvSpPr>
            <p:cNvPr id="29720" name="Rectangle 25"/>
            <p:cNvSpPr>
              <a:spLocks noChangeArrowheads="1"/>
            </p:cNvSpPr>
            <p:nvPr/>
          </p:nvSpPr>
          <p:spPr bwMode="auto">
            <a:xfrm>
              <a:off x="1668" y="2858"/>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29721" name="Rectangle 26"/>
            <p:cNvSpPr>
              <a:spLocks noChangeArrowheads="1"/>
            </p:cNvSpPr>
            <p:nvPr/>
          </p:nvSpPr>
          <p:spPr bwMode="auto">
            <a:xfrm>
              <a:off x="1668" y="265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29722" name="Rectangle 27"/>
            <p:cNvSpPr>
              <a:spLocks noChangeArrowheads="1"/>
            </p:cNvSpPr>
            <p:nvPr/>
          </p:nvSpPr>
          <p:spPr bwMode="auto">
            <a:xfrm>
              <a:off x="1668" y="2446"/>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29723" name="Rectangle 28"/>
            <p:cNvSpPr>
              <a:spLocks noChangeArrowheads="1"/>
            </p:cNvSpPr>
            <p:nvPr/>
          </p:nvSpPr>
          <p:spPr bwMode="auto">
            <a:xfrm>
              <a:off x="1668" y="2928"/>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ë</a:t>
              </a:r>
              <a:endParaRPr lang="en-US" altLang="nl-NL"/>
            </a:p>
          </p:txBody>
        </p:sp>
        <p:sp>
          <p:nvSpPr>
            <p:cNvPr id="29724" name="Rectangle 29"/>
            <p:cNvSpPr>
              <a:spLocks noChangeArrowheads="1"/>
            </p:cNvSpPr>
            <p:nvPr/>
          </p:nvSpPr>
          <p:spPr bwMode="auto">
            <a:xfrm>
              <a:off x="1668" y="2241"/>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é</a:t>
              </a:r>
              <a:endParaRPr lang="en-US" altLang="nl-NL"/>
            </a:p>
          </p:txBody>
        </p:sp>
        <p:sp>
          <p:nvSpPr>
            <p:cNvPr id="29725" name="Rectangle 30"/>
            <p:cNvSpPr>
              <a:spLocks noChangeArrowheads="1"/>
            </p:cNvSpPr>
            <p:nvPr/>
          </p:nvSpPr>
          <p:spPr bwMode="auto">
            <a:xfrm>
              <a:off x="3930" y="2895"/>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29726" name="Rectangle 31"/>
            <p:cNvSpPr>
              <a:spLocks noChangeArrowheads="1"/>
            </p:cNvSpPr>
            <p:nvPr/>
          </p:nvSpPr>
          <p:spPr bwMode="auto">
            <a:xfrm>
              <a:off x="3626" y="2895"/>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9727" name="Rectangle 32"/>
            <p:cNvSpPr>
              <a:spLocks noChangeArrowheads="1"/>
            </p:cNvSpPr>
            <p:nvPr/>
          </p:nvSpPr>
          <p:spPr bwMode="auto">
            <a:xfrm>
              <a:off x="3321" y="2895"/>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9728" name="Rectangle 33"/>
            <p:cNvSpPr>
              <a:spLocks noChangeArrowheads="1"/>
            </p:cNvSpPr>
            <p:nvPr/>
          </p:nvSpPr>
          <p:spPr bwMode="auto">
            <a:xfrm>
              <a:off x="3932" y="2572"/>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9729" name="Rectangle 34"/>
            <p:cNvSpPr>
              <a:spLocks noChangeArrowheads="1"/>
            </p:cNvSpPr>
            <p:nvPr/>
          </p:nvSpPr>
          <p:spPr bwMode="auto">
            <a:xfrm>
              <a:off x="3626" y="2572"/>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9730" name="Rectangle 35"/>
            <p:cNvSpPr>
              <a:spLocks noChangeArrowheads="1"/>
            </p:cNvSpPr>
            <p:nvPr/>
          </p:nvSpPr>
          <p:spPr bwMode="auto">
            <a:xfrm>
              <a:off x="3319" y="2572"/>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29731" name="Rectangle 36"/>
            <p:cNvSpPr>
              <a:spLocks noChangeArrowheads="1"/>
            </p:cNvSpPr>
            <p:nvPr/>
          </p:nvSpPr>
          <p:spPr bwMode="auto">
            <a:xfrm>
              <a:off x="3932" y="2250"/>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9732" name="Rectangle 37"/>
            <p:cNvSpPr>
              <a:spLocks noChangeArrowheads="1"/>
            </p:cNvSpPr>
            <p:nvPr/>
          </p:nvSpPr>
          <p:spPr bwMode="auto">
            <a:xfrm>
              <a:off x="3625" y="2250"/>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29733" name="Rectangle 38"/>
            <p:cNvSpPr>
              <a:spLocks noChangeArrowheads="1"/>
            </p:cNvSpPr>
            <p:nvPr/>
          </p:nvSpPr>
          <p:spPr bwMode="auto">
            <a:xfrm>
              <a:off x="3321" y="2250"/>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9734" name="Rectangle 39"/>
            <p:cNvSpPr>
              <a:spLocks noChangeArrowheads="1"/>
            </p:cNvSpPr>
            <p:nvPr/>
          </p:nvSpPr>
          <p:spPr bwMode="auto">
            <a:xfrm>
              <a:off x="2370" y="2895"/>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9735" name="Rectangle 40"/>
            <p:cNvSpPr>
              <a:spLocks noChangeArrowheads="1"/>
            </p:cNvSpPr>
            <p:nvPr/>
          </p:nvSpPr>
          <p:spPr bwMode="auto">
            <a:xfrm>
              <a:off x="2064" y="2895"/>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2</a:t>
              </a:r>
              <a:endParaRPr lang="en-US" altLang="nl-NL"/>
            </a:p>
          </p:txBody>
        </p:sp>
        <p:sp>
          <p:nvSpPr>
            <p:cNvPr id="29736" name="Rectangle 41"/>
            <p:cNvSpPr>
              <a:spLocks noChangeArrowheads="1"/>
            </p:cNvSpPr>
            <p:nvPr/>
          </p:nvSpPr>
          <p:spPr bwMode="auto">
            <a:xfrm>
              <a:off x="1752" y="2895"/>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29737" name="Rectangle 42"/>
            <p:cNvSpPr>
              <a:spLocks noChangeArrowheads="1"/>
            </p:cNvSpPr>
            <p:nvPr/>
          </p:nvSpPr>
          <p:spPr bwMode="auto">
            <a:xfrm>
              <a:off x="2368" y="2572"/>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29738" name="Rectangle 43"/>
            <p:cNvSpPr>
              <a:spLocks noChangeArrowheads="1"/>
            </p:cNvSpPr>
            <p:nvPr/>
          </p:nvSpPr>
          <p:spPr bwMode="auto">
            <a:xfrm>
              <a:off x="2061" y="2572"/>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29739" name="Rectangle 44"/>
            <p:cNvSpPr>
              <a:spLocks noChangeArrowheads="1"/>
            </p:cNvSpPr>
            <p:nvPr/>
          </p:nvSpPr>
          <p:spPr bwMode="auto">
            <a:xfrm>
              <a:off x="1753" y="2572"/>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9740" name="Rectangle 45"/>
            <p:cNvSpPr>
              <a:spLocks noChangeArrowheads="1"/>
            </p:cNvSpPr>
            <p:nvPr/>
          </p:nvSpPr>
          <p:spPr bwMode="auto">
            <a:xfrm>
              <a:off x="2368" y="2250"/>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29741" name="Rectangle 46"/>
            <p:cNvSpPr>
              <a:spLocks noChangeArrowheads="1"/>
            </p:cNvSpPr>
            <p:nvPr/>
          </p:nvSpPr>
          <p:spPr bwMode="auto">
            <a:xfrm>
              <a:off x="2061" y="2250"/>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29742" name="Rectangle 47"/>
            <p:cNvSpPr>
              <a:spLocks noChangeArrowheads="1"/>
            </p:cNvSpPr>
            <p:nvPr/>
          </p:nvSpPr>
          <p:spPr bwMode="auto">
            <a:xfrm>
              <a:off x="1755" y="2250"/>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2</a:t>
              </a:r>
              <a:endParaRPr lang="en-US" altLang="nl-NL"/>
            </a:p>
          </p:txBody>
        </p:sp>
        <p:sp>
          <p:nvSpPr>
            <p:cNvPr id="29743" name="Rectangle 48"/>
            <p:cNvSpPr>
              <a:spLocks noChangeArrowheads="1"/>
            </p:cNvSpPr>
            <p:nvPr/>
          </p:nvSpPr>
          <p:spPr bwMode="auto">
            <a:xfrm>
              <a:off x="2880" y="2572"/>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P</a:t>
              </a:r>
              <a:endParaRPr lang="en-US" altLang="nl-NL"/>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nl-NL" dirty="0" smtClean="0"/>
              <a:t>Gaussian Elimination (Gauss-Jordan)</a:t>
            </a:r>
            <a:endParaRPr lang="en-US" altLang="nl-NL" dirty="0" smtClean="0"/>
          </a:p>
        </p:txBody>
      </p:sp>
      <p:sp>
        <p:nvSpPr>
          <p:cNvPr id="5123" name="Rectangle 3"/>
          <p:cNvSpPr>
            <a:spLocks noGrp="1" noChangeArrowheads="1"/>
          </p:cNvSpPr>
          <p:nvPr>
            <p:ph idx="1"/>
          </p:nvPr>
        </p:nvSpPr>
        <p:spPr/>
        <p:txBody>
          <a:bodyPr/>
          <a:lstStyle/>
          <a:p>
            <a:pPr eaLnBrk="1" hangingPunct="1"/>
            <a:r>
              <a:rPr lang="en-US" altLang="nl-NL" dirty="0" smtClean="0"/>
              <a:t>You’ve probably learned this method in high-school</a:t>
            </a:r>
          </a:p>
          <a:p>
            <a:pPr eaLnBrk="1" hangingPunct="1"/>
            <a:r>
              <a:rPr lang="en-US" altLang="nl-NL" dirty="0" smtClean="0"/>
              <a:t>An </a:t>
            </a:r>
            <a:r>
              <a:rPr lang="en-US" altLang="nl-NL" dirty="0" smtClean="0"/>
              <a:t>example:</a:t>
            </a:r>
          </a:p>
        </p:txBody>
      </p:sp>
      <p:grpSp>
        <p:nvGrpSpPr>
          <p:cNvPr id="5124" name="Group 7"/>
          <p:cNvGrpSpPr>
            <a:grpSpLocks noChangeAspect="1"/>
          </p:cNvGrpSpPr>
          <p:nvPr/>
        </p:nvGrpSpPr>
        <p:grpSpPr bwMode="auto">
          <a:xfrm>
            <a:off x="3352800" y="1952625"/>
            <a:ext cx="3694113" cy="4448175"/>
            <a:chOff x="2160" y="990"/>
            <a:chExt cx="2327" cy="2802"/>
          </a:xfrm>
        </p:grpSpPr>
        <p:sp>
          <p:nvSpPr>
            <p:cNvPr id="5130" name="AutoShape 6"/>
            <p:cNvSpPr>
              <a:spLocks noChangeAspect="1" noChangeArrowheads="1" noTextEdit="1"/>
            </p:cNvSpPr>
            <p:nvPr/>
          </p:nvSpPr>
          <p:spPr bwMode="auto">
            <a:xfrm>
              <a:off x="2160" y="1008"/>
              <a:ext cx="2327" cy="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5131" name="Rectangle 8"/>
            <p:cNvSpPr>
              <a:spLocks noChangeArrowheads="1"/>
            </p:cNvSpPr>
            <p:nvPr/>
          </p:nvSpPr>
          <p:spPr bwMode="auto">
            <a:xfrm>
              <a:off x="3780" y="3466"/>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5132" name="Rectangle 9"/>
            <p:cNvSpPr>
              <a:spLocks noChangeArrowheads="1"/>
            </p:cNvSpPr>
            <p:nvPr/>
          </p:nvSpPr>
          <p:spPr bwMode="auto">
            <a:xfrm>
              <a:off x="3780" y="3272"/>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5133" name="Rectangle 10"/>
            <p:cNvSpPr>
              <a:spLocks noChangeArrowheads="1"/>
            </p:cNvSpPr>
            <p:nvPr/>
          </p:nvSpPr>
          <p:spPr bwMode="auto">
            <a:xfrm>
              <a:off x="3780" y="3078"/>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5134" name="Rectangle 11"/>
            <p:cNvSpPr>
              <a:spLocks noChangeArrowheads="1"/>
            </p:cNvSpPr>
            <p:nvPr/>
          </p:nvSpPr>
          <p:spPr bwMode="auto">
            <a:xfrm>
              <a:off x="3780" y="353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û</a:t>
              </a:r>
              <a:endParaRPr lang="en-US" altLang="nl-NL"/>
            </a:p>
          </p:txBody>
        </p:sp>
        <p:sp>
          <p:nvSpPr>
            <p:cNvPr id="5135" name="Rectangle 12"/>
            <p:cNvSpPr>
              <a:spLocks noChangeArrowheads="1"/>
            </p:cNvSpPr>
            <p:nvPr/>
          </p:nvSpPr>
          <p:spPr bwMode="auto">
            <a:xfrm>
              <a:off x="3780" y="2884"/>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ù</a:t>
              </a:r>
              <a:endParaRPr lang="en-US" altLang="nl-NL"/>
            </a:p>
          </p:txBody>
        </p:sp>
        <p:sp>
          <p:nvSpPr>
            <p:cNvPr id="5136" name="Rectangle 13"/>
            <p:cNvSpPr>
              <a:spLocks noChangeArrowheads="1"/>
            </p:cNvSpPr>
            <p:nvPr/>
          </p:nvSpPr>
          <p:spPr bwMode="auto">
            <a:xfrm>
              <a:off x="3631" y="3466"/>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5137" name="Rectangle 14"/>
            <p:cNvSpPr>
              <a:spLocks noChangeArrowheads="1"/>
            </p:cNvSpPr>
            <p:nvPr/>
          </p:nvSpPr>
          <p:spPr bwMode="auto">
            <a:xfrm>
              <a:off x="3631" y="3272"/>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5138" name="Rectangle 15"/>
            <p:cNvSpPr>
              <a:spLocks noChangeArrowheads="1"/>
            </p:cNvSpPr>
            <p:nvPr/>
          </p:nvSpPr>
          <p:spPr bwMode="auto">
            <a:xfrm>
              <a:off x="3631" y="3078"/>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5139" name="Rectangle 16"/>
            <p:cNvSpPr>
              <a:spLocks noChangeArrowheads="1"/>
            </p:cNvSpPr>
            <p:nvPr/>
          </p:nvSpPr>
          <p:spPr bwMode="auto">
            <a:xfrm>
              <a:off x="3631" y="353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ë</a:t>
              </a:r>
              <a:endParaRPr lang="en-US" altLang="nl-NL"/>
            </a:p>
          </p:txBody>
        </p:sp>
        <p:sp>
          <p:nvSpPr>
            <p:cNvPr id="5140" name="Rectangle 17"/>
            <p:cNvSpPr>
              <a:spLocks noChangeArrowheads="1"/>
            </p:cNvSpPr>
            <p:nvPr/>
          </p:nvSpPr>
          <p:spPr bwMode="auto">
            <a:xfrm>
              <a:off x="3631" y="2884"/>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é</a:t>
              </a:r>
              <a:endParaRPr lang="en-US" altLang="nl-NL"/>
            </a:p>
          </p:txBody>
        </p:sp>
        <p:sp>
          <p:nvSpPr>
            <p:cNvPr id="5141" name="Rectangle 18"/>
            <p:cNvSpPr>
              <a:spLocks noChangeArrowheads="1"/>
            </p:cNvSpPr>
            <p:nvPr/>
          </p:nvSpPr>
          <p:spPr bwMode="auto">
            <a:xfrm>
              <a:off x="3470" y="3173"/>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a:t>
              </a:r>
              <a:endParaRPr lang="en-US" altLang="nl-NL"/>
            </a:p>
          </p:txBody>
        </p:sp>
        <p:sp>
          <p:nvSpPr>
            <p:cNvPr id="5142" name="Rectangle 19"/>
            <p:cNvSpPr>
              <a:spLocks noChangeArrowheads="1"/>
            </p:cNvSpPr>
            <p:nvPr/>
          </p:nvSpPr>
          <p:spPr bwMode="auto">
            <a:xfrm>
              <a:off x="3340" y="3466"/>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5143" name="Rectangle 20"/>
            <p:cNvSpPr>
              <a:spLocks noChangeArrowheads="1"/>
            </p:cNvSpPr>
            <p:nvPr/>
          </p:nvSpPr>
          <p:spPr bwMode="auto">
            <a:xfrm>
              <a:off x="3340" y="3272"/>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5144" name="Rectangle 21"/>
            <p:cNvSpPr>
              <a:spLocks noChangeArrowheads="1"/>
            </p:cNvSpPr>
            <p:nvPr/>
          </p:nvSpPr>
          <p:spPr bwMode="auto">
            <a:xfrm>
              <a:off x="3340" y="3078"/>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5145" name="Rectangle 22"/>
            <p:cNvSpPr>
              <a:spLocks noChangeArrowheads="1"/>
            </p:cNvSpPr>
            <p:nvPr/>
          </p:nvSpPr>
          <p:spPr bwMode="auto">
            <a:xfrm>
              <a:off x="3340" y="353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û</a:t>
              </a:r>
              <a:endParaRPr lang="en-US" altLang="nl-NL"/>
            </a:p>
          </p:txBody>
        </p:sp>
        <p:sp>
          <p:nvSpPr>
            <p:cNvPr id="5146" name="Rectangle 23"/>
            <p:cNvSpPr>
              <a:spLocks noChangeArrowheads="1"/>
            </p:cNvSpPr>
            <p:nvPr/>
          </p:nvSpPr>
          <p:spPr bwMode="auto">
            <a:xfrm>
              <a:off x="3340" y="2884"/>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ù</a:t>
              </a:r>
              <a:endParaRPr lang="en-US" altLang="nl-NL"/>
            </a:p>
          </p:txBody>
        </p:sp>
        <p:sp>
          <p:nvSpPr>
            <p:cNvPr id="5147" name="Rectangle 24"/>
            <p:cNvSpPr>
              <a:spLocks noChangeArrowheads="1"/>
            </p:cNvSpPr>
            <p:nvPr/>
          </p:nvSpPr>
          <p:spPr bwMode="auto">
            <a:xfrm>
              <a:off x="3073" y="3466"/>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5148" name="Rectangle 25"/>
            <p:cNvSpPr>
              <a:spLocks noChangeArrowheads="1"/>
            </p:cNvSpPr>
            <p:nvPr/>
          </p:nvSpPr>
          <p:spPr bwMode="auto">
            <a:xfrm>
              <a:off x="3073" y="3272"/>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5149" name="Rectangle 26"/>
            <p:cNvSpPr>
              <a:spLocks noChangeArrowheads="1"/>
            </p:cNvSpPr>
            <p:nvPr/>
          </p:nvSpPr>
          <p:spPr bwMode="auto">
            <a:xfrm>
              <a:off x="3073" y="3078"/>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5150" name="Rectangle 27"/>
            <p:cNvSpPr>
              <a:spLocks noChangeArrowheads="1"/>
            </p:cNvSpPr>
            <p:nvPr/>
          </p:nvSpPr>
          <p:spPr bwMode="auto">
            <a:xfrm>
              <a:off x="3073" y="353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ë</a:t>
              </a:r>
              <a:endParaRPr lang="en-US" altLang="nl-NL"/>
            </a:p>
          </p:txBody>
        </p:sp>
        <p:sp>
          <p:nvSpPr>
            <p:cNvPr id="5151" name="Rectangle 28"/>
            <p:cNvSpPr>
              <a:spLocks noChangeArrowheads="1"/>
            </p:cNvSpPr>
            <p:nvPr/>
          </p:nvSpPr>
          <p:spPr bwMode="auto">
            <a:xfrm>
              <a:off x="3073" y="2884"/>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é</a:t>
              </a:r>
              <a:endParaRPr lang="en-US" altLang="nl-NL"/>
            </a:p>
          </p:txBody>
        </p:sp>
        <p:sp>
          <p:nvSpPr>
            <p:cNvPr id="5152" name="Rectangle 29"/>
            <p:cNvSpPr>
              <a:spLocks noChangeArrowheads="1"/>
            </p:cNvSpPr>
            <p:nvPr/>
          </p:nvSpPr>
          <p:spPr bwMode="auto">
            <a:xfrm>
              <a:off x="2959" y="3466"/>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5153" name="Rectangle 30"/>
            <p:cNvSpPr>
              <a:spLocks noChangeArrowheads="1"/>
            </p:cNvSpPr>
            <p:nvPr/>
          </p:nvSpPr>
          <p:spPr bwMode="auto">
            <a:xfrm>
              <a:off x="2959" y="3272"/>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5154" name="Rectangle 31"/>
            <p:cNvSpPr>
              <a:spLocks noChangeArrowheads="1"/>
            </p:cNvSpPr>
            <p:nvPr/>
          </p:nvSpPr>
          <p:spPr bwMode="auto">
            <a:xfrm>
              <a:off x="2959" y="3078"/>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5155" name="Rectangle 32"/>
            <p:cNvSpPr>
              <a:spLocks noChangeArrowheads="1"/>
            </p:cNvSpPr>
            <p:nvPr/>
          </p:nvSpPr>
          <p:spPr bwMode="auto">
            <a:xfrm>
              <a:off x="2959" y="353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û</a:t>
              </a:r>
              <a:endParaRPr lang="en-US" altLang="nl-NL"/>
            </a:p>
          </p:txBody>
        </p:sp>
        <p:sp>
          <p:nvSpPr>
            <p:cNvPr id="5156" name="Rectangle 33"/>
            <p:cNvSpPr>
              <a:spLocks noChangeArrowheads="1"/>
            </p:cNvSpPr>
            <p:nvPr/>
          </p:nvSpPr>
          <p:spPr bwMode="auto">
            <a:xfrm>
              <a:off x="2959" y="2884"/>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ù</a:t>
              </a:r>
              <a:endParaRPr lang="en-US" altLang="nl-NL"/>
            </a:p>
          </p:txBody>
        </p:sp>
        <p:sp>
          <p:nvSpPr>
            <p:cNvPr id="5157" name="Rectangle 34"/>
            <p:cNvSpPr>
              <a:spLocks noChangeArrowheads="1"/>
            </p:cNvSpPr>
            <p:nvPr/>
          </p:nvSpPr>
          <p:spPr bwMode="auto">
            <a:xfrm>
              <a:off x="2194" y="3466"/>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5158" name="Rectangle 35"/>
            <p:cNvSpPr>
              <a:spLocks noChangeArrowheads="1"/>
            </p:cNvSpPr>
            <p:nvPr/>
          </p:nvSpPr>
          <p:spPr bwMode="auto">
            <a:xfrm>
              <a:off x="2194" y="3272"/>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5159" name="Rectangle 36"/>
            <p:cNvSpPr>
              <a:spLocks noChangeArrowheads="1"/>
            </p:cNvSpPr>
            <p:nvPr/>
          </p:nvSpPr>
          <p:spPr bwMode="auto">
            <a:xfrm>
              <a:off x="2194" y="3078"/>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5160" name="Rectangle 37"/>
            <p:cNvSpPr>
              <a:spLocks noChangeArrowheads="1"/>
            </p:cNvSpPr>
            <p:nvPr/>
          </p:nvSpPr>
          <p:spPr bwMode="auto">
            <a:xfrm>
              <a:off x="2194" y="353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ë</a:t>
              </a:r>
              <a:endParaRPr lang="en-US" altLang="nl-NL"/>
            </a:p>
          </p:txBody>
        </p:sp>
        <p:sp>
          <p:nvSpPr>
            <p:cNvPr id="5161" name="Rectangle 38"/>
            <p:cNvSpPr>
              <a:spLocks noChangeArrowheads="1"/>
            </p:cNvSpPr>
            <p:nvPr/>
          </p:nvSpPr>
          <p:spPr bwMode="auto">
            <a:xfrm>
              <a:off x="2194" y="2884"/>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é</a:t>
              </a:r>
              <a:endParaRPr lang="en-US" altLang="nl-NL"/>
            </a:p>
          </p:txBody>
        </p:sp>
        <p:sp>
          <p:nvSpPr>
            <p:cNvPr id="5162" name="Rectangle 39"/>
            <p:cNvSpPr>
              <a:spLocks noChangeArrowheads="1"/>
            </p:cNvSpPr>
            <p:nvPr/>
          </p:nvSpPr>
          <p:spPr bwMode="auto">
            <a:xfrm>
              <a:off x="4375" y="221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5163" name="Rectangle 40"/>
            <p:cNvSpPr>
              <a:spLocks noChangeArrowheads="1"/>
            </p:cNvSpPr>
            <p:nvPr/>
          </p:nvSpPr>
          <p:spPr bwMode="auto">
            <a:xfrm>
              <a:off x="4375" y="2017"/>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5164" name="Rectangle 41"/>
            <p:cNvSpPr>
              <a:spLocks noChangeArrowheads="1"/>
            </p:cNvSpPr>
            <p:nvPr/>
          </p:nvSpPr>
          <p:spPr bwMode="auto">
            <a:xfrm>
              <a:off x="4375" y="1823"/>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5165" name="Rectangle 42"/>
            <p:cNvSpPr>
              <a:spLocks noChangeArrowheads="1"/>
            </p:cNvSpPr>
            <p:nvPr/>
          </p:nvSpPr>
          <p:spPr bwMode="auto">
            <a:xfrm>
              <a:off x="4375" y="2276"/>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û</a:t>
              </a:r>
              <a:endParaRPr lang="en-US" altLang="nl-NL"/>
            </a:p>
          </p:txBody>
        </p:sp>
        <p:sp>
          <p:nvSpPr>
            <p:cNvPr id="5166" name="Rectangle 43"/>
            <p:cNvSpPr>
              <a:spLocks noChangeArrowheads="1"/>
            </p:cNvSpPr>
            <p:nvPr/>
          </p:nvSpPr>
          <p:spPr bwMode="auto">
            <a:xfrm>
              <a:off x="4375" y="1629"/>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ù</a:t>
              </a:r>
              <a:endParaRPr lang="en-US" altLang="nl-NL"/>
            </a:p>
          </p:txBody>
        </p:sp>
        <p:sp>
          <p:nvSpPr>
            <p:cNvPr id="5167" name="Rectangle 44"/>
            <p:cNvSpPr>
              <a:spLocks noChangeArrowheads="1"/>
            </p:cNvSpPr>
            <p:nvPr/>
          </p:nvSpPr>
          <p:spPr bwMode="auto">
            <a:xfrm>
              <a:off x="4120" y="221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5168" name="Rectangle 45"/>
            <p:cNvSpPr>
              <a:spLocks noChangeArrowheads="1"/>
            </p:cNvSpPr>
            <p:nvPr/>
          </p:nvSpPr>
          <p:spPr bwMode="auto">
            <a:xfrm>
              <a:off x="4120" y="2017"/>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5169" name="Rectangle 46"/>
            <p:cNvSpPr>
              <a:spLocks noChangeArrowheads="1"/>
            </p:cNvSpPr>
            <p:nvPr/>
          </p:nvSpPr>
          <p:spPr bwMode="auto">
            <a:xfrm>
              <a:off x="4120" y="1823"/>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5170" name="Rectangle 47"/>
            <p:cNvSpPr>
              <a:spLocks noChangeArrowheads="1"/>
            </p:cNvSpPr>
            <p:nvPr/>
          </p:nvSpPr>
          <p:spPr bwMode="auto">
            <a:xfrm>
              <a:off x="4120" y="2276"/>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ë</a:t>
              </a:r>
              <a:endParaRPr lang="en-US" altLang="nl-NL"/>
            </a:p>
          </p:txBody>
        </p:sp>
        <p:sp>
          <p:nvSpPr>
            <p:cNvPr id="5171" name="Rectangle 48"/>
            <p:cNvSpPr>
              <a:spLocks noChangeArrowheads="1"/>
            </p:cNvSpPr>
            <p:nvPr/>
          </p:nvSpPr>
          <p:spPr bwMode="auto">
            <a:xfrm>
              <a:off x="4120" y="1629"/>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é</a:t>
              </a:r>
              <a:endParaRPr lang="en-US" altLang="nl-NL"/>
            </a:p>
          </p:txBody>
        </p:sp>
        <p:sp>
          <p:nvSpPr>
            <p:cNvPr id="5172" name="Rectangle 49"/>
            <p:cNvSpPr>
              <a:spLocks noChangeArrowheads="1"/>
            </p:cNvSpPr>
            <p:nvPr/>
          </p:nvSpPr>
          <p:spPr bwMode="auto">
            <a:xfrm>
              <a:off x="3958" y="1918"/>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a:t>
              </a:r>
              <a:endParaRPr lang="en-US" altLang="nl-NL"/>
            </a:p>
          </p:txBody>
        </p:sp>
        <p:sp>
          <p:nvSpPr>
            <p:cNvPr id="5173" name="Rectangle 50"/>
            <p:cNvSpPr>
              <a:spLocks noChangeArrowheads="1"/>
            </p:cNvSpPr>
            <p:nvPr/>
          </p:nvSpPr>
          <p:spPr bwMode="auto">
            <a:xfrm>
              <a:off x="3829" y="221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5174" name="Rectangle 51"/>
            <p:cNvSpPr>
              <a:spLocks noChangeArrowheads="1"/>
            </p:cNvSpPr>
            <p:nvPr/>
          </p:nvSpPr>
          <p:spPr bwMode="auto">
            <a:xfrm>
              <a:off x="3829" y="2017"/>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5175" name="Rectangle 52"/>
            <p:cNvSpPr>
              <a:spLocks noChangeArrowheads="1"/>
            </p:cNvSpPr>
            <p:nvPr/>
          </p:nvSpPr>
          <p:spPr bwMode="auto">
            <a:xfrm>
              <a:off x="3829" y="1823"/>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5176" name="Rectangle 53"/>
            <p:cNvSpPr>
              <a:spLocks noChangeArrowheads="1"/>
            </p:cNvSpPr>
            <p:nvPr/>
          </p:nvSpPr>
          <p:spPr bwMode="auto">
            <a:xfrm>
              <a:off x="3829" y="2276"/>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û</a:t>
              </a:r>
              <a:endParaRPr lang="en-US" altLang="nl-NL"/>
            </a:p>
          </p:txBody>
        </p:sp>
        <p:sp>
          <p:nvSpPr>
            <p:cNvPr id="5177" name="Rectangle 54"/>
            <p:cNvSpPr>
              <a:spLocks noChangeArrowheads="1"/>
            </p:cNvSpPr>
            <p:nvPr/>
          </p:nvSpPr>
          <p:spPr bwMode="auto">
            <a:xfrm>
              <a:off x="3829" y="1629"/>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ù</a:t>
              </a:r>
              <a:endParaRPr lang="en-US" altLang="nl-NL"/>
            </a:p>
          </p:txBody>
        </p:sp>
        <p:sp>
          <p:nvSpPr>
            <p:cNvPr id="5178" name="Rectangle 55"/>
            <p:cNvSpPr>
              <a:spLocks noChangeArrowheads="1"/>
            </p:cNvSpPr>
            <p:nvPr/>
          </p:nvSpPr>
          <p:spPr bwMode="auto">
            <a:xfrm>
              <a:off x="3561" y="221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5179" name="Rectangle 56"/>
            <p:cNvSpPr>
              <a:spLocks noChangeArrowheads="1"/>
            </p:cNvSpPr>
            <p:nvPr/>
          </p:nvSpPr>
          <p:spPr bwMode="auto">
            <a:xfrm>
              <a:off x="3561" y="2017"/>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5180" name="Rectangle 57"/>
            <p:cNvSpPr>
              <a:spLocks noChangeArrowheads="1"/>
            </p:cNvSpPr>
            <p:nvPr/>
          </p:nvSpPr>
          <p:spPr bwMode="auto">
            <a:xfrm>
              <a:off x="3561" y="1823"/>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5181" name="Rectangle 58"/>
            <p:cNvSpPr>
              <a:spLocks noChangeArrowheads="1"/>
            </p:cNvSpPr>
            <p:nvPr/>
          </p:nvSpPr>
          <p:spPr bwMode="auto">
            <a:xfrm>
              <a:off x="3561" y="2276"/>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ë</a:t>
              </a:r>
              <a:endParaRPr lang="en-US" altLang="nl-NL"/>
            </a:p>
          </p:txBody>
        </p:sp>
        <p:sp>
          <p:nvSpPr>
            <p:cNvPr id="5182" name="Rectangle 59"/>
            <p:cNvSpPr>
              <a:spLocks noChangeArrowheads="1"/>
            </p:cNvSpPr>
            <p:nvPr/>
          </p:nvSpPr>
          <p:spPr bwMode="auto">
            <a:xfrm>
              <a:off x="3561" y="1629"/>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é</a:t>
              </a:r>
              <a:endParaRPr lang="en-US" altLang="nl-NL"/>
            </a:p>
          </p:txBody>
        </p:sp>
        <p:sp>
          <p:nvSpPr>
            <p:cNvPr id="5183" name="Rectangle 60"/>
            <p:cNvSpPr>
              <a:spLocks noChangeArrowheads="1"/>
            </p:cNvSpPr>
            <p:nvPr/>
          </p:nvSpPr>
          <p:spPr bwMode="auto">
            <a:xfrm>
              <a:off x="3447" y="221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5184" name="Rectangle 61"/>
            <p:cNvSpPr>
              <a:spLocks noChangeArrowheads="1"/>
            </p:cNvSpPr>
            <p:nvPr/>
          </p:nvSpPr>
          <p:spPr bwMode="auto">
            <a:xfrm>
              <a:off x="3447" y="2017"/>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5185" name="Rectangle 62"/>
            <p:cNvSpPr>
              <a:spLocks noChangeArrowheads="1"/>
            </p:cNvSpPr>
            <p:nvPr/>
          </p:nvSpPr>
          <p:spPr bwMode="auto">
            <a:xfrm>
              <a:off x="3447" y="1823"/>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5186" name="Rectangle 63"/>
            <p:cNvSpPr>
              <a:spLocks noChangeArrowheads="1"/>
            </p:cNvSpPr>
            <p:nvPr/>
          </p:nvSpPr>
          <p:spPr bwMode="auto">
            <a:xfrm>
              <a:off x="3447" y="2276"/>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û</a:t>
              </a:r>
              <a:endParaRPr lang="en-US" altLang="nl-NL"/>
            </a:p>
          </p:txBody>
        </p:sp>
        <p:sp>
          <p:nvSpPr>
            <p:cNvPr id="5187" name="Rectangle 64"/>
            <p:cNvSpPr>
              <a:spLocks noChangeArrowheads="1"/>
            </p:cNvSpPr>
            <p:nvPr/>
          </p:nvSpPr>
          <p:spPr bwMode="auto">
            <a:xfrm>
              <a:off x="3447" y="1629"/>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ù</a:t>
              </a:r>
              <a:endParaRPr lang="en-US" altLang="nl-NL"/>
            </a:p>
          </p:txBody>
        </p:sp>
        <p:sp>
          <p:nvSpPr>
            <p:cNvPr id="5188" name="Rectangle 65"/>
            <p:cNvSpPr>
              <a:spLocks noChangeArrowheads="1"/>
            </p:cNvSpPr>
            <p:nvPr/>
          </p:nvSpPr>
          <p:spPr bwMode="auto">
            <a:xfrm>
              <a:off x="2194" y="2211"/>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5189" name="Rectangle 66"/>
            <p:cNvSpPr>
              <a:spLocks noChangeArrowheads="1"/>
            </p:cNvSpPr>
            <p:nvPr/>
          </p:nvSpPr>
          <p:spPr bwMode="auto">
            <a:xfrm>
              <a:off x="2194" y="2017"/>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5190" name="Rectangle 67"/>
            <p:cNvSpPr>
              <a:spLocks noChangeArrowheads="1"/>
            </p:cNvSpPr>
            <p:nvPr/>
          </p:nvSpPr>
          <p:spPr bwMode="auto">
            <a:xfrm>
              <a:off x="2194" y="1823"/>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5191" name="Rectangle 68"/>
            <p:cNvSpPr>
              <a:spLocks noChangeArrowheads="1"/>
            </p:cNvSpPr>
            <p:nvPr/>
          </p:nvSpPr>
          <p:spPr bwMode="auto">
            <a:xfrm>
              <a:off x="2194" y="2276"/>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ë</a:t>
              </a:r>
              <a:endParaRPr lang="en-US" altLang="nl-NL"/>
            </a:p>
          </p:txBody>
        </p:sp>
        <p:sp>
          <p:nvSpPr>
            <p:cNvPr id="5192" name="Rectangle 69"/>
            <p:cNvSpPr>
              <a:spLocks noChangeArrowheads="1"/>
            </p:cNvSpPr>
            <p:nvPr/>
          </p:nvSpPr>
          <p:spPr bwMode="auto">
            <a:xfrm>
              <a:off x="2194" y="1629"/>
              <a:ext cx="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é</a:t>
              </a:r>
              <a:endParaRPr lang="en-US" altLang="nl-NL"/>
            </a:p>
          </p:txBody>
        </p:sp>
        <p:sp>
          <p:nvSpPr>
            <p:cNvPr id="5193" name="Rectangle 70"/>
            <p:cNvSpPr>
              <a:spLocks noChangeArrowheads="1"/>
            </p:cNvSpPr>
            <p:nvPr/>
          </p:nvSpPr>
          <p:spPr bwMode="auto">
            <a:xfrm>
              <a:off x="2469" y="990"/>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a:t>
              </a:r>
              <a:endParaRPr lang="en-US" altLang="nl-NL"/>
            </a:p>
          </p:txBody>
        </p:sp>
        <p:sp>
          <p:nvSpPr>
            <p:cNvPr id="5194" name="Rectangle 71"/>
            <p:cNvSpPr>
              <a:spLocks noChangeArrowheads="1"/>
            </p:cNvSpPr>
            <p:nvPr/>
          </p:nvSpPr>
          <p:spPr bwMode="auto">
            <a:xfrm>
              <a:off x="3691" y="3500"/>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5195" name="Rectangle 72"/>
            <p:cNvSpPr>
              <a:spLocks noChangeArrowheads="1"/>
            </p:cNvSpPr>
            <p:nvPr/>
          </p:nvSpPr>
          <p:spPr bwMode="auto">
            <a:xfrm>
              <a:off x="3691" y="31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5196" name="Rectangle 73"/>
            <p:cNvSpPr>
              <a:spLocks noChangeArrowheads="1"/>
            </p:cNvSpPr>
            <p:nvPr/>
          </p:nvSpPr>
          <p:spPr bwMode="auto">
            <a:xfrm>
              <a:off x="3691" y="289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5197" name="Rectangle 74"/>
            <p:cNvSpPr>
              <a:spLocks noChangeArrowheads="1"/>
            </p:cNvSpPr>
            <p:nvPr/>
          </p:nvSpPr>
          <p:spPr bwMode="auto">
            <a:xfrm>
              <a:off x="2855" y="3500"/>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0</a:t>
              </a:r>
              <a:endParaRPr lang="en-US" altLang="nl-NL"/>
            </a:p>
          </p:txBody>
        </p:sp>
        <p:sp>
          <p:nvSpPr>
            <p:cNvPr id="5198" name="Rectangle 75"/>
            <p:cNvSpPr>
              <a:spLocks noChangeArrowheads="1"/>
            </p:cNvSpPr>
            <p:nvPr/>
          </p:nvSpPr>
          <p:spPr bwMode="auto">
            <a:xfrm>
              <a:off x="2567" y="3500"/>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2</a:t>
              </a:r>
              <a:endParaRPr lang="en-US" altLang="nl-NL"/>
            </a:p>
          </p:txBody>
        </p:sp>
        <p:sp>
          <p:nvSpPr>
            <p:cNvPr id="5199" name="Rectangle 76"/>
            <p:cNvSpPr>
              <a:spLocks noChangeArrowheads="1"/>
            </p:cNvSpPr>
            <p:nvPr/>
          </p:nvSpPr>
          <p:spPr bwMode="auto">
            <a:xfrm>
              <a:off x="2273" y="3500"/>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5200" name="Rectangle 77"/>
            <p:cNvSpPr>
              <a:spLocks noChangeArrowheads="1"/>
            </p:cNvSpPr>
            <p:nvPr/>
          </p:nvSpPr>
          <p:spPr bwMode="auto">
            <a:xfrm>
              <a:off x="2853" y="31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5201" name="Rectangle 78"/>
            <p:cNvSpPr>
              <a:spLocks noChangeArrowheads="1"/>
            </p:cNvSpPr>
            <p:nvPr/>
          </p:nvSpPr>
          <p:spPr bwMode="auto">
            <a:xfrm>
              <a:off x="2564" y="31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5202" name="Rectangle 79"/>
            <p:cNvSpPr>
              <a:spLocks noChangeArrowheads="1"/>
            </p:cNvSpPr>
            <p:nvPr/>
          </p:nvSpPr>
          <p:spPr bwMode="auto">
            <a:xfrm>
              <a:off x="2276" y="3197"/>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2</a:t>
              </a:r>
              <a:endParaRPr lang="en-US" altLang="nl-NL"/>
            </a:p>
          </p:txBody>
        </p:sp>
        <p:sp>
          <p:nvSpPr>
            <p:cNvPr id="5203" name="Rectangle 80"/>
            <p:cNvSpPr>
              <a:spLocks noChangeArrowheads="1"/>
            </p:cNvSpPr>
            <p:nvPr/>
          </p:nvSpPr>
          <p:spPr bwMode="auto">
            <a:xfrm>
              <a:off x="2853" y="289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5204" name="Rectangle 81"/>
            <p:cNvSpPr>
              <a:spLocks noChangeArrowheads="1"/>
            </p:cNvSpPr>
            <p:nvPr/>
          </p:nvSpPr>
          <p:spPr bwMode="auto">
            <a:xfrm>
              <a:off x="2564" y="289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5205" name="Rectangle 82"/>
            <p:cNvSpPr>
              <a:spLocks noChangeArrowheads="1"/>
            </p:cNvSpPr>
            <p:nvPr/>
          </p:nvSpPr>
          <p:spPr bwMode="auto">
            <a:xfrm>
              <a:off x="2273" y="2893"/>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5206" name="Rectangle 83"/>
            <p:cNvSpPr>
              <a:spLocks noChangeArrowheads="1"/>
            </p:cNvSpPr>
            <p:nvPr/>
          </p:nvSpPr>
          <p:spPr bwMode="auto">
            <a:xfrm>
              <a:off x="3256" y="3625"/>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a:t>
              </a:r>
              <a:endParaRPr lang="en-US" altLang="nl-NL"/>
            </a:p>
          </p:txBody>
        </p:sp>
        <p:sp>
          <p:nvSpPr>
            <p:cNvPr id="5207" name="Rectangle 84"/>
            <p:cNvSpPr>
              <a:spLocks noChangeArrowheads="1"/>
            </p:cNvSpPr>
            <p:nvPr/>
          </p:nvSpPr>
          <p:spPr bwMode="auto">
            <a:xfrm>
              <a:off x="3256" y="3321"/>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a:t>
              </a:r>
              <a:endParaRPr lang="en-US" altLang="nl-NL"/>
            </a:p>
          </p:txBody>
        </p:sp>
        <p:sp>
          <p:nvSpPr>
            <p:cNvPr id="5208" name="Rectangle 85"/>
            <p:cNvSpPr>
              <a:spLocks noChangeArrowheads="1"/>
            </p:cNvSpPr>
            <p:nvPr/>
          </p:nvSpPr>
          <p:spPr bwMode="auto">
            <a:xfrm>
              <a:off x="3253" y="3017"/>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a:t>
              </a:r>
              <a:endParaRPr lang="en-US" altLang="nl-NL"/>
            </a:p>
          </p:txBody>
        </p:sp>
        <p:sp>
          <p:nvSpPr>
            <p:cNvPr id="5209" name="Rectangle 86"/>
            <p:cNvSpPr>
              <a:spLocks noChangeArrowheads="1"/>
            </p:cNvSpPr>
            <p:nvPr/>
          </p:nvSpPr>
          <p:spPr bwMode="auto">
            <a:xfrm>
              <a:off x="4290" y="2370"/>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a:t>
              </a:r>
              <a:endParaRPr lang="en-US" altLang="nl-NL"/>
            </a:p>
          </p:txBody>
        </p:sp>
        <p:sp>
          <p:nvSpPr>
            <p:cNvPr id="5210" name="Rectangle 87"/>
            <p:cNvSpPr>
              <a:spLocks noChangeArrowheads="1"/>
            </p:cNvSpPr>
            <p:nvPr/>
          </p:nvSpPr>
          <p:spPr bwMode="auto">
            <a:xfrm>
              <a:off x="4290" y="206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a:t>
              </a:r>
              <a:endParaRPr lang="en-US" altLang="nl-NL"/>
            </a:p>
          </p:txBody>
        </p:sp>
        <p:sp>
          <p:nvSpPr>
            <p:cNvPr id="5211" name="Rectangle 88"/>
            <p:cNvSpPr>
              <a:spLocks noChangeArrowheads="1"/>
            </p:cNvSpPr>
            <p:nvPr/>
          </p:nvSpPr>
          <p:spPr bwMode="auto">
            <a:xfrm>
              <a:off x="4288" y="1763"/>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a:t>
              </a:r>
              <a:endParaRPr lang="en-US" altLang="nl-NL"/>
            </a:p>
          </p:txBody>
        </p:sp>
        <p:sp>
          <p:nvSpPr>
            <p:cNvPr id="5212" name="Rectangle 89"/>
            <p:cNvSpPr>
              <a:spLocks noChangeArrowheads="1"/>
            </p:cNvSpPr>
            <p:nvPr/>
          </p:nvSpPr>
          <p:spPr bwMode="auto">
            <a:xfrm>
              <a:off x="3744" y="2370"/>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a:t>
              </a:r>
              <a:endParaRPr lang="en-US" altLang="nl-NL"/>
            </a:p>
          </p:txBody>
        </p:sp>
        <p:sp>
          <p:nvSpPr>
            <p:cNvPr id="5213" name="Rectangle 90"/>
            <p:cNvSpPr>
              <a:spLocks noChangeArrowheads="1"/>
            </p:cNvSpPr>
            <p:nvPr/>
          </p:nvSpPr>
          <p:spPr bwMode="auto">
            <a:xfrm>
              <a:off x="3744" y="2066"/>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a:t>
              </a:r>
              <a:endParaRPr lang="en-US" altLang="nl-NL"/>
            </a:p>
          </p:txBody>
        </p:sp>
        <p:sp>
          <p:nvSpPr>
            <p:cNvPr id="5214" name="Rectangle 91"/>
            <p:cNvSpPr>
              <a:spLocks noChangeArrowheads="1"/>
            </p:cNvSpPr>
            <p:nvPr/>
          </p:nvSpPr>
          <p:spPr bwMode="auto">
            <a:xfrm>
              <a:off x="3742" y="1763"/>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a:t>
              </a:r>
              <a:endParaRPr lang="en-US" altLang="nl-NL"/>
            </a:p>
          </p:txBody>
        </p:sp>
        <p:sp>
          <p:nvSpPr>
            <p:cNvPr id="5215" name="Rectangle 92"/>
            <p:cNvSpPr>
              <a:spLocks noChangeArrowheads="1"/>
            </p:cNvSpPr>
            <p:nvPr/>
          </p:nvSpPr>
          <p:spPr bwMode="auto">
            <a:xfrm>
              <a:off x="3306" y="237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33</a:t>
              </a:r>
              <a:endParaRPr lang="en-US" altLang="nl-NL"/>
            </a:p>
          </p:txBody>
        </p:sp>
        <p:sp>
          <p:nvSpPr>
            <p:cNvPr id="5216" name="Rectangle 93"/>
            <p:cNvSpPr>
              <a:spLocks noChangeArrowheads="1"/>
            </p:cNvSpPr>
            <p:nvPr/>
          </p:nvSpPr>
          <p:spPr bwMode="auto">
            <a:xfrm>
              <a:off x="2848" y="237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32</a:t>
              </a:r>
              <a:endParaRPr lang="en-US" altLang="nl-NL"/>
            </a:p>
          </p:txBody>
        </p:sp>
        <p:sp>
          <p:nvSpPr>
            <p:cNvPr id="5217" name="Rectangle 94"/>
            <p:cNvSpPr>
              <a:spLocks noChangeArrowheads="1"/>
            </p:cNvSpPr>
            <p:nvPr/>
          </p:nvSpPr>
          <p:spPr bwMode="auto">
            <a:xfrm>
              <a:off x="2401" y="2370"/>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31</a:t>
              </a:r>
              <a:endParaRPr lang="en-US" altLang="nl-NL"/>
            </a:p>
          </p:txBody>
        </p:sp>
        <p:sp>
          <p:nvSpPr>
            <p:cNvPr id="5218" name="Rectangle 95"/>
            <p:cNvSpPr>
              <a:spLocks noChangeArrowheads="1"/>
            </p:cNvSpPr>
            <p:nvPr/>
          </p:nvSpPr>
          <p:spPr bwMode="auto">
            <a:xfrm>
              <a:off x="3307" y="206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23</a:t>
              </a:r>
              <a:endParaRPr lang="en-US" altLang="nl-NL"/>
            </a:p>
          </p:txBody>
        </p:sp>
        <p:sp>
          <p:nvSpPr>
            <p:cNvPr id="5219" name="Rectangle 96"/>
            <p:cNvSpPr>
              <a:spLocks noChangeArrowheads="1"/>
            </p:cNvSpPr>
            <p:nvPr/>
          </p:nvSpPr>
          <p:spPr bwMode="auto">
            <a:xfrm>
              <a:off x="2850" y="206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22</a:t>
              </a:r>
              <a:endParaRPr lang="en-US" altLang="nl-NL"/>
            </a:p>
          </p:txBody>
        </p:sp>
        <p:sp>
          <p:nvSpPr>
            <p:cNvPr id="5220" name="Rectangle 97"/>
            <p:cNvSpPr>
              <a:spLocks noChangeArrowheads="1"/>
            </p:cNvSpPr>
            <p:nvPr/>
          </p:nvSpPr>
          <p:spPr bwMode="auto">
            <a:xfrm>
              <a:off x="2402" y="2066"/>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21</a:t>
              </a:r>
              <a:endParaRPr lang="en-US" altLang="nl-NL"/>
            </a:p>
          </p:txBody>
        </p:sp>
        <p:sp>
          <p:nvSpPr>
            <p:cNvPr id="5221" name="Rectangle 98"/>
            <p:cNvSpPr>
              <a:spLocks noChangeArrowheads="1"/>
            </p:cNvSpPr>
            <p:nvPr/>
          </p:nvSpPr>
          <p:spPr bwMode="auto">
            <a:xfrm>
              <a:off x="3301" y="176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13</a:t>
              </a:r>
              <a:endParaRPr lang="en-US" altLang="nl-NL"/>
            </a:p>
          </p:txBody>
        </p:sp>
        <p:sp>
          <p:nvSpPr>
            <p:cNvPr id="5222" name="Rectangle 99"/>
            <p:cNvSpPr>
              <a:spLocks noChangeArrowheads="1"/>
            </p:cNvSpPr>
            <p:nvPr/>
          </p:nvSpPr>
          <p:spPr bwMode="auto">
            <a:xfrm>
              <a:off x="2843" y="176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12</a:t>
              </a:r>
              <a:endParaRPr lang="en-US" altLang="nl-NL"/>
            </a:p>
          </p:txBody>
        </p:sp>
        <p:sp>
          <p:nvSpPr>
            <p:cNvPr id="5223" name="Rectangle 100"/>
            <p:cNvSpPr>
              <a:spLocks noChangeArrowheads="1"/>
            </p:cNvSpPr>
            <p:nvPr/>
          </p:nvSpPr>
          <p:spPr bwMode="auto">
            <a:xfrm>
              <a:off x="2396" y="176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11</a:t>
              </a:r>
              <a:endParaRPr lang="en-US" altLang="nl-NL"/>
            </a:p>
          </p:txBody>
        </p:sp>
        <p:sp>
          <p:nvSpPr>
            <p:cNvPr id="5224" name="Rectangle 101"/>
            <p:cNvSpPr>
              <a:spLocks noChangeArrowheads="1"/>
            </p:cNvSpPr>
            <p:nvPr/>
          </p:nvSpPr>
          <p:spPr bwMode="auto">
            <a:xfrm>
              <a:off x="3168" y="3500"/>
              <a:ext cx="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x</a:t>
              </a:r>
              <a:endParaRPr lang="en-US" altLang="nl-NL"/>
            </a:p>
          </p:txBody>
        </p:sp>
        <p:sp>
          <p:nvSpPr>
            <p:cNvPr id="5225" name="Rectangle 102"/>
            <p:cNvSpPr>
              <a:spLocks noChangeArrowheads="1"/>
            </p:cNvSpPr>
            <p:nvPr/>
          </p:nvSpPr>
          <p:spPr bwMode="auto">
            <a:xfrm>
              <a:off x="3164" y="3197"/>
              <a:ext cx="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x</a:t>
              </a:r>
              <a:endParaRPr lang="en-US" altLang="nl-NL"/>
            </a:p>
          </p:txBody>
        </p:sp>
        <p:sp>
          <p:nvSpPr>
            <p:cNvPr id="5226" name="Rectangle 103"/>
            <p:cNvSpPr>
              <a:spLocks noChangeArrowheads="1"/>
            </p:cNvSpPr>
            <p:nvPr/>
          </p:nvSpPr>
          <p:spPr bwMode="auto">
            <a:xfrm>
              <a:off x="3175" y="2893"/>
              <a:ext cx="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x</a:t>
              </a:r>
              <a:endParaRPr lang="en-US" altLang="nl-NL"/>
            </a:p>
          </p:txBody>
        </p:sp>
        <p:sp>
          <p:nvSpPr>
            <p:cNvPr id="5227" name="Rectangle 104"/>
            <p:cNvSpPr>
              <a:spLocks noChangeArrowheads="1"/>
            </p:cNvSpPr>
            <p:nvPr/>
          </p:nvSpPr>
          <p:spPr bwMode="auto">
            <a:xfrm>
              <a:off x="4199" y="2245"/>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b</a:t>
              </a:r>
              <a:endParaRPr lang="en-US" altLang="nl-NL"/>
            </a:p>
          </p:txBody>
        </p:sp>
        <p:sp>
          <p:nvSpPr>
            <p:cNvPr id="5228" name="Rectangle 105"/>
            <p:cNvSpPr>
              <a:spLocks noChangeArrowheads="1"/>
            </p:cNvSpPr>
            <p:nvPr/>
          </p:nvSpPr>
          <p:spPr bwMode="auto">
            <a:xfrm>
              <a:off x="4196" y="1942"/>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b</a:t>
              </a:r>
              <a:endParaRPr lang="en-US" altLang="nl-NL"/>
            </a:p>
          </p:txBody>
        </p:sp>
        <p:sp>
          <p:nvSpPr>
            <p:cNvPr id="5229" name="Rectangle 106"/>
            <p:cNvSpPr>
              <a:spLocks noChangeArrowheads="1"/>
            </p:cNvSpPr>
            <p:nvPr/>
          </p:nvSpPr>
          <p:spPr bwMode="auto">
            <a:xfrm>
              <a:off x="4207" y="1638"/>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b</a:t>
              </a:r>
              <a:endParaRPr lang="en-US" altLang="nl-NL"/>
            </a:p>
          </p:txBody>
        </p:sp>
        <p:sp>
          <p:nvSpPr>
            <p:cNvPr id="5230" name="Rectangle 107"/>
            <p:cNvSpPr>
              <a:spLocks noChangeArrowheads="1"/>
            </p:cNvSpPr>
            <p:nvPr/>
          </p:nvSpPr>
          <p:spPr bwMode="auto">
            <a:xfrm>
              <a:off x="3657" y="2245"/>
              <a:ext cx="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x</a:t>
              </a:r>
              <a:endParaRPr lang="en-US" altLang="nl-NL"/>
            </a:p>
          </p:txBody>
        </p:sp>
        <p:sp>
          <p:nvSpPr>
            <p:cNvPr id="5231" name="Rectangle 108"/>
            <p:cNvSpPr>
              <a:spLocks noChangeArrowheads="1"/>
            </p:cNvSpPr>
            <p:nvPr/>
          </p:nvSpPr>
          <p:spPr bwMode="auto">
            <a:xfrm>
              <a:off x="3653" y="1942"/>
              <a:ext cx="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x</a:t>
              </a:r>
              <a:endParaRPr lang="en-US" altLang="nl-NL"/>
            </a:p>
          </p:txBody>
        </p:sp>
        <p:sp>
          <p:nvSpPr>
            <p:cNvPr id="5232" name="Rectangle 109"/>
            <p:cNvSpPr>
              <a:spLocks noChangeArrowheads="1"/>
            </p:cNvSpPr>
            <p:nvPr/>
          </p:nvSpPr>
          <p:spPr bwMode="auto">
            <a:xfrm>
              <a:off x="3664" y="1638"/>
              <a:ext cx="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x</a:t>
              </a:r>
              <a:endParaRPr lang="en-US" altLang="nl-NL"/>
            </a:p>
          </p:txBody>
        </p:sp>
        <p:sp>
          <p:nvSpPr>
            <p:cNvPr id="5233" name="Rectangle 110"/>
            <p:cNvSpPr>
              <a:spLocks noChangeArrowheads="1"/>
            </p:cNvSpPr>
            <p:nvPr/>
          </p:nvSpPr>
          <p:spPr bwMode="auto">
            <a:xfrm>
              <a:off x="3199" y="2245"/>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5234" name="Rectangle 111"/>
            <p:cNvSpPr>
              <a:spLocks noChangeArrowheads="1"/>
            </p:cNvSpPr>
            <p:nvPr/>
          </p:nvSpPr>
          <p:spPr bwMode="auto">
            <a:xfrm>
              <a:off x="2741" y="2245"/>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5235" name="Rectangle 112"/>
            <p:cNvSpPr>
              <a:spLocks noChangeArrowheads="1"/>
            </p:cNvSpPr>
            <p:nvPr/>
          </p:nvSpPr>
          <p:spPr bwMode="auto">
            <a:xfrm>
              <a:off x="2294" y="2245"/>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5236" name="Rectangle 113"/>
            <p:cNvSpPr>
              <a:spLocks noChangeArrowheads="1"/>
            </p:cNvSpPr>
            <p:nvPr/>
          </p:nvSpPr>
          <p:spPr bwMode="auto">
            <a:xfrm>
              <a:off x="3197" y="1942"/>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5237" name="Rectangle 114"/>
            <p:cNvSpPr>
              <a:spLocks noChangeArrowheads="1"/>
            </p:cNvSpPr>
            <p:nvPr/>
          </p:nvSpPr>
          <p:spPr bwMode="auto">
            <a:xfrm>
              <a:off x="2740" y="1942"/>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5238" name="Rectangle 115"/>
            <p:cNvSpPr>
              <a:spLocks noChangeArrowheads="1"/>
            </p:cNvSpPr>
            <p:nvPr/>
          </p:nvSpPr>
          <p:spPr bwMode="auto">
            <a:xfrm>
              <a:off x="2292" y="1942"/>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5239" name="Rectangle 116"/>
            <p:cNvSpPr>
              <a:spLocks noChangeArrowheads="1"/>
            </p:cNvSpPr>
            <p:nvPr/>
          </p:nvSpPr>
          <p:spPr bwMode="auto">
            <a:xfrm>
              <a:off x="3203" y="1638"/>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5240" name="Rectangle 117"/>
            <p:cNvSpPr>
              <a:spLocks noChangeArrowheads="1"/>
            </p:cNvSpPr>
            <p:nvPr/>
          </p:nvSpPr>
          <p:spPr bwMode="auto">
            <a:xfrm>
              <a:off x="2746" y="1638"/>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5241" name="Rectangle 118"/>
            <p:cNvSpPr>
              <a:spLocks noChangeArrowheads="1"/>
            </p:cNvSpPr>
            <p:nvPr/>
          </p:nvSpPr>
          <p:spPr bwMode="auto">
            <a:xfrm>
              <a:off x="2299" y="1638"/>
              <a:ext cx="12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a:t>
              </a:r>
              <a:endParaRPr lang="en-US" altLang="nl-NL"/>
            </a:p>
          </p:txBody>
        </p:sp>
        <p:sp>
          <p:nvSpPr>
            <p:cNvPr id="5242" name="Rectangle 119"/>
            <p:cNvSpPr>
              <a:spLocks noChangeArrowheads="1"/>
            </p:cNvSpPr>
            <p:nvPr/>
          </p:nvSpPr>
          <p:spPr bwMode="auto">
            <a:xfrm>
              <a:off x="2621" y="1014"/>
              <a:ext cx="1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b</a:t>
              </a:r>
              <a:endParaRPr lang="en-US" altLang="nl-NL"/>
            </a:p>
          </p:txBody>
        </p:sp>
        <p:sp>
          <p:nvSpPr>
            <p:cNvPr id="5243" name="Rectangle 120"/>
            <p:cNvSpPr>
              <a:spLocks noChangeArrowheads="1"/>
            </p:cNvSpPr>
            <p:nvPr/>
          </p:nvSpPr>
          <p:spPr bwMode="auto">
            <a:xfrm>
              <a:off x="2206" y="1014"/>
              <a:ext cx="21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i="1">
                  <a:latin typeface="Times New Roman" panose="02020603050405020304" pitchFamily="18" charset="0"/>
                </a:rPr>
                <a:t>Ax</a:t>
              </a:r>
              <a:endParaRPr lang="en-US" altLang="nl-NL"/>
            </a:p>
          </p:txBody>
        </p:sp>
      </p:grpSp>
      <p:sp>
        <p:nvSpPr>
          <p:cNvPr id="5125" name="Rectangle 121"/>
          <p:cNvSpPr>
            <a:spLocks noChangeArrowheads="1"/>
          </p:cNvSpPr>
          <p:nvPr/>
        </p:nvSpPr>
        <p:spPr bwMode="auto">
          <a:xfrm>
            <a:off x="304800" y="5229225"/>
            <a:ext cx="2832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nl-NL" b="1">
                <a:hlinkClick r:id="rId3" action="ppaction://hlinkfile"/>
              </a:rPr>
              <a:t>A=[1 1 1; 2 1 1; 1 2 0]</a:t>
            </a:r>
            <a:endParaRPr lang="en-US" altLang="nl-NL" b="1"/>
          </a:p>
        </p:txBody>
      </p:sp>
      <p:sp>
        <p:nvSpPr>
          <p:cNvPr id="5126" name="Rectangle 122"/>
          <p:cNvSpPr>
            <a:spLocks noChangeArrowheads="1"/>
          </p:cNvSpPr>
          <p:nvPr/>
        </p:nvSpPr>
        <p:spPr bwMode="auto">
          <a:xfrm>
            <a:off x="6705600" y="522922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nl-NL" b="1">
                <a:hlinkClick r:id="rId4" action="ppaction://hlinkfile"/>
              </a:rPr>
              <a:t>b= [1 1 1]</a:t>
            </a:r>
            <a:r>
              <a:rPr lang="en-US" altLang="nl-NL" b="1"/>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ELIMINATE ALL ELEMENTS BELOW DIAGONAL</a:t>
            </a:r>
            <a:endParaRPr lang="nl-NL" sz="2400" dirty="0"/>
          </a:p>
        </p:txBody>
      </p:sp>
      <p:sp>
        <p:nvSpPr>
          <p:cNvPr id="30723" name="Rectangle 3"/>
          <p:cNvSpPr>
            <a:spLocks noGrp="1" noChangeArrowheads="1"/>
          </p:cNvSpPr>
          <p:nvPr>
            <p:ph idx="1"/>
          </p:nvPr>
        </p:nvSpPr>
        <p:spPr/>
        <p:txBody>
          <a:bodyPr/>
          <a:lstStyle/>
          <a:p>
            <a:pPr eaLnBrk="1" hangingPunct="1"/>
            <a:r>
              <a:rPr lang="nl-NL" altLang="nl-NL" smtClean="0"/>
              <a:t>Eliminate all the elements below the diagonal in column 1. Record the multiplier </a:t>
            </a:r>
            <a:r>
              <a:rPr lang="nl-NL" altLang="nl-NL" b="1" i="1" smtClean="0"/>
              <a:t>d</a:t>
            </a:r>
            <a:r>
              <a:rPr lang="nl-NL" altLang="nl-NL" smtClean="0"/>
              <a:t> used for elimination where you create the zero:</a:t>
            </a:r>
            <a:endParaRPr lang="en-US" altLang="nl-NL" smtClean="0"/>
          </a:p>
        </p:txBody>
      </p:sp>
      <p:grpSp>
        <p:nvGrpSpPr>
          <p:cNvPr id="30724" name="Group 9"/>
          <p:cNvGrpSpPr>
            <a:grpSpLocks noChangeAspect="1"/>
          </p:cNvGrpSpPr>
          <p:nvPr/>
        </p:nvGrpSpPr>
        <p:grpSpPr bwMode="auto">
          <a:xfrm>
            <a:off x="914400" y="3606800"/>
            <a:ext cx="1981200" cy="1422400"/>
            <a:chOff x="576" y="2160"/>
            <a:chExt cx="1248" cy="896"/>
          </a:xfrm>
        </p:grpSpPr>
        <p:sp>
          <p:nvSpPr>
            <p:cNvPr id="30755" name="AutoShape 8"/>
            <p:cNvSpPr>
              <a:spLocks noChangeAspect="1" noChangeArrowheads="1" noTextEdit="1"/>
            </p:cNvSpPr>
            <p:nvPr/>
          </p:nvSpPr>
          <p:spPr bwMode="auto">
            <a:xfrm>
              <a:off x="576" y="2160"/>
              <a:ext cx="1248" cy="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30756" name="Rectangle 10"/>
            <p:cNvSpPr>
              <a:spLocks noChangeArrowheads="1"/>
            </p:cNvSpPr>
            <p:nvPr/>
          </p:nvSpPr>
          <p:spPr bwMode="auto">
            <a:xfrm>
              <a:off x="1715" y="2741"/>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30757" name="Rectangle 11"/>
            <p:cNvSpPr>
              <a:spLocks noChangeArrowheads="1"/>
            </p:cNvSpPr>
            <p:nvPr/>
          </p:nvSpPr>
          <p:spPr bwMode="auto">
            <a:xfrm>
              <a:off x="1715" y="2557"/>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30758" name="Rectangle 12"/>
            <p:cNvSpPr>
              <a:spLocks noChangeArrowheads="1"/>
            </p:cNvSpPr>
            <p:nvPr/>
          </p:nvSpPr>
          <p:spPr bwMode="auto">
            <a:xfrm>
              <a:off x="1715" y="237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30759" name="Rectangle 13"/>
            <p:cNvSpPr>
              <a:spLocks noChangeArrowheads="1"/>
            </p:cNvSpPr>
            <p:nvPr/>
          </p:nvSpPr>
          <p:spPr bwMode="auto">
            <a:xfrm>
              <a:off x="1715" y="280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û</a:t>
              </a:r>
              <a:endParaRPr lang="en-US" altLang="nl-NL"/>
            </a:p>
          </p:txBody>
        </p:sp>
        <p:sp>
          <p:nvSpPr>
            <p:cNvPr id="30760" name="Rectangle 14"/>
            <p:cNvSpPr>
              <a:spLocks noChangeArrowheads="1"/>
            </p:cNvSpPr>
            <p:nvPr/>
          </p:nvSpPr>
          <p:spPr bwMode="auto">
            <a:xfrm>
              <a:off x="1715" y="2189"/>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ù</a:t>
              </a:r>
              <a:endParaRPr lang="en-US" altLang="nl-NL"/>
            </a:p>
          </p:txBody>
        </p:sp>
        <p:sp>
          <p:nvSpPr>
            <p:cNvPr id="30761" name="Rectangle 15"/>
            <p:cNvSpPr>
              <a:spLocks noChangeArrowheads="1"/>
            </p:cNvSpPr>
            <p:nvPr/>
          </p:nvSpPr>
          <p:spPr bwMode="auto">
            <a:xfrm>
              <a:off x="608" y="2741"/>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30762" name="Rectangle 16"/>
            <p:cNvSpPr>
              <a:spLocks noChangeArrowheads="1"/>
            </p:cNvSpPr>
            <p:nvPr/>
          </p:nvSpPr>
          <p:spPr bwMode="auto">
            <a:xfrm>
              <a:off x="608" y="2557"/>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30763" name="Rectangle 17"/>
            <p:cNvSpPr>
              <a:spLocks noChangeArrowheads="1"/>
            </p:cNvSpPr>
            <p:nvPr/>
          </p:nvSpPr>
          <p:spPr bwMode="auto">
            <a:xfrm>
              <a:off x="608" y="237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30764" name="Rectangle 18"/>
            <p:cNvSpPr>
              <a:spLocks noChangeArrowheads="1"/>
            </p:cNvSpPr>
            <p:nvPr/>
          </p:nvSpPr>
          <p:spPr bwMode="auto">
            <a:xfrm>
              <a:off x="608" y="280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ë</a:t>
              </a:r>
              <a:endParaRPr lang="en-US" altLang="nl-NL"/>
            </a:p>
          </p:txBody>
        </p:sp>
        <p:sp>
          <p:nvSpPr>
            <p:cNvPr id="30765" name="Rectangle 19"/>
            <p:cNvSpPr>
              <a:spLocks noChangeArrowheads="1"/>
            </p:cNvSpPr>
            <p:nvPr/>
          </p:nvSpPr>
          <p:spPr bwMode="auto">
            <a:xfrm>
              <a:off x="608" y="2189"/>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é</a:t>
              </a:r>
              <a:endParaRPr lang="en-US" altLang="nl-NL"/>
            </a:p>
          </p:txBody>
        </p:sp>
        <p:sp>
          <p:nvSpPr>
            <p:cNvPr id="30766" name="Rectangle 20"/>
            <p:cNvSpPr>
              <a:spLocks noChangeArrowheads="1"/>
            </p:cNvSpPr>
            <p:nvPr/>
          </p:nvSpPr>
          <p:spPr bwMode="auto">
            <a:xfrm>
              <a:off x="1358" y="2751"/>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30767" name="Rectangle 21"/>
            <p:cNvSpPr>
              <a:spLocks noChangeArrowheads="1"/>
            </p:cNvSpPr>
            <p:nvPr/>
          </p:nvSpPr>
          <p:spPr bwMode="auto">
            <a:xfrm>
              <a:off x="1619" y="277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5</a:t>
              </a:r>
              <a:endParaRPr lang="en-US" altLang="nl-NL"/>
            </a:p>
          </p:txBody>
        </p:sp>
        <p:sp>
          <p:nvSpPr>
            <p:cNvPr id="30768" name="Rectangle 22"/>
            <p:cNvSpPr>
              <a:spLocks noChangeArrowheads="1"/>
            </p:cNvSpPr>
            <p:nvPr/>
          </p:nvSpPr>
          <p:spPr bwMode="auto">
            <a:xfrm>
              <a:off x="1571" y="277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30769" name="Rectangle 23"/>
            <p:cNvSpPr>
              <a:spLocks noChangeArrowheads="1"/>
            </p:cNvSpPr>
            <p:nvPr/>
          </p:nvSpPr>
          <p:spPr bwMode="auto">
            <a:xfrm>
              <a:off x="1475" y="277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30770" name="Rectangle 24"/>
            <p:cNvSpPr>
              <a:spLocks noChangeArrowheads="1"/>
            </p:cNvSpPr>
            <p:nvPr/>
          </p:nvSpPr>
          <p:spPr bwMode="auto">
            <a:xfrm>
              <a:off x="1085" y="277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5</a:t>
              </a:r>
              <a:endParaRPr lang="en-US" altLang="nl-NL"/>
            </a:p>
          </p:txBody>
        </p:sp>
        <p:sp>
          <p:nvSpPr>
            <p:cNvPr id="30771" name="Rectangle 25"/>
            <p:cNvSpPr>
              <a:spLocks noChangeArrowheads="1"/>
            </p:cNvSpPr>
            <p:nvPr/>
          </p:nvSpPr>
          <p:spPr bwMode="auto">
            <a:xfrm>
              <a:off x="1037" y="2773"/>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30772" name="Rectangle 26"/>
            <p:cNvSpPr>
              <a:spLocks noChangeArrowheads="1"/>
            </p:cNvSpPr>
            <p:nvPr/>
          </p:nvSpPr>
          <p:spPr bwMode="auto">
            <a:xfrm>
              <a:off x="941" y="277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30773" name="Rectangle 27"/>
            <p:cNvSpPr>
              <a:spLocks noChangeArrowheads="1"/>
            </p:cNvSpPr>
            <p:nvPr/>
          </p:nvSpPr>
          <p:spPr bwMode="auto">
            <a:xfrm>
              <a:off x="685" y="2773"/>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30774" name="Rectangle 28"/>
            <p:cNvSpPr>
              <a:spLocks noChangeArrowheads="1"/>
            </p:cNvSpPr>
            <p:nvPr/>
          </p:nvSpPr>
          <p:spPr bwMode="auto">
            <a:xfrm>
              <a:off x="1484" y="248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30775" name="Rectangle 29"/>
            <p:cNvSpPr>
              <a:spLocks noChangeArrowheads="1"/>
            </p:cNvSpPr>
            <p:nvPr/>
          </p:nvSpPr>
          <p:spPr bwMode="auto">
            <a:xfrm>
              <a:off x="1019" y="248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30776" name="Rectangle 30"/>
            <p:cNvSpPr>
              <a:spLocks noChangeArrowheads="1"/>
            </p:cNvSpPr>
            <p:nvPr/>
          </p:nvSpPr>
          <p:spPr bwMode="auto">
            <a:xfrm>
              <a:off x="685" y="248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30777" name="Rectangle 31"/>
            <p:cNvSpPr>
              <a:spLocks noChangeArrowheads="1"/>
            </p:cNvSpPr>
            <p:nvPr/>
          </p:nvSpPr>
          <p:spPr bwMode="auto">
            <a:xfrm>
              <a:off x="1484" y="219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30778" name="Rectangle 32"/>
            <p:cNvSpPr>
              <a:spLocks noChangeArrowheads="1"/>
            </p:cNvSpPr>
            <p:nvPr/>
          </p:nvSpPr>
          <p:spPr bwMode="auto">
            <a:xfrm>
              <a:off x="1019" y="219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30779" name="Rectangle 33"/>
            <p:cNvSpPr>
              <a:spLocks noChangeArrowheads="1"/>
            </p:cNvSpPr>
            <p:nvPr/>
          </p:nvSpPr>
          <p:spPr bwMode="auto">
            <a:xfrm>
              <a:off x="686" y="219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2</a:t>
              </a:r>
              <a:endParaRPr lang="en-US" altLang="nl-NL"/>
            </a:p>
          </p:txBody>
        </p:sp>
      </p:grpSp>
      <p:grpSp>
        <p:nvGrpSpPr>
          <p:cNvPr id="30725" name="Group 35"/>
          <p:cNvGrpSpPr>
            <a:grpSpLocks noChangeAspect="1"/>
          </p:cNvGrpSpPr>
          <p:nvPr/>
        </p:nvGrpSpPr>
        <p:grpSpPr bwMode="auto">
          <a:xfrm>
            <a:off x="6477000" y="4495800"/>
            <a:ext cx="2209800" cy="1476375"/>
            <a:chOff x="4176" y="2832"/>
            <a:chExt cx="1296" cy="930"/>
          </a:xfrm>
        </p:grpSpPr>
        <p:sp>
          <p:nvSpPr>
            <p:cNvPr id="30730" name="AutoShape 34"/>
            <p:cNvSpPr>
              <a:spLocks noChangeAspect="1" noChangeArrowheads="1" noTextEdit="1"/>
            </p:cNvSpPr>
            <p:nvPr/>
          </p:nvSpPr>
          <p:spPr bwMode="auto">
            <a:xfrm>
              <a:off x="4176" y="2832"/>
              <a:ext cx="1296" cy="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30731" name="Rectangle 36"/>
            <p:cNvSpPr>
              <a:spLocks noChangeArrowheads="1"/>
            </p:cNvSpPr>
            <p:nvPr/>
          </p:nvSpPr>
          <p:spPr bwMode="auto">
            <a:xfrm>
              <a:off x="5359" y="3435"/>
              <a:ext cx="7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30732" name="Rectangle 37"/>
            <p:cNvSpPr>
              <a:spLocks noChangeArrowheads="1"/>
            </p:cNvSpPr>
            <p:nvPr/>
          </p:nvSpPr>
          <p:spPr bwMode="auto">
            <a:xfrm>
              <a:off x="5359" y="3244"/>
              <a:ext cx="7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30733" name="Rectangle 38"/>
            <p:cNvSpPr>
              <a:spLocks noChangeArrowheads="1"/>
            </p:cNvSpPr>
            <p:nvPr/>
          </p:nvSpPr>
          <p:spPr bwMode="auto">
            <a:xfrm>
              <a:off x="5359" y="3053"/>
              <a:ext cx="7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ú</a:t>
              </a:r>
              <a:endParaRPr lang="en-US" altLang="nl-NL"/>
            </a:p>
          </p:txBody>
        </p:sp>
        <p:sp>
          <p:nvSpPr>
            <p:cNvPr id="30734" name="Rectangle 39"/>
            <p:cNvSpPr>
              <a:spLocks noChangeArrowheads="1"/>
            </p:cNvSpPr>
            <p:nvPr/>
          </p:nvSpPr>
          <p:spPr bwMode="auto">
            <a:xfrm>
              <a:off x="5359" y="3500"/>
              <a:ext cx="7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û</a:t>
              </a:r>
              <a:endParaRPr lang="en-US" altLang="nl-NL"/>
            </a:p>
          </p:txBody>
        </p:sp>
        <p:sp>
          <p:nvSpPr>
            <p:cNvPr id="30735" name="Rectangle 40"/>
            <p:cNvSpPr>
              <a:spLocks noChangeArrowheads="1"/>
            </p:cNvSpPr>
            <p:nvPr/>
          </p:nvSpPr>
          <p:spPr bwMode="auto">
            <a:xfrm>
              <a:off x="5359" y="2862"/>
              <a:ext cx="7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ù</a:t>
              </a:r>
              <a:endParaRPr lang="en-US" altLang="nl-NL"/>
            </a:p>
          </p:txBody>
        </p:sp>
        <p:sp>
          <p:nvSpPr>
            <p:cNvPr id="30736" name="Rectangle 41"/>
            <p:cNvSpPr>
              <a:spLocks noChangeArrowheads="1"/>
            </p:cNvSpPr>
            <p:nvPr/>
          </p:nvSpPr>
          <p:spPr bwMode="auto">
            <a:xfrm>
              <a:off x="4209" y="3435"/>
              <a:ext cx="7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30737" name="Rectangle 42"/>
            <p:cNvSpPr>
              <a:spLocks noChangeArrowheads="1"/>
            </p:cNvSpPr>
            <p:nvPr/>
          </p:nvSpPr>
          <p:spPr bwMode="auto">
            <a:xfrm>
              <a:off x="4209" y="3244"/>
              <a:ext cx="7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30738" name="Rectangle 43"/>
            <p:cNvSpPr>
              <a:spLocks noChangeArrowheads="1"/>
            </p:cNvSpPr>
            <p:nvPr/>
          </p:nvSpPr>
          <p:spPr bwMode="auto">
            <a:xfrm>
              <a:off x="4209" y="3053"/>
              <a:ext cx="7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ê</a:t>
              </a:r>
              <a:endParaRPr lang="en-US" altLang="nl-NL"/>
            </a:p>
          </p:txBody>
        </p:sp>
        <p:sp>
          <p:nvSpPr>
            <p:cNvPr id="30739" name="Rectangle 44"/>
            <p:cNvSpPr>
              <a:spLocks noChangeArrowheads="1"/>
            </p:cNvSpPr>
            <p:nvPr/>
          </p:nvSpPr>
          <p:spPr bwMode="auto">
            <a:xfrm>
              <a:off x="4209" y="3500"/>
              <a:ext cx="7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ë</a:t>
              </a:r>
              <a:endParaRPr lang="en-US" altLang="nl-NL"/>
            </a:p>
          </p:txBody>
        </p:sp>
        <p:sp>
          <p:nvSpPr>
            <p:cNvPr id="30740" name="Rectangle 45"/>
            <p:cNvSpPr>
              <a:spLocks noChangeArrowheads="1"/>
            </p:cNvSpPr>
            <p:nvPr/>
          </p:nvSpPr>
          <p:spPr bwMode="auto">
            <a:xfrm>
              <a:off x="4209" y="2862"/>
              <a:ext cx="7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é</a:t>
              </a:r>
              <a:endParaRPr lang="en-US" altLang="nl-NL"/>
            </a:p>
          </p:txBody>
        </p:sp>
        <p:sp>
          <p:nvSpPr>
            <p:cNvPr id="30741" name="Rectangle 46"/>
            <p:cNvSpPr>
              <a:spLocks noChangeArrowheads="1"/>
            </p:cNvSpPr>
            <p:nvPr/>
          </p:nvSpPr>
          <p:spPr bwMode="auto">
            <a:xfrm>
              <a:off x="4988" y="3446"/>
              <a:ext cx="10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Symbol" panose="05050102010706020507" pitchFamily="18" charset="2"/>
                </a:rPr>
                <a:t>-</a:t>
              </a:r>
              <a:endParaRPr lang="en-US" altLang="nl-NL"/>
            </a:p>
          </p:txBody>
        </p:sp>
        <p:sp>
          <p:nvSpPr>
            <p:cNvPr id="30742" name="Rectangle 47"/>
            <p:cNvSpPr>
              <a:spLocks noChangeArrowheads="1"/>
            </p:cNvSpPr>
            <p:nvPr/>
          </p:nvSpPr>
          <p:spPr bwMode="auto">
            <a:xfrm>
              <a:off x="5259" y="3469"/>
              <a:ext cx="9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5</a:t>
              </a:r>
              <a:endParaRPr lang="en-US" altLang="nl-NL"/>
            </a:p>
          </p:txBody>
        </p:sp>
        <p:sp>
          <p:nvSpPr>
            <p:cNvPr id="30743" name="Rectangle 48"/>
            <p:cNvSpPr>
              <a:spLocks noChangeArrowheads="1"/>
            </p:cNvSpPr>
            <p:nvPr/>
          </p:nvSpPr>
          <p:spPr bwMode="auto">
            <a:xfrm>
              <a:off x="5209" y="3469"/>
              <a:ext cx="4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a:t>
              </a:r>
              <a:endParaRPr lang="en-US" altLang="nl-NL"/>
            </a:p>
          </p:txBody>
        </p:sp>
        <p:sp>
          <p:nvSpPr>
            <p:cNvPr id="30744" name="Rectangle 49"/>
            <p:cNvSpPr>
              <a:spLocks noChangeArrowheads="1"/>
            </p:cNvSpPr>
            <p:nvPr/>
          </p:nvSpPr>
          <p:spPr bwMode="auto">
            <a:xfrm>
              <a:off x="5110" y="3469"/>
              <a:ext cx="9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0</a:t>
              </a:r>
              <a:endParaRPr lang="en-US" altLang="nl-NL"/>
            </a:p>
          </p:txBody>
        </p:sp>
        <p:sp>
          <p:nvSpPr>
            <p:cNvPr id="30745" name="Rectangle 50"/>
            <p:cNvSpPr>
              <a:spLocks noChangeArrowheads="1"/>
            </p:cNvSpPr>
            <p:nvPr/>
          </p:nvSpPr>
          <p:spPr bwMode="auto">
            <a:xfrm>
              <a:off x="4705" y="3469"/>
              <a:ext cx="9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5</a:t>
              </a:r>
              <a:endParaRPr lang="en-US" altLang="nl-NL"/>
            </a:p>
          </p:txBody>
        </p:sp>
        <p:sp>
          <p:nvSpPr>
            <p:cNvPr id="30746" name="Rectangle 51"/>
            <p:cNvSpPr>
              <a:spLocks noChangeArrowheads="1"/>
            </p:cNvSpPr>
            <p:nvPr/>
          </p:nvSpPr>
          <p:spPr bwMode="auto">
            <a:xfrm>
              <a:off x="4655" y="3469"/>
              <a:ext cx="4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a:t>
              </a:r>
              <a:endParaRPr lang="en-US" altLang="nl-NL"/>
            </a:p>
          </p:txBody>
        </p:sp>
        <p:sp>
          <p:nvSpPr>
            <p:cNvPr id="30747" name="Rectangle 52"/>
            <p:cNvSpPr>
              <a:spLocks noChangeArrowheads="1"/>
            </p:cNvSpPr>
            <p:nvPr/>
          </p:nvSpPr>
          <p:spPr bwMode="auto">
            <a:xfrm>
              <a:off x="4555" y="3469"/>
              <a:ext cx="9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30748" name="Rectangle 53"/>
            <p:cNvSpPr>
              <a:spLocks noChangeArrowheads="1"/>
            </p:cNvSpPr>
            <p:nvPr/>
          </p:nvSpPr>
          <p:spPr bwMode="auto">
            <a:xfrm>
              <a:off x="4289" y="3469"/>
              <a:ext cx="25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0.5</a:t>
              </a:r>
              <a:endParaRPr lang="en-US" altLang="nl-NL"/>
            </a:p>
          </p:txBody>
        </p:sp>
        <p:sp>
          <p:nvSpPr>
            <p:cNvPr id="30749" name="Rectangle 54"/>
            <p:cNvSpPr>
              <a:spLocks noChangeArrowheads="1"/>
            </p:cNvSpPr>
            <p:nvPr/>
          </p:nvSpPr>
          <p:spPr bwMode="auto">
            <a:xfrm>
              <a:off x="5119" y="3170"/>
              <a:ext cx="9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30750" name="Rectangle 55"/>
            <p:cNvSpPr>
              <a:spLocks noChangeArrowheads="1"/>
            </p:cNvSpPr>
            <p:nvPr/>
          </p:nvSpPr>
          <p:spPr bwMode="auto">
            <a:xfrm>
              <a:off x="4636" y="3170"/>
              <a:ext cx="9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30751" name="Rectangle 56"/>
            <p:cNvSpPr>
              <a:spLocks noChangeArrowheads="1"/>
            </p:cNvSpPr>
            <p:nvPr/>
          </p:nvSpPr>
          <p:spPr bwMode="auto">
            <a:xfrm>
              <a:off x="4289" y="3170"/>
              <a:ext cx="9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0</a:t>
              </a:r>
              <a:endParaRPr lang="en-US" altLang="nl-NL"/>
            </a:p>
          </p:txBody>
        </p:sp>
        <p:sp>
          <p:nvSpPr>
            <p:cNvPr id="30752" name="Rectangle 57"/>
            <p:cNvSpPr>
              <a:spLocks noChangeArrowheads="1"/>
            </p:cNvSpPr>
            <p:nvPr/>
          </p:nvSpPr>
          <p:spPr bwMode="auto">
            <a:xfrm>
              <a:off x="5119" y="2871"/>
              <a:ext cx="9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30753" name="Rectangle 58"/>
            <p:cNvSpPr>
              <a:spLocks noChangeArrowheads="1"/>
            </p:cNvSpPr>
            <p:nvPr/>
          </p:nvSpPr>
          <p:spPr bwMode="auto">
            <a:xfrm>
              <a:off x="4636" y="2871"/>
              <a:ext cx="9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1</a:t>
              </a:r>
              <a:endParaRPr lang="en-US" altLang="nl-NL"/>
            </a:p>
          </p:txBody>
        </p:sp>
        <p:sp>
          <p:nvSpPr>
            <p:cNvPr id="30754" name="Rectangle 59"/>
            <p:cNvSpPr>
              <a:spLocks noChangeArrowheads="1"/>
            </p:cNvSpPr>
            <p:nvPr/>
          </p:nvSpPr>
          <p:spPr bwMode="auto">
            <a:xfrm>
              <a:off x="4290" y="2871"/>
              <a:ext cx="9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500">
                  <a:latin typeface="Times New Roman" panose="02020603050405020304" pitchFamily="18" charset="0"/>
                </a:rPr>
                <a:t>2</a:t>
              </a:r>
              <a:endParaRPr lang="en-US" altLang="nl-NL"/>
            </a:p>
          </p:txBody>
        </p:sp>
      </p:grpSp>
      <p:sp>
        <p:nvSpPr>
          <p:cNvPr id="30726" name="Text Box 60"/>
          <p:cNvSpPr txBox="1">
            <a:spLocks noChangeArrowheads="1"/>
          </p:cNvSpPr>
          <p:nvPr/>
        </p:nvSpPr>
        <p:spPr bwMode="auto">
          <a:xfrm>
            <a:off x="3048000" y="3581400"/>
            <a:ext cx="487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a:t>Here we did:</a:t>
            </a:r>
            <a:r>
              <a:rPr lang="nl-NL" altLang="nl-NL" b="1"/>
              <a:t> row 3 = row 3 -0.5*row 1</a:t>
            </a:r>
            <a:endParaRPr lang="en-US" altLang="nl-NL" b="1"/>
          </a:p>
        </p:txBody>
      </p:sp>
      <p:sp>
        <p:nvSpPr>
          <p:cNvPr id="30727" name="Rectangle 62"/>
          <p:cNvSpPr>
            <a:spLocks noChangeArrowheads="1"/>
          </p:cNvSpPr>
          <p:nvPr/>
        </p:nvSpPr>
        <p:spPr bwMode="auto">
          <a:xfrm>
            <a:off x="6553200" y="4953000"/>
            <a:ext cx="533400" cy="914400"/>
          </a:xfrm>
          <a:prstGeom prst="rect">
            <a:avLst/>
          </a:prstGeom>
          <a:solidFill>
            <a:schemeClr val="folHlink">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nl-NL" altLang="nl-NL" dirty="0" smtClean="0"/>
              <a:t>MOVE ON TO NEXT COLUMN</a:t>
            </a:r>
            <a:endParaRPr lang="en-US" altLang="nl-NL" dirty="0" smtClean="0"/>
          </a:p>
        </p:txBody>
      </p:sp>
      <p:sp>
        <p:nvSpPr>
          <p:cNvPr id="31747" name="Rectangle 3"/>
          <p:cNvSpPr>
            <a:spLocks noGrp="1" noChangeArrowheads="1"/>
          </p:cNvSpPr>
          <p:nvPr>
            <p:ph idx="1"/>
          </p:nvPr>
        </p:nvSpPr>
        <p:spPr/>
        <p:txBody>
          <a:bodyPr/>
          <a:lstStyle/>
          <a:p>
            <a:pPr eaLnBrk="1" hangingPunct="1"/>
            <a:r>
              <a:rPr lang="nl-NL" altLang="nl-NL" smtClean="0"/>
              <a:t>Move on to the next column. Swap rows to move the largest element to the diagonal (do the same row swap to P)</a:t>
            </a:r>
            <a:endParaRPr lang="en-US" altLang="nl-NL" smtClean="0"/>
          </a:p>
        </p:txBody>
      </p:sp>
      <p:grpSp>
        <p:nvGrpSpPr>
          <p:cNvPr id="31748" name="Group 7"/>
          <p:cNvGrpSpPr>
            <a:grpSpLocks noChangeAspect="1"/>
          </p:cNvGrpSpPr>
          <p:nvPr/>
        </p:nvGrpSpPr>
        <p:grpSpPr bwMode="auto">
          <a:xfrm>
            <a:off x="1828800" y="3505200"/>
            <a:ext cx="5257800" cy="1682750"/>
            <a:chOff x="1152" y="2208"/>
            <a:chExt cx="3312" cy="1060"/>
          </a:xfrm>
        </p:grpSpPr>
        <p:sp>
          <p:nvSpPr>
            <p:cNvPr id="31752" name="AutoShape 6"/>
            <p:cNvSpPr>
              <a:spLocks noChangeAspect="1" noChangeArrowheads="1" noTextEdit="1"/>
            </p:cNvSpPr>
            <p:nvPr/>
          </p:nvSpPr>
          <p:spPr bwMode="auto">
            <a:xfrm>
              <a:off x="1152" y="2208"/>
              <a:ext cx="3312" cy="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31753" name="Rectangle 8"/>
            <p:cNvSpPr>
              <a:spLocks noChangeArrowheads="1"/>
            </p:cNvSpPr>
            <p:nvPr/>
          </p:nvSpPr>
          <p:spPr bwMode="auto">
            <a:xfrm>
              <a:off x="4334" y="2896"/>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31754" name="Rectangle 9"/>
            <p:cNvSpPr>
              <a:spLocks noChangeArrowheads="1"/>
            </p:cNvSpPr>
            <p:nvPr/>
          </p:nvSpPr>
          <p:spPr bwMode="auto">
            <a:xfrm>
              <a:off x="4334" y="2678"/>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31755" name="Rectangle 10"/>
            <p:cNvSpPr>
              <a:spLocks noChangeArrowheads="1"/>
            </p:cNvSpPr>
            <p:nvPr/>
          </p:nvSpPr>
          <p:spPr bwMode="auto">
            <a:xfrm>
              <a:off x="4334" y="2460"/>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31756" name="Rectangle 11"/>
            <p:cNvSpPr>
              <a:spLocks noChangeArrowheads="1"/>
            </p:cNvSpPr>
            <p:nvPr/>
          </p:nvSpPr>
          <p:spPr bwMode="auto">
            <a:xfrm>
              <a:off x="4334" y="2969"/>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û</a:t>
              </a:r>
              <a:endParaRPr lang="en-US" altLang="nl-NL"/>
            </a:p>
          </p:txBody>
        </p:sp>
        <p:sp>
          <p:nvSpPr>
            <p:cNvPr id="31757" name="Rectangle 12"/>
            <p:cNvSpPr>
              <a:spLocks noChangeArrowheads="1"/>
            </p:cNvSpPr>
            <p:nvPr/>
          </p:nvSpPr>
          <p:spPr bwMode="auto">
            <a:xfrm>
              <a:off x="4334" y="2243"/>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ù</a:t>
              </a:r>
              <a:endParaRPr lang="en-US" altLang="nl-NL"/>
            </a:p>
          </p:txBody>
        </p:sp>
        <p:sp>
          <p:nvSpPr>
            <p:cNvPr id="31758" name="Rectangle 13"/>
            <p:cNvSpPr>
              <a:spLocks noChangeArrowheads="1"/>
            </p:cNvSpPr>
            <p:nvPr/>
          </p:nvSpPr>
          <p:spPr bwMode="auto">
            <a:xfrm>
              <a:off x="3482" y="2896"/>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31759" name="Rectangle 14"/>
            <p:cNvSpPr>
              <a:spLocks noChangeArrowheads="1"/>
            </p:cNvSpPr>
            <p:nvPr/>
          </p:nvSpPr>
          <p:spPr bwMode="auto">
            <a:xfrm>
              <a:off x="3482" y="2678"/>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31760" name="Rectangle 15"/>
            <p:cNvSpPr>
              <a:spLocks noChangeArrowheads="1"/>
            </p:cNvSpPr>
            <p:nvPr/>
          </p:nvSpPr>
          <p:spPr bwMode="auto">
            <a:xfrm>
              <a:off x="3482" y="2460"/>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31761" name="Rectangle 16"/>
            <p:cNvSpPr>
              <a:spLocks noChangeArrowheads="1"/>
            </p:cNvSpPr>
            <p:nvPr/>
          </p:nvSpPr>
          <p:spPr bwMode="auto">
            <a:xfrm>
              <a:off x="3482" y="2969"/>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ë</a:t>
              </a:r>
              <a:endParaRPr lang="en-US" altLang="nl-NL"/>
            </a:p>
          </p:txBody>
        </p:sp>
        <p:sp>
          <p:nvSpPr>
            <p:cNvPr id="31762" name="Rectangle 17"/>
            <p:cNvSpPr>
              <a:spLocks noChangeArrowheads="1"/>
            </p:cNvSpPr>
            <p:nvPr/>
          </p:nvSpPr>
          <p:spPr bwMode="auto">
            <a:xfrm>
              <a:off x="3482" y="2243"/>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é</a:t>
              </a:r>
              <a:endParaRPr lang="en-US" altLang="nl-NL"/>
            </a:p>
          </p:txBody>
        </p:sp>
        <p:sp>
          <p:nvSpPr>
            <p:cNvPr id="31763" name="Rectangle 18"/>
            <p:cNvSpPr>
              <a:spLocks noChangeArrowheads="1"/>
            </p:cNvSpPr>
            <p:nvPr/>
          </p:nvSpPr>
          <p:spPr bwMode="auto">
            <a:xfrm>
              <a:off x="3301" y="256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sp>
          <p:nvSpPr>
            <p:cNvPr id="31764" name="Rectangle 19"/>
            <p:cNvSpPr>
              <a:spLocks noChangeArrowheads="1"/>
            </p:cNvSpPr>
            <p:nvPr/>
          </p:nvSpPr>
          <p:spPr bwMode="auto">
            <a:xfrm>
              <a:off x="2822" y="2567"/>
              <a:ext cx="22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Þ</a:t>
              </a:r>
              <a:endParaRPr lang="en-US" altLang="nl-NL"/>
            </a:p>
          </p:txBody>
        </p:sp>
        <p:sp>
          <p:nvSpPr>
            <p:cNvPr id="31765" name="Rectangle 20"/>
            <p:cNvSpPr>
              <a:spLocks noChangeArrowheads="1"/>
            </p:cNvSpPr>
            <p:nvPr/>
          </p:nvSpPr>
          <p:spPr bwMode="auto">
            <a:xfrm>
              <a:off x="2684" y="2896"/>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31766" name="Rectangle 21"/>
            <p:cNvSpPr>
              <a:spLocks noChangeArrowheads="1"/>
            </p:cNvSpPr>
            <p:nvPr/>
          </p:nvSpPr>
          <p:spPr bwMode="auto">
            <a:xfrm>
              <a:off x="2684" y="2678"/>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31767" name="Rectangle 22"/>
            <p:cNvSpPr>
              <a:spLocks noChangeArrowheads="1"/>
            </p:cNvSpPr>
            <p:nvPr/>
          </p:nvSpPr>
          <p:spPr bwMode="auto">
            <a:xfrm>
              <a:off x="2684" y="2460"/>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31768" name="Rectangle 23"/>
            <p:cNvSpPr>
              <a:spLocks noChangeArrowheads="1"/>
            </p:cNvSpPr>
            <p:nvPr/>
          </p:nvSpPr>
          <p:spPr bwMode="auto">
            <a:xfrm>
              <a:off x="2684" y="2969"/>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û</a:t>
              </a:r>
              <a:endParaRPr lang="en-US" altLang="nl-NL"/>
            </a:p>
          </p:txBody>
        </p:sp>
        <p:sp>
          <p:nvSpPr>
            <p:cNvPr id="31769" name="Rectangle 24"/>
            <p:cNvSpPr>
              <a:spLocks noChangeArrowheads="1"/>
            </p:cNvSpPr>
            <p:nvPr/>
          </p:nvSpPr>
          <p:spPr bwMode="auto">
            <a:xfrm>
              <a:off x="2684" y="2243"/>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ù</a:t>
              </a:r>
              <a:endParaRPr lang="en-US" altLang="nl-NL"/>
            </a:p>
          </p:txBody>
        </p:sp>
        <p:sp>
          <p:nvSpPr>
            <p:cNvPr id="31770" name="Rectangle 25"/>
            <p:cNvSpPr>
              <a:spLocks noChangeArrowheads="1"/>
            </p:cNvSpPr>
            <p:nvPr/>
          </p:nvSpPr>
          <p:spPr bwMode="auto">
            <a:xfrm>
              <a:off x="1190" y="2896"/>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31771" name="Rectangle 26"/>
            <p:cNvSpPr>
              <a:spLocks noChangeArrowheads="1"/>
            </p:cNvSpPr>
            <p:nvPr/>
          </p:nvSpPr>
          <p:spPr bwMode="auto">
            <a:xfrm>
              <a:off x="1190" y="2678"/>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31772" name="Rectangle 27"/>
            <p:cNvSpPr>
              <a:spLocks noChangeArrowheads="1"/>
            </p:cNvSpPr>
            <p:nvPr/>
          </p:nvSpPr>
          <p:spPr bwMode="auto">
            <a:xfrm>
              <a:off x="1190" y="2460"/>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31773" name="Rectangle 28"/>
            <p:cNvSpPr>
              <a:spLocks noChangeArrowheads="1"/>
            </p:cNvSpPr>
            <p:nvPr/>
          </p:nvSpPr>
          <p:spPr bwMode="auto">
            <a:xfrm>
              <a:off x="1190" y="2969"/>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ë</a:t>
              </a:r>
              <a:endParaRPr lang="en-US" altLang="nl-NL"/>
            </a:p>
          </p:txBody>
        </p:sp>
        <p:sp>
          <p:nvSpPr>
            <p:cNvPr id="31774" name="Rectangle 29"/>
            <p:cNvSpPr>
              <a:spLocks noChangeArrowheads="1"/>
            </p:cNvSpPr>
            <p:nvPr/>
          </p:nvSpPr>
          <p:spPr bwMode="auto">
            <a:xfrm>
              <a:off x="1190" y="2243"/>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é</a:t>
              </a:r>
              <a:endParaRPr lang="en-US" altLang="nl-NL"/>
            </a:p>
          </p:txBody>
        </p:sp>
        <p:sp>
          <p:nvSpPr>
            <p:cNvPr id="31775" name="Rectangle 30"/>
            <p:cNvSpPr>
              <a:spLocks noChangeArrowheads="1"/>
            </p:cNvSpPr>
            <p:nvPr/>
          </p:nvSpPr>
          <p:spPr bwMode="auto">
            <a:xfrm>
              <a:off x="2240" y="2567"/>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sp>
          <p:nvSpPr>
            <p:cNvPr id="31776" name="Rectangle 31"/>
            <p:cNvSpPr>
              <a:spLocks noChangeArrowheads="1"/>
            </p:cNvSpPr>
            <p:nvPr/>
          </p:nvSpPr>
          <p:spPr bwMode="auto">
            <a:xfrm>
              <a:off x="4217" y="293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31777" name="Rectangle 32"/>
            <p:cNvSpPr>
              <a:spLocks noChangeArrowheads="1"/>
            </p:cNvSpPr>
            <p:nvPr/>
          </p:nvSpPr>
          <p:spPr bwMode="auto">
            <a:xfrm>
              <a:off x="3894" y="293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31778" name="Rectangle 33"/>
            <p:cNvSpPr>
              <a:spLocks noChangeArrowheads="1"/>
            </p:cNvSpPr>
            <p:nvPr/>
          </p:nvSpPr>
          <p:spPr bwMode="auto">
            <a:xfrm>
              <a:off x="3569" y="293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1</a:t>
              </a:r>
              <a:endParaRPr lang="en-US" altLang="nl-NL"/>
            </a:p>
          </p:txBody>
        </p:sp>
        <p:sp>
          <p:nvSpPr>
            <p:cNvPr id="31779" name="Rectangle 34"/>
            <p:cNvSpPr>
              <a:spLocks noChangeArrowheads="1"/>
            </p:cNvSpPr>
            <p:nvPr/>
          </p:nvSpPr>
          <p:spPr bwMode="auto">
            <a:xfrm>
              <a:off x="4215" y="259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1</a:t>
              </a:r>
              <a:endParaRPr lang="en-US" altLang="nl-NL"/>
            </a:p>
          </p:txBody>
        </p:sp>
        <p:sp>
          <p:nvSpPr>
            <p:cNvPr id="31780" name="Rectangle 35"/>
            <p:cNvSpPr>
              <a:spLocks noChangeArrowheads="1"/>
            </p:cNvSpPr>
            <p:nvPr/>
          </p:nvSpPr>
          <p:spPr bwMode="auto">
            <a:xfrm>
              <a:off x="3894" y="259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31781" name="Rectangle 36"/>
            <p:cNvSpPr>
              <a:spLocks noChangeArrowheads="1"/>
            </p:cNvSpPr>
            <p:nvPr/>
          </p:nvSpPr>
          <p:spPr bwMode="auto">
            <a:xfrm>
              <a:off x="3571" y="259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31782" name="Rectangle 37"/>
            <p:cNvSpPr>
              <a:spLocks noChangeArrowheads="1"/>
            </p:cNvSpPr>
            <p:nvPr/>
          </p:nvSpPr>
          <p:spPr bwMode="auto">
            <a:xfrm>
              <a:off x="4217" y="225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31783" name="Rectangle 38"/>
            <p:cNvSpPr>
              <a:spLocks noChangeArrowheads="1"/>
            </p:cNvSpPr>
            <p:nvPr/>
          </p:nvSpPr>
          <p:spPr bwMode="auto">
            <a:xfrm>
              <a:off x="3892" y="225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1</a:t>
              </a:r>
              <a:endParaRPr lang="en-US" altLang="nl-NL"/>
            </a:p>
          </p:txBody>
        </p:sp>
        <p:sp>
          <p:nvSpPr>
            <p:cNvPr id="31784" name="Rectangle 39"/>
            <p:cNvSpPr>
              <a:spLocks noChangeArrowheads="1"/>
            </p:cNvSpPr>
            <p:nvPr/>
          </p:nvSpPr>
          <p:spPr bwMode="auto">
            <a:xfrm>
              <a:off x="3571" y="225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31785" name="Rectangle 40"/>
            <p:cNvSpPr>
              <a:spLocks noChangeArrowheads="1"/>
            </p:cNvSpPr>
            <p:nvPr/>
          </p:nvSpPr>
          <p:spPr bwMode="auto">
            <a:xfrm>
              <a:off x="2400" y="293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1</a:t>
              </a:r>
              <a:endParaRPr lang="en-US" altLang="nl-NL"/>
            </a:p>
          </p:txBody>
        </p:sp>
        <p:sp>
          <p:nvSpPr>
            <p:cNvPr id="31786" name="Rectangle 41"/>
            <p:cNvSpPr>
              <a:spLocks noChangeArrowheads="1"/>
            </p:cNvSpPr>
            <p:nvPr/>
          </p:nvSpPr>
          <p:spPr bwMode="auto">
            <a:xfrm>
              <a:off x="1839" y="293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1</a:t>
              </a:r>
              <a:endParaRPr lang="en-US" altLang="nl-NL"/>
            </a:p>
          </p:txBody>
        </p:sp>
        <p:sp>
          <p:nvSpPr>
            <p:cNvPr id="31787" name="Rectangle 42"/>
            <p:cNvSpPr>
              <a:spLocks noChangeArrowheads="1"/>
            </p:cNvSpPr>
            <p:nvPr/>
          </p:nvSpPr>
          <p:spPr bwMode="auto">
            <a:xfrm>
              <a:off x="1362" y="2934"/>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31788" name="Rectangle 43"/>
            <p:cNvSpPr>
              <a:spLocks noChangeArrowheads="1"/>
            </p:cNvSpPr>
            <p:nvPr/>
          </p:nvSpPr>
          <p:spPr bwMode="auto">
            <a:xfrm>
              <a:off x="2570" y="259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5</a:t>
              </a:r>
              <a:endParaRPr lang="en-US" altLang="nl-NL"/>
            </a:p>
          </p:txBody>
        </p:sp>
        <p:sp>
          <p:nvSpPr>
            <p:cNvPr id="31789" name="Rectangle 44"/>
            <p:cNvSpPr>
              <a:spLocks noChangeArrowheads="1"/>
            </p:cNvSpPr>
            <p:nvPr/>
          </p:nvSpPr>
          <p:spPr bwMode="auto">
            <a:xfrm>
              <a:off x="2513" y="2593"/>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a:t>
              </a:r>
              <a:endParaRPr lang="en-US" altLang="nl-NL"/>
            </a:p>
          </p:txBody>
        </p:sp>
        <p:sp>
          <p:nvSpPr>
            <p:cNvPr id="31790" name="Rectangle 45"/>
            <p:cNvSpPr>
              <a:spLocks noChangeArrowheads="1"/>
            </p:cNvSpPr>
            <p:nvPr/>
          </p:nvSpPr>
          <p:spPr bwMode="auto">
            <a:xfrm>
              <a:off x="2400" y="259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31791" name="Rectangle 46"/>
            <p:cNvSpPr>
              <a:spLocks noChangeArrowheads="1"/>
            </p:cNvSpPr>
            <p:nvPr/>
          </p:nvSpPr>
          <p:spPr bwMode="auto">
            <a:xfrm>
              <a:off x="1917" y="259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5</a:t>
              </a:r>
              <a:endParaRPr lang="en-US" altLang="nl-NL"/>
            </a:p>
          </p:txBody>
        </p:sp>
        <p:sp>
          <p:nvSpPr>
            <p:cNvPr id="31792" name="Rectangle 47"/>
            <p:cNvSpPr>
              <a:spLocks noChangeArrowheads="1"/>
            </p:cNvSpPr>
            <p:nvPr/>
          </p:nvSpPr>
          <p:spPr bwMode="auto">
            <a:xfrm>
              <a:off x="1861" y="2593"/>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a:t>
              </a:r>
              <a:endParaRPr lang="en-US" altLang="nl-NL"/>
            </a:p>
          </p:txBody>
        </p:sp>
        <p:sp>
          <p:nvSpPr>
            <p:cNvPr id="31793" name="Rectangle 48"/>
            <p:cNvSpPr>
              <a:spLocks noChangeArrowheads="1"/>
            </p:cNvSpPr>
            <p:nvPr/>
          </p:nvSpPr>
          <p:spPr bwMode="auto">
            <a:xfrm>
              <a:off x="1747" y="259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1</a:t>
              </a:r>
              <a:endParaRPr lang="en-US" altLang="nl-NL"/>
            </a:p>
          </p:txBody>
        </p:sp>
        <p:sp>
          <p:nvSpPr>
            <p:cNvPr id="31794" name="Rectangle 49"/>
            <p:cNvSpPr>
              <a:spLocks noChangeArrowheads="1"/>
            </p:cNvSpPr>
            <p:nvPr/>
          </p:nvSpPr>
          <p:spPr bwMode="auto">
            <a:xfrm>
              <a:off x="1449" y="259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5</a:t>
              </a:r>
              <a:endParaRPr lang="en-US" altLang="nl-NL"/>
            </a:p>
          </p:txBody>
        </p:sp>
        <p:sp>
          <p:nvSpPr>
            <p:cNvPr id="31795" name="Rectangle 50"/>
            <p:cNvSpPr>
              <a:spLocks noChangeArrowheads="1"/>
            </p:cNvSpPr>
            <p:nvPr/>
          </p:nvSpPr>
          <p:spPr bwMode="auto">
            <a:xfrm>
              <a:off x="1392" y="2593"/>
              <a:ext cx="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a:t>
              </a:r>
              <a:endParaRPr lang="en-US" altLang="nl-NL"/>
            </a:p>
          </p:txBody>
        </p:sp>
        <p:sp>
          <p:nvSpPr>
            <p:cNvPr id="31796" name="Rectangle 51"/>
            <p:cNvSpPr>
              <a:spLocks noChangeArrowheads="1"/>
            </p:cNvSpPr>
            <p:nvPr/>
          </p:nvSpPr>
          <p:spPr bwMode="auto">
            <a:xfrm>
              <a:off x="1279" y="259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31797" name="Rectangle 52"/>
            <p:cNvSpPr>
              <a:spLocks noChangeArrowheads="1"/>
            </p:cNvSpPr>
            <p:nvPr/>
          </p:nvSpPr>
          <p:spPr bwMode="auto">
            <a:xfrm>
              <a:off x="2400" y="225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1</a:t>
              </a:r>
              <a:endParaRPr lang="en-US" altLang="nl-NL"/>
            </a:p>
          </p:txBody>
        </p:sp>
        <p:sp>
          <p:nvSpPr>
            <p:cNvPr id="31798" name="Rectangle 53"/>
            <p:cNvSpPr>
              <a:spLocks noChangeArrowheads="1"/>
            </p:cNvSpPr>
            <p:nvPr/>
          </p:nvSpPr>
          <p:spPr bwMode="auto">
            <a:xfrm>
              <a:off x="1839" y="225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1</a:t>
              </a:r>
              <a:endParaRPr lang="en-US" altLang="nl-NL"/>
            </a:p>
          </p:txBody>
        </p:sp>
        <p:sp>
          <p:nvSpPr>
            <p:cNvPr id="31799" name="Rectangle 54"/>
            <p:cNvSpPr>
              <a:spLocks noChangeArrowheads="1"/>
            </p:cNvSpPr>
            <p:nvPr/>
          </p:nvSpPr>
          <p:spPr bwMode="auto">
            <a:xfrm>
              <a:off x="1364" y="2252"/>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2</a:t>
              </a:r>
              <a:endParaRPr lang="en-US" altLang="nl-NL"/>
            </a:p>
          </p:txBody>
        </p:sp>
        <p:sp>
          <p:nvSpPr>
            <p:cNvPr id="31800" name="Rectangle 55"/>
            <p:cNvSpPr>
              <a:spLocks noChangeArrowheads="1"/>
            </p:cNvSpPr>
            <p:nvPr/>
          </p:nvSpPr>
          <p:spPr bwMode="auto">
            <a:xfrm>
              <a:off x="3106" y="2593"/>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P</a:t>
              </a:r>
              <a:endParaRPr lang="en-US" altLang="nl-NL"/>
            </a:p>
          </p:txBody>
        </p:sp>
      </p:grpSp>
      <p:sp>
        <p:nvSpPr>
          <p:cNvPr id="31749" name="AutoShape 57"/>
          <p:cNvSpPr>
            <a:spLocks noChangeArrowheads="1"/>
          </p:cNvSpPr>
          <p:nvPr/>
        </p:nvSpPr>
        <p:spPr bwMode="auto">
          <a:xfrm>
            <a:off x="990600" y="4191000"/>
            <a:ext cx="762000" cy="914400"/>
          </a:xfrm>
          <a:prstGeom prst="curvedRightArrow">
            <a:avLst>
              <a:gd name="adj1" fmla="val 24000"/>
              <a:gd name="adj2" fmla="val 48000"/>
              <a:gd name="adj3" fmla="val 33333"/>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31750" name="Rectangle 58"/>
          <p:cNvSpPr>
            <a:spLocks noChangeArrowheads="1"/>
          </p:cNvSpPr>
          <p:nvPr/>
        </p:nvSpPr>
        <p:spPr bwMode="auto">
          <a:xfrm>
            <a:off x="1981200" y="4114800"/>
            <a:ext cx="533400" cy="914400"/>
          </a:xfrm>
          <a:prstGeom prst="rect">
            <a:avLst/>
          </a:prstGeom>
          <a:solidFill>
            <a:schemeClr val="folHlink">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ELEMINATE ELEMENTS BELOW DIAGONAL</a:t>
            </a:r>
          </a:p>
        </p:txBody>
      </p:sp>
      <p:sp>
        <p:nvSpPr>
          <p:cNvPr id="32771" name="Rectangle 3"/>
          <p:cNvSpPr>
            <a:spLocks noGrp="1" noChangeArrowheads="1"/>
          </p:cNvSpPr>
          <p:nvPr>
            <p:ph idx="1"/>
          </p:nvPr>
        </p:nvSpPr>
        <p:spPr/>
        <p:txBody>
          <a:bodyPr/>
          <a:lstStyle/>
          <a:p>
            <a:pPr eaLnBrk="1" hangingPunct="1"/>
            <a:r>
              <a:rPr lang="nl-NL" altLang="nl-NL" smtClean="0"/>
              <a:t>Eliminate the elements below the diagonal:</a:t>
            </a:r>
            <a:endParaRPr lang="en-US" altLang="nl-NL" smtClean="0"/>
          </a:p>
        </p:txBody>
      </p:sp>
      <p:grpSp>
        <p:nvGrpSpPr>
          <p:cNvPr id="32772" name="Group 7"/>
          <p:cNvGrpSpPr>
            <a:grpSpLocks noChangeAspect="1"/>
          </p:cNvGrpSpPr>
          <p:nvPr/>
        </p:nvGrpSpPr>
        <p:grpSpPr bwMode="auto">
          <a:xfrm>
            <a:off x="1295400" y="2514600"/>
            <a:ext cx="2895600" cy="1743075"/>
            <a:chOff x="816" y="1584"/>
            <a:chExt cx="1824" cy="1098"/>
          </a:xfrm>
        </p:grpSpPr>
        <p:sp>
          <p:nvSpPr>
            <p:cNvPr id="32777" name="AutoShape 6"/>
            <p:cNvSpPr>
              <a:spLocks noChangeAspect="1" noChangeArrowheads="1" noTextEdit="1"/>
            </p:cNvSpPr>
            <p:nvPr/>
          </p:nvSpPr>
          <p:spPr bwMode="auto">
            <a:xfrm>
              <a:off x="816" y="1584"/>
              <a:ext cx="1824" cy="1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32778" name="Rectangle 8"/>
            <p:cNvSpPr>
              <a:spLocks noChangeArrowheads="1"/>
            </p:cNvSpPr>
            <p:nvPr/>
          </p:nvSpPr>
          <p:spPr bwMode="auto">
            <a:xfrm>
              <a:off x="2499" y="2295"/>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32779" name="Rectangle 9"/>
            <p:cNvSpPr>
              <a:spLocks noChangeArrowheads="1"/>
            </p:cNvSpPr>
            <p:nvPr/>
          </p:nvSpPr>
          <p:spPr bwMode="auto">
            <a:xfrm>
              <a:off x="2499" y="2070"/>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32780" name="Rectangle 10"/>
            <p:cNvSpPr>
              <a:spLocks noChangeArrowheads="1"/>
            </p:cNvSpPr>
            <p:nvPr/>
          </p:nvSpPr>
          <p:spPr bwMode="auto">
            <a:xfrm>
              <a:off x="2499" y="1845"/>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32781" name="Rectangle 11"/>
            <p:cNvSpPr>
              <a:spLocks noChangeArrowheads="1"/>
            </p:cNvSpPr>
            <p:nvPr/>
          </p:nvSpPr>
          <p:spPr bwMode="auto">
            <a:xfrm>
              <a:off x="2499" y="2371"/>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û</a:t>
              </a:r>
              <a:endParaRPr lang="en-US" altLang="nl-NL"/>
            </a:p>
          </p:txBody>
        </p:sp>
        <p:sp>
          <p:nvSpPr>
            <p:cNvPr id="32782" name="Rectangle 12"/>
            <p:cNvSpPr>
              <a:spLocks noChangeArrowheads="1"/>
            </p:cNvSpPr>
            <p:nvPr/>
          </p:nvSpPr>
          <p:spPr bwMode="auto">
            <a:xfrm>
              <a:off x="2499" y="16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ù</a:t>
              </a:r>
              <a:endParaRPr lang="en-US" altLang="nl-NL"/>
            </a:p>
          </p:txBody>
        </p:sp>
        <p:sp>
          <p:nvSpPr>
            <p:cNvPr id="32783" name="Rectangle 13"/>
            <p:cNvSpPr>
              <a:spLocks noChangeArrowheads="1"/>
            </p:cNvSpPr>
            <p:nvPr/>
          </p:nvSpPr>
          <p:spPr bwMode="auto">
            <a:xfrm>
              <a:off x="855" y="2295"/>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32784" name="Rectangle 14"/>
            <p:cNvSpPr>
              <a:spLocks noChangeArrowheads="1"/>
            </p:cNvSpPr>
            <p:nvPr/>
          </p:nvSpPr>
          <p:spPr bwMode="auto">
            <a:xfrm>
              <a:off x="855" y="2070"/>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32785" name="Rectangle 15"/>
            <p:cNvSpPr>
              <a:spLocks noChangeArrowheads="1"/>
            </p:cNvSpPr>
            <p:nvPr/>
          </p:nvSpPr>
          <p:spPr bwMode="auto">
            <a:xfrm>
              <a:off x="855" y="1845"/>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32786" name="Rectangle 16"/>
            <p:cNvSpPr>
              <a:spLocks noChangeArrowheads="1"/>
            </p:cNvSpPr>
            <p:nvPr/>
          </p:nvSpPr>
          <p:spPr bwMode="auto">
            <a:xfrm>
              <a:off x="855" y="2371"/>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ë</a:t>
              </a:r>
              <a:endParaRPr lang="en-US" altLang="nl-NL"/>
            </a:p>
          </p:txBody>
        </p:sp>
        <p:sp>
          <p:nvSpPr>
            <p:cNvPr id="32787" name="Rectangle 17"/>
            <p:cNvSpPr>
              <a:spLocks noChangeArrowheads="1"/>
            </p:cNvSpPr>
            <p:nvPr/>
          </p:nvSpPr>
          <p:spPr bwMode="auto">
            <a:xfrm>
              <a:off x="855" y="16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é</a:t>
              </a:r>
              <a:endParaRPr lang="en-US" altLang="nl-NL"/>
            </a:p>
          </p:txBody>
        </p:sp>
        <p:sp>
          <p:nvSpPr>
            <p:cNvPr id="32788" name="Rectangle 18"/>
            <p:cNvSpPr>
              <a:spLocks noChangeArrowheads="1"/>
            </p:cNvSpPr>
            <p:nvPr/>
          </p:nvSpPr>
          <p:spPr bwMode="auto">
            <a:xfrm>
              <a:off x="2039" y="1955"/>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32789" name="Rectangle 19"/>
            <p:cNvSpPr>
              <a:spLocks noChangeArrowheads="1"/>
            </p:cNvSpPr>
            <p:nvPr/>
          </p:nvSpPr>
          <p:spPr bwMode="auto">
            <a:xfrm>
              <a:off x="2337" y="2335"/>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3</a:t>
              </a:r>
              <a:endParaRPr lang="en-US" altLang="nl-NL"/>
            </a:p>
          </p:txBody>
        </p:sp>
        <p:sp>
          <p:nvSpPr>
            <p:cNvPr id="32790" name="Rectangle 20"/>
            <p:cNvSpPr>
              <a:spLocks noChangeArrowheads="1"/>
            </p:cNvSpPr>
            <p:nvPr/>
          </p:nvSpPr>
          <p:spPr bwMode="auto">
            <a:xfrm>
              <a:off x="2238" y="2335"/>
              <a:ext cx="6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a:t>
              </a:r>
              <a:endParaRPr lang="en-US" altLang="nl-NL"/>
            </a:p>
          </p:txBody>
        </p:sp>
        <p:sp>
          <p:nvSpPr>
            <p:cNvPr id="32791" name="Rectangle 21"/>
            <p:cNvSpPr>
              <a:spLocks noChangeArrowheads="1"/>
            </p:cNvSpPr>
            <p:nvPr/>
          </p:nvSpPr>
          <p:spPr bwMode="auto">
            <a:xfrm>
              <a:off x="2087" y="2335"/>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4</a:t>
              </a:r>
              <a:endParaRPr lang="en-US" altLang="nl-NL"/>
            </a:p>
          </p:txBody>
        </p:sp>
        <p:sp>
          <p:nvSpPr>
            <p:cNvPr id="32792" name="Rectangle 22"/>
            <p:cNvSpPr>
              <a:spLocks noChangeArrowheads="1"/>
            </p:cNvSpPr>
            <p:nvPr/>
          </p:nvSpPr>
          <p:spPr bwMode="auto">
            <a:xfrm>
              <a:off x="1708" y="2335"/>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3</a:t>
              </a:r>
              <a:endParaRPr lang="en-US" altLang="nl-NL"/>
            </a:p>
          </p:txBody>
        </p:sp>
        <p:sp>
          <p:nvSpPr>
            <p:cNvPr id="32793" name="Rectangle 23"/>
            <p:cNvSpPr>
              <a:spLocks noChangeArrowheads="1"/>
            </p:cNvSpPr>
            <p:nvPr/>
          </p:nvSpPr>
          <p:spPr bwMode="auto">
            <a:xfrm>
              <a:off x="1609" y="2335"/>
              <a:ext cx="6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a:t>
              </a:r>
              <a:endParaRPr lang="en-US" altLang="nl-NL"/>
            </a:p>
          </p:txBody>
        </p:sp>
        <p:sp>
          <p:nvSpPr>
            <p:cNvPr id="32794" name="Rectangle 24"/>
            <p:cNvSpPr>
              <a:spLocks noChangeArrowheads="1"/>
            </p:cNvSpPr>
            <p:nvPr/>
          </p:nvSpPr>
          <p:spPr bwMode="auto">
            <a:xfrm>
              <a:off x="1458" y="2335"/>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2</a:t>
              </a:r>
              <a:endParaRPr lang="en-US" altLang="nl-NL"/>
            </a:p>
          </p:txBody>
        </p:sp>
        <p:sp>
          <p:nvSpPr>
            <p:cNvPr id="32795" name="Rectangle 25"/>
            <p:cNvSpPr>
              <a:spLocks noChangeArrowheads="1"/>
            </p:cNvSpPr>
            <p:nvPr/>
          </p:nvSpPr>
          <p:spPr bwMode="auto">
            <a:xfrm>
              <a:off x="1034" y="2335"/>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0</a:t>
              </a:r>
              <a:endParaRPr lang="en-US" altLang="nl-NL"/>
            </a:p>
          </p:txBody>
        </p:sp>
        <p:sp>
          <p:nvSpPr>
            <p:cNvPr id="32796" name="Rectangle 26"/>
            <p:cNvSpPr>
              <a:spLocks noChangeArrowheads="1"/>
            </p:cNvSpPr>
            <p:nvPr/>
          </p:nvSpPr>
          <p:spPr bwMode="auto">
            <a:xfrm>
              <a:off x="2381" y="19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5</a:t>
              </a:r>
              <a:endParaRPr lang="en-US" altLang="nl-NL"/>
            </a:p>
          </p:txBody>
        </p:sp>
        <p:sp>
          <p:nvSpPr>
            <p:cNvPr id="32797" name="Rectangle 27"/>
            <p:cNvSpPr>
              <a:spLocks noChangeArrowheads="1"/>
            </p:cNvSpPr>
            <p:nvPr/>
          </p:nvSpPr>
          <p:spPr bwMode="auto">
            <a:xfrm>
              <a:off x="2323" y="1982"/>
              <a:ext cx="5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a:t>
              </a:r>
              <a:endParaRPr lang="en-US" altLang="nl-NL"/>
            </a:p>
          </p:txBody>
        </p:sp>
        <p:sp>
          <p:nvSpPr>
            <p:cNvPr id="32798" name="Rectangle 28"/>
            <p:cNvSpPr>
              <a:spLocks noChangeArrowheads="1"/>
            </p:cNvSpPr>
            <p:nvPr/>
          </p:nvSpPr>
          <p:spPr bwMode="auto">
            <a:xfrm>
              <a:off x="2205" y="19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0</a:t>
              </a:r>
              <a:endParaRPr lang="en-US" altLang="nl-NL"/>
            </a:p>
          </p:txBody>
        </p:sp>
        <p:sp>
          <p:nvSpPr>
            <p:cNvPr id="32799" name="Rectangle 29"/>
            <p:cNvSpPr>
              <a:spLocks noChangeArrowheads="1"/>
            </p:cNvSpPr>
            <p:nvPr/>
          </p:nvSpPr>
          <p:spPr bwMode="auto">
            <a:xfrm>
              <a:off x="1657" y="19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5</a:t>
              </a:r>
              <a:endParaRPr lang="en-US" altLang="nl-NL"/>
            </a:p>
          </p:txBody>
        </p:sp>
        <p:sp>
          <p:nvSpPr>
            <p:cNvPr id="32800" name="Rectangle 30"/>
            <p:cNvSpPr>
              <a:spLocks noChangeArrowheads="1"/>
            </p:cNvSpPr>
            <p:nvPr/>
          </p:nvSpPr>
          <p:spPr bwMode="auto">
            <a:xfrm>
              <a:off x="1598" y="1982"/>
              <a:ext cx="5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a:t>
              </a:r>
              <a:endParaRPr lang="en-US" altLang="nl-NL"/>
            </a:p>
          </p:txBody>
        </p:sp>
        <p:sp>
          <p:nvSpPr>
            <p:cNvPr id="32801" name="Rectangle 31"/>
            <p:cNvSpPr>
              <a:spLocks noChangeArrowheads="1"/>
            </p:cNvSpPr>
            <p:nvPr/>
          </p:nvSpPr>
          <p:spPr bwMode="auto">
            <a:xfrm>
              <a:off x="1480" y="19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32802" name="Rectangle 32"/>
            <p:cNvSpPr>
              <a:spLocks noChangeArrowheads="1"/>
            </p:cNvSpPr>
            <p:nvPr/>
          </p:nvSpPr>
          <p:spPr bwMode="auto">
            <a:xfrm>
              <a:off x="1124" y="19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5</a:t>
              </a:r>
              <a:endParaRPr lang="en-US" altLang="nl-NL"/>
            </a:p>
          </p:txBody>
        </p:sp>
        <p:sp>
          <p:nvSpPr>
            <p:cNvPr id="32803" name="Rectangle 33"/>
            <p:cNvSpPr>
              <a:spLocks noChangeArrowheads="1"/>
            </p:cNvSpPr>
            <p:nvPr/>
          </p:nvSpPr>
          <p:spPr bwMode="auto">
            <a:xfrm>
              <a:off x="1065" y="1982"/>
              <a:ext cx="5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a:t>
              </a:r>
              <a:endParaRPr lang="en-US" altLang="nl-NL"/>
            </a:p>
          </p:txBody>
        </p:sp>
        <p:sp>
          <p:nvSpPr>
            <p:cNvPr id="32804" name="Rectangle 34"/>
            <p:cNvSpPr>
              <a:spLocks noChangeArrowheads="1"/>
            </p:cNvSpPr>
            <p:nvPr/>
          </p:nvSpPr>
          <p:spPr bwMode="auto">
            <a:xfrm>
              <a:off x="947" y="19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0</a:t>
              </a:r>
              <a:endParaRPr lang="en-US" altLang="nl-NL"/>
            </a:p>
          </p:txBody>
        </p:sp>
        <p:sp>
          <p:nvSpPr>
            <p:cNvPr id="32805" name="Rectangle 35"/>
            <p:cNvSpPr>
              <a:spLocks noChangeArrowheads="1"/>
            </p:cNvSpPr>
            <p:nvPr/>
          </p:nvSpPr>
          <p:spPr bwMode="auto">
            <a:xfrm>
              <a:off x="2205" y="1629"/>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32806" name="Rectangle 36"/>
            <p:cNvSpPr>
              <a:spLocks noChangeArrowheads="1"/>
            </p:cNvSpPr>
            <p:nvPr/>
          </p:nvSpPr>
          <p:spPr bwMode="auto">
            <a:xfrm>
              <a:off x="1576" y="1629"/>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32807" name="Rectangle 37"/>
            <p:cNvSpPr>
              <a:spLocks noChangeArrowheads="1"/>
            </p:cNvSpPr>
            <p:nvPr/>
          </p:nvSpPr>
          <p:spPr bwMode="auto">
            <a:xfrm>
              <a:off x="1035" y="1629"/>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2</a:t>
              </a:r>
              <a:endParaRPr lang="en-US" altLang="nl-NL"/>
            </a:p>
          </p:txBody>
        </p:sp>
      </p:grpSp>
      <p:sp>
        <p:nvSpPr>
          <p:cNvPr id="32773" name="Text Box 42"/>
          <p:cNvSpPr txBox="1">
            <a:spLocks noChangeArrowheads="1"/>
          </p:cNvSpPr>
          <p:nvPr/>
        </p:nvSpPr>
        <p:spPr bwMode="auto">
          <a:xfrm>
            <a:off x="4419600" y="2819400"/>
            <a:ext cx="358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nl-NL" altLang="nl-NL" b="1"/>
              <a:t>Row 3 = row 3 – 2/3*row 2</a:t>
            </a:r>
            <a:endParaRPr lang="en-US" altLang="nl-NL" b="1"/>
          </a:p>
        </p:txBody>
      </p:sp>
      <p:sp>
        <p:nvSpPr>
          <p:cNvPr id="32774" name="Rectangle 43"/>
          <p:cNvSpPr>
            <a:spLocks noChangeArrowheads="1"/>
          </p:cNvSpPr>
          <p:nvPr/>
        </p:nvSpPr>
        <p:spPr bwMode="auto">
          <a:xfrm>
            <a:off x="1447800" y="3200400"/>
            <a:ext cx="533400" cy="914400"/>
          </a:xfrm>
          <a:prstGeom prst="rect">
            <a:avLst/>
          </a:prstGeom>
          <a:solidFill>
            <a:schemeClr val="fo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32775" name="Rectangle 44"/>
          <p:cNvSpPr>
            <a:spLocks noChangeArrowheads="1"/>
          </p:cNvSpPr>
          <p:nvPr/>
        </p:nvSpPr>
        <p:spPr bwMode="auto">
          <a:xfrm>
            <a:off x="1981200" y="3657600"/>
            <a:ext cx="990600" cy="457200"/>
          </a:xfrm>
          <a:prstGeom prst="rect">
            <a:avLst/>
          </a:prstGeom>
          <a:solidFill>
            <a:schemeClr val="fo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nl-NL" altLang="nl-NL" dirty="0" smtClean="0"/>
              <a:t>WRITE DOWN L,U AND P</a:t>
            </a:r>
            <a:endParaRPr lang="en-US" altLang="nl-NL" dirty="0" smtClean="0"/>
          </a:p>
        </p:txBody>
      </p:sp>
      <p:sp>
        <p:nvSpPr>
          <p:cNvPr id="33795" name="Rectangle 3"/>
          <p:cNvSpPr>
            <a:spLocks noGrp="1" noChangeArrowheads="1"/>
          </p:cNvSpPr>
          <p:nvPr>
            <p:ph idx="1"/>
          </p:nvPr>
        </p:nvSpPr>
        <p:spPr/>
        <p:txBody>
          <a:bodyPr/>
          <a:lstStyle/>
          <a:p>
            <a:pPr eaLnBrk="1" hangingPunct="1"/>
            <a:r>
              <a:rPr lang="nl-NL" altLang="nl-NL" dirty="0" err="1" smtClean="0"/>
              <a:t>Repeat</a:t>
            </a:r>
            <a:r>
              <a:rPr lang="nl-NL" altLang="nl-NL" dirty="0" smtClean="0"/>
              <a:t> 5 and 6 </a:t>
            </a:r>
            <a:r>
              <a:rPr lang="nl-NL" altLang="nl-NL" dirty="0" err="1" smtClean="0"/>
              <a:t>for</a:t>
            </a:r>
            <a:r>
              <a:rPr lang="nl-NL" altLang="nl-NL" dirty="0" smtClean="0"/>
              <a:t> </a:t>
            </a:r>
            <a:r>
              <a:rPr lang="nl-NL" altLang="nl-NL" dirty="0" err="1" smtClean="0"/>
              <a:t>all</a:t>
            </a:r>
            <a:r>
              <a:rPr lang="nl-NL" altLang="nl-NL" dirty="0" smtClean="0"/>
              <a:t> columns</a:t>
            </a:r>
          </a:p>
          <a:p>
            <a:pPr eaLnBrk="1" hangingPunct="1"/>
            <a:r>
              <a:rPr lang="nl-NL" altLang="nl-NL" dirty="0" smtClean="0"/>
              <a:t>Write down L,U and P</a:t>
            </a:r>
            <a:endParaRPr lang="en-US" altLang="nl-NL" dirty="0" smtClean="0"/>
          </a:p>
        </p:txBody>
      </p:sp>
      <p:grpSp>
        <p:nvGrpSpPr>
          <p:cNvPr id="33796" name="Group 4"/>
          <p:cNvGrpSpPr>
            <a:grpSpLocks noChangeAspect="1"/>
          </p:cNvGrpSpPr>
          <p:nvPr/>
        </p:nvGrpSpPr>
        <p:grpSpPr bwMode="auto">
          <a:xfrm>
            <a:off x="5715000" y="2133600"/>
            <a:ext cx="2895600" cy="1743075"/>
            <a:chOff x="816" y="1584"/>
            <a:chExt cx="1824" cy="1098"/>
          </a:xfrm>
        </p:grpSpPr>
        <p:sp>
          <p:nvSpPr>
            <p:cNvPr id="33879" name="AutoShape 5"/>
            <p:cNvSpPr>
              <a:spLocks noChangeAspect="1" noChangeArrowheads="1" noTextEdit="1"/>
            </p:cNvSpPr>
            <p:nvPr/>
          </p:nvSpPr>
          <p:spPr bwMode="auto">
            <a:xfrm>
              <a:off x="816" y="1584"/>
              <a:ext cx="1824" cy="1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33880" name="Rectangle 6"/>
            <p:cNvSpPr>
              <a:spLocks noChangeArrowheads="1"/>
            </p:cNvSpPr>
            <p:nvPr/>
          </p:nvSpPr>
          <p:spPr bwMode="auto">
            <a:xfrm>
              <a:off x="2499" y="2295"/>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33881" name="Rectangle 7"/>
            <p:cNvSpPr>
              <a:spLocks noChangeArrowheads="1"/>
            </p:cNvSpPr>
            <p:nvPr/>
          </p:nvSpPr>
          <p:spPr bwMode="auto">
            <a:xfrm>
              <a:off x="2499" y="2070"/>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33882" name="Rectangle 8"/>
            <p:cNvSpPr>
              <a:spLocks noChangeArrowheads="1"/>
            </p:cNvSpPr>
            <p:nvPr/>
          </p:nvSpPr>
          <p:spPr bwMode="auto">
            <a:xfrm>
              <a:off x="2499" y="1845"/>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33883" name="Rectangle 9"/>
            <p:cNvSpPr>
              <a:spLocks noChangeArrowheads="1"/>
            </p:cNvSpPr>
            <p:nvPr/>
          </p:nvSpPr>
          <p:spPr bwMode="auto">
            <a:xfrm>
              <a:off x="2499" y="2371"/>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û</a:t>
              </a:r>
              <a:endParaRPr lang="en-US" altLang="nl-NL"/>
            </a:p>
          </p:txBody>
        </p:sp>
        <p:sp>
          <p:nvSpPr>
            <p:cNvPr id="33884" name="Rectangle 10"/>
            <p:cNvSpPr>
              <a:spLocks noChangeArrowheads="1"/>
            </p:cNvSpPr>
            <p:nvPr/>
          </p:nvSpPr>
          <p:spPr bwMode="auto">
            <a:xfrm>
              <a:off x="2499" y="16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ù</a:t>
              </a:r>
              <a:endParaRPr lang="en-US" altLang="nl-NL"/>
            </a:p>
          </p:txBody>
        </p:sp>
        <p:sp>
          <p:nvSpPr>
            <p:cNvPr id="33885" name="Rectangle 11"/>
            <p:cNvSpPr>
              <a:spLocks noChangeArrowheads="1"/>
            </p:cNvSpPr>
            <p:nvPr/>
          </p:nvSpPr>
          <p:spPr bwMode="auto">
            <a:xfrm>
              <a:off x="855" y="2295"/>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33886" name="Rectangle 12"/>
            <p:cNvSpPr>
              <a:spLocks noChangeArrowheads="1"/>
            </p:cNvSpPr>
            <p:nvPr/>
          </p:nvSpPr>
          <p:spPr bwMode="auto">
            <a:xfrm>
              <a:off x="855" y="2070"/>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33887" name="Rectangle 13"/>
            <p:cNvSpPr>
              <a:spLocks noChangeArrowheads="1"/>
            </p:cNvSpPr>
            <p:nvPr/>
          </p:nvSpPr>
          <p:spPr bwMode="auto">
            <a:xfrm>
              <a:off x="855" y="1845"/>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33888" name="Rectangle 14"/>
            <p:cNvSpPr>
              <a:spLocks noChangeArrowheads="1"/>
            </p:cNvSpPr>
            <p:nvPr/>
          </p:nvSpPr>
          <p:spPr bwMode="auto">
            <a:xfrm>
              <a:off x="855" y="2371"/>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ë</a:t>
              </a:r>
              <a:endParaRPr lang="en-US" altLang="nl-NL"/>
            </a:p>
          </p:txBody>
        </p:sp>
        <p:sp>
          <p:nvSpPr>
            <p:cNvPr id="33889" name="Rectangle 15"/>
            <p:cNvSpPr>
              <a:spLocks noChangeArrowheads="1"/>
            </p:cNvSpPr>
            <p:nvPr/>
          </p:nvSpPr>
          <p:spPr bwMode="auto">
            <a:xfrm>
              <a:off x="855" y="16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é</a:t>
              </a:r>
              <a:endParaRPr lang="en-US" altLang="nl-NL"/>
            </a:p>
          </p:txBody>
        </p:sp>
        <p:sp>
          <p:nvSpPr>
            <p:cNvPr id="33890" name="Rectangle 16"/>
            <p:cNvSpPr>
              <a:spLocks noChangeArrowheads="1"/>
            </p:cNvSpPr>
            <p:nvPr/>
          </p:nvSpPr>
          <p:spPr bwMode="auto">
            <a:xfrm>
              <a:off x="2039" y="1955"/>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33891" name="Rectangle 17"/>
            <p:cNvSpPr>
              <a:spLocks noChangeArrowheads="1"/>
            </p:cNvSpPr>
            <p:nvPr/>
          </p:nvSpPr>
          <p:spPr bwMode="auto">
            <a:xfrm>
              <a:off x="2337" y="2335"/>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3</a:t>
              </a:r>
              <a:endParaRPr lang="en-US" altLang="nl-NL"/>
            </a:p>
          </p:txBody>
        </p:sp>
        <p:sp>
          <p:nvSpPr>
            <p:cNvPr id="33892" name="Rectangle 18"/>
            <p:cNvSpPr>
              <a:spLocks noChangeArrowheads="1"/>
            </p:cNvSpPr>
            <p:nvPr/>
          </p:nvSpPr>
          <p:spPr bwMode="auto">
            <a:xfrm>
              <a:off x="2238" y="2335"/>
              <a:ext cx="6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a:t>
              </a:r>
              <a:endParaRPr lang="en-US" altLang="nl-NL"/>
            </a:p>
          </p:txBody>
        </p:sp>
        <p:sp>
          <p:nvSpPr>
            <p:cNvPr id="33893" name="Rectangle 19"/>
            <p:cNvSpPr>
              <a:spLocks noChangeArrowheads="1"/>
            </p:cNvSpPr>
            <p:nvPr/>
          </p:nvSpPr>
          <p:spPr bwMode="auto">
            <a:xfrm>
              <a:off x="2087" y="2335"/>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4</a:t>
              </a:r>
              <a:endParaRPr lang="en-US" altLang="nl-NL"/>
            </a:p>
          </p:txBody>
        </p:sp>
        <p:sp>
          <p:nvSpPr>
            <p:cNvPr id="33894" name="Rectangle 20"/>
            <p:cNvSpPr>
              <a:spLocks noChangeArrowheads="1"/>
            </p:cNvSpPr>
            <p:nvPr/>
          </p:nvSpPr>
          <p:spPr bwMode="auto">
            <a:xfrm>
              <a:off x="1708" y="2335"/>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3</a:t>
              </a:r>
              <a:endParaRPr lang="en-US" altLang="nl-NL"/>
            </a:p>
          </p:txBody>
        </p:sp>
        <p:sp>
          <p:nvSpPr>
            <p:cNvPr id="33895" name="Rectangle 21"/>
            <p:cNvSpPr>
              <a:spLocks noChangeArrowheads="1"/>
            </p:cNvSpPr>
            <p:nvPr/>
          </p:nvSpPr>
          <p:spPr bwMode="auto">
            <a:xfrm>
              <a:off x="1609" y="2335"/>
              <a:ext cx="6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a:t>
              </a:r>
              <a:endParaRPr lang="en-US" altLang="nl-NL"/>
            </a:p>
          </p:txBody>
        </p:sp>
        <p:sp>
          <p:nvSpPr>
            <p:cNvPr id="33896" name="Rectangle 22"/>
            <p:cNvSpPr>
              <a:spLocks noChangeArrowheads="1"/>
            </p:cNvSpPr>
            <p:nvPr/>
          </p:nvSpPr>
          <p:spPr bwMode="auto">
            <a:xfrm>
              <a:off x="1458" y="2335"/>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2</a:t>
              </a:r>
              <a:endParaRPr lang="en-US" altLang="nl-NL"/>
            </a:p>
          </p:txBody>
        </p:sp>
        <p:sp>
          <p:nvSpPr>
            <p:cNvPr id="33897" name="Rectangle 23"/>
            <p:cNvSpPr>
              <a:spLocks noChangeArrowheads="1"/>
            </p:cNvSpPr>
            <p:nvPr/>
          </p:nvSpPr>
          <p:spPr bwMode="auto">
            <a:xfrm>
              <a:off x="1034" y="2335"/>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0</a:t>
              </a:r>
              <a:endParaRPr lang="en-US" altLang="nl-NL"/>
            </a:p>
          </p:txBody>
        </p:sp>
        <p:sp>
          <p:nvSpPr>
            <p:cNvPr id="33898" name="Rectangle 24"/>
            <p:cNvSpPr>
              <a:spLocks noChangeArrowheads="1"/>
            </p:cNvSpPr>
            <p:nvPr/>
          </p:nvSpPr>
          <p:spPr bwMode="auto">
            <a:xfrm>
              <a:off x="2381" y="19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5</a:t>
              </a:r>
              <a:endParaRPr lang="en-US" altLang="nl-NL"/>
            </a:p>
          </p:txBody>
        </p:sp>
        <p:sp>
          <p:nvSpPr>
            <p:cNvPr id="33899" name="Rectangle 25"/>
            <p:cNvSpPr>
              <a:spLocks noChangeArrowheads="1"/>
            </p:cNvSpPr>
            <p:nvPr/>
          </p:nvSpPr>
          <p:spPr bwMode="auto">
            <a:xfrm>
              <a:off x="2323" y="1982"/>
              <a:ext cx="5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a:t>
              </a:r>
              <a:endParaRPr lang="en-US" altLang="nl-NL"/>
            </a:p>
          </p:txBody>
        </p:sp>
        <p:sp>
          <p:nvSpPr>
            <p:cNvPr id="33900" name="Rectangle 26"/>
            <p:cNvSpPr>
              <a:spLocks noChangeArrowheads="1"/>
            </p:cNvSpPr>
            <p:nvPr/>
          </p:nvSpPr>
          <p:spPr bwMode="auto">
            <a:xfrm>
              <a:off x="2205" y="19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0</a:t>
              </a:r>
              <a:endParaRPr lang="en-US" altLang="nl-NL"/>
            </a:p>
          </p:txBody>
        </p:sp>
        <p:sp>
          <p:nvSpPr>
            <p:cNvPr id="33901" name="Rectangle 27"/>
            <p:cNvSpPr>
              <a:spLocks noChangeArrowheads="1"/>
            </p:cNvSpPr>
            <p:nvPr/>
          </p:nvSpPr>
          <p:spPr bwMode="auto">
            <a:xfrm>
              <a:off x="1657" y="19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5</a:t>
              </a:r>
              <a:endParaRPr lang="en-US" altLang="nl-NL"/>
            </a:p>
          </p:txBody>
        </p:sp>
        <p:sp>
          <p:nvSpPr>
            <p:cNvPr id="33902" name="Rectangle 28"/>
            <p:cNvSpPr>
              <a:spLocks noChangeArrowheads="1"/>
            </p:cNvSpPr>
            <p:nvPr/>
          </p:nvSpPr>
          <p:spPr bwMode="auto">
            <a:xfrm>
              <a:off x="1598" y="1982"/>
              <a:ext cx="5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a:t>
              </a:r>
              <a:endParaRPr lang="en-US" altLang="nl-NL"/>
            </a:p>
          </p:txBody>
        </p:sp>
        <p:sp>
          <p:nvSpPr>
            <p:cNvPr id="33903" name="Rectangle 29"/>
            <p:cNvSpPr>
              <a:spLocks noChangeArrowheads="1"/>
            </p:cNvSpPr>
            <p:nvPr/>
          </p:nvSpPr>
          <p:spPr bwMode="auto">
            <a:xfrm>
              <a:off x="1480" y="19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33904" name="Rectangle 30"/>
            <p:cNvSpPr>
              <a:spLocks noChangeArrowheads="1"/>
            </p:cNvSpPr>
            <p:nvPr/>
          </p:nvSpPr>
          <p:spPr bwMode="auto">
            <a:xfrm>
              <a:off x="1124" y="19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5</a:t>
              </a:r>
              <a:endParaRPr lang="en-US" altLang="nl-NL"/>
            </a:p>
          </p:txBody>
        </p:sp>
        <p:sp>
          <p:nvSpPr>
            <p:cNvPr id="33905" name="Rectangle 31"/>
            <p:cNvSpPr>
              <a:spLocks noChangeArrowheads="1"/>
            </p:cNvSpPr>
            <p:nvPr/>
          </p:nvSpPr>
          <p:spPr bwMode="auto">
            <a:xfrm>
              <a:off x="1065" y="1982"/>
              <a:ext cx="58"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a:t>
              </a:r>
              <a:endParaRPr lang="en-US" altLang="nl-NL"/>
            </a:p>
          </p:txBody>
        </p:sp>
        <p:sp>
          <p:nvSpPr>
            <p:cNvPr id="33906" name="Rectangle 32"/>
            <p:cNvSpPr>
              <a:spLocks noChangeArrowheads="1"/>
            </p:cNvSpPr>
            <p:nvPr/>
          </p:nvSpPr>
          <p:spPr bwMode="auto">
            <a:xfrm>
              <a:off x="947" y="19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0</a:t>
              </a:r>
              <a:endParaRPr lang="en-US" altLang="nl-NL"/>
            </a:p>
          </p:txBody>
        </p:sp>
        <p:sp>
          <p:nvSpPr>
            <p:cNvPr id="33907" name="Rectangle 33"/>
            <p:cNvSpPr>
              <a:spLocks noChangeArrowheads="1"/>
            </p:cNvSpPr>
            <p:nvPr/>
          </p:nvSpPr>
          <p:spPr bwMode="auto">
            <a:xfrm>
              <a:off x="2205" y="1629"/>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33908" name="Rectangle 34"/>
            <p:cNvSpPr>
              <a:spLocks noChangeArrowheads="1"/>
            </p:cNvSpPr>
            <p:nvPr/>
          </p:nvSpPr>
          <p:spPr bwMode="auto">
            <a:xfrm>
              <a:off x="1576" y="1629"/>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33909" name="Rectangle 35"/>
            <p:cNvSpPr>
              <a:spLocks noChangeArrowheads="1"/>
            </p:cNvSpPr>
            <p:nvPr/>
          </p:nvSpPr>
          <p:spPr bwMode="auto">
            <a:xfrm>
              <a:off x="1035" y="1629"/>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2</a:t>
              </a:r>
              <a:endParaRPr lang="en-US" altLang="nl-NL"/>
            </a:p>
          </p:txBody>
        </p:sp>
      </p:grpSp>
      <p:grpSp>
        <p:nvGrpSpPr>
          <p:cNvPr id="33797" name="Group 40"/>
          <p:cNvGrpSpPr>
            <a:grpSpLocks noChangeAspect="1"/>
          </p:cNvGrpSpPr>
          <p:nvPr/>
        </p:nvGrpSpPr>
        <p:grpSpPr bwMode="auto">
          <a:xfrm>
            <a:off x="304800" y="4156075"/>
            <a:ext cx="8610600" cy="1787525"/>
            <a:chOff x="192" y="2618"/>
            <a:chExt cx="5424" cy="1126"/>
          </a:xfrm>
        </p:grpSpPr>
        <p:sp>
          <p:nvSpPr>
            <p:cNvPr id="33802" name="AutoShape 39"/>
            <p:cNvSpPr>
              <a:spLocks noChangeAspect="1" noChangeArrowheads="1" noTextEdit="1"/>
            </p:cNvSpPr>
            <p:nvPr/>
          </p:nvSpPr>
          <p:spPr bwMode="auto">
            <a:xfrm>
              <a:off x="192" y="2618"/>
              <a:ext cx="5424" cy="1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33803" name="Rectangle 41"/>
            <p:cNvSpPr>
              <a:spLocks noChangeArrowheads="1"/>
            </p:cNvSpPr>
            <p:nvPr/>
          </p:nvSpPr>
          <p:spPr bwMode="auto">
            <a:xfrm>
              <a:off x="5483" y="3348"/>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ú</a:t>
              </a:r>
              <a:endParaRPr lang="en-US" altLang="nl-NL"/>
            </a:p>
          </p:txBody>
        </p:sp>
        <p:sp>
          <p:nvSpPr>
            <p:cNvPr id="33804" name="Rectangle 42"/>
            <p:cNvSpPr>
              <a:spLocks noChangeArrowheads="1"/>
            </p:cNvSpPr>
            <p:nvPr/>
          </p:nvSpPr>
          <p:spPr bwMode="auto">
            <a:xfrm>
              <a:off x="5483" y="3116"/>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ú</a:t>
              </a:r>
              <a:endParaRPr lang="en-US" altLang="nl-NL"/>
            </a:p>
          </p:txBody>
        </p:sp>
        <p:sp>
          <p:nvSpPr>
            <p:cNvPr id="33805" name="Rectangle 43"/>
            <p:cNvSpPr>
              <a:spLocks noChangeArrowheads="1"/>
            </p:cNvSpPr>
            <p:nvPr/>
          </p:nvSpPr>
          <p:spPr bwMode="auto">
            <a:xfrm>
              <a:off x="5483" y="2885"/>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ú</a:t>
              </a:r>
              <a:endParaRPr lang="en-US" altLang="nl-NL"/>
            </a:p>
          </p:txBody>
        </p:sp>
        <p:sp>
          <p:nvSpPr>
            <p:cNvPr id="33806" name="Rectangle 44"/>
            <p:cNvSpPr>
              <a:spLocks noChangeArrowheads="1"/>
            </p:cNvSpPr>
            <p:nvPr/>
          </p:nvSpPr>
          <p:spPr bwMode="auto">
            <a:xfrm>
              <a:off x="5483" y="3426"/>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û</a:t>
              </a:r>
              <a:endParaRPr lang="en-US" altLang="nl-NL"/>
            </a:p>
          </p:txBody>
        </p:sp>
        <p:sp>
          <p:nvSpPr>
            <p:cNvPr id="33807" name="Rectangle 45"/>
            <p:cNvSpPr>
              <a:spLocks noChangeArrowheads="1"/>
            </p:cNvSpPr>
            <p:nvPr/>
          </p:nvSpPr>
          <p:spPr bwMode="auto">
            <a:xfrm>
              <a:off x="5483" y="2654"/>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ù</a:t>
              </a:r>
              <a:endParaRPr lang="en-US" altLang="nl-NL"/>
            </a:p>
          </p:txBody>
        </p:sp>
        <p:sp>
          <p:nvSpPr>
            <p:cNvPr id="33808" name="Rectangle 46"/>
            <p:cNvSpPr>
              <a:spLocks noChangeArrowheads="1"/>
            </p:cNvSpPr>
            <p:nvPr/>
          </p:nvSpPr>
          <p:spPr bwMode="auto">
            <a:xfrm>
              <a:off x="4579" y="3348"/>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ê</a:t>
              </a:r>
              <a:endParaRPr lang="en-US" altLang="nl-NL"/>
            </a:p>
          </p:txBody>
        </p:sp>
        <p:sp>
          <p:nvSpPr>
            <p:cNvPr id="33809" name="Rectangle 47"/>
            <p:cNvSpPr>
              <a:spLocks noChangeArrowheads="1"/>
            </p:cNvSpPr>
            <p:nvPr/>
          </p:nvSpPr>
          <p:spPr bwMode="auto">
            <a:xfrm>
              <a:off x="4579" y="3116"/>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ê</a:t>
              </a:r>
              <a:endParaRPr lang="en-US" altLang="nl-NL"/>
            </a:p>
          </p:txBody>
        </p:sp>
        <p:sp>
          <p:nvSpPr>
            <p:cNvPr id="33810" name="Rectangle 48"/>
            <p:cNvSpPr>
              <a:spLocks noChangeArrowheads="1"/>
            </p:cNvSpPr>
            <p:nvPr/>
          </p:nvSpPr>
          <p:spPr bwMode="auto">
            <a:xfrm>
              <a:off x="4579" y="2885"/>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ê</a:t>
              </a:r>
              <a:endParaRPr lang="en-US" altLang="nl-NL"/>
            </a:p>
          </p:txBody>
        </p:sp>
        <p:sp>
          <p:nvSpPr>
            <p:cNvPr id="33811" name="Rectangle 49"/>
            <p:cNvSpPr>
              <a:spLocks noChangeArrowheads="1"/>
            </p:cNvSpPr>
            <p:nvPr/>
          </p:nvSpPr>
          <p:spPr bwMode="auto">
            <a:xfrm>
              <a:off x="4579" y="3426"/>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ë</a:t>
              </a:r>
              <a:endParaRPr lang="en-US" altLang="nl-NL"/>
            </a:p>
          </p:txBody>
        </p:sp>
        <p:sp>
          <p:nvSpPr>
            <p:cNvPr id="33812" name="Rectangle 50"/>
            <p:cNvSpPr>
              <a:spLocks noChangeArrowheads="1"/>
            </p:cNvSpPr>
            <p:nvPr/>
          </p:nvSpPr>
          <p:spPr bwMode="auto">
            <a:xfrm>
              <a:off x="4579" y="2654"/>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é</a:t>
              </a:r>
              <a:endParaRPr lang="en-US" altLang="nl-NL"/>
            </a:p>
          </p:txBody>
        </p:sp>
        <p:sp>
          <p:nvSpPr>
            <p:cNvPr id="33813" name="Rectangle 51"/>
            <p:cNvSpPr>
              <a:spLocks noChangeArrowheads="1"/>
            </p:cNvSpPr>
            <p:nvPr/>
          </p:nvSpPr>
          <p:spPr bwMode="auto">
            <a:xfrm>
              <a:off x="4387" y="2998"/>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a:t>
              </a:r>
              <a:endParaRPr lang="en-US" altLang="nl-NL"/>
            </a:p>
          </p:txBody>
        </p:sp>
        <p:sp>
          <p:nvSpPr>
            <p:cNvPr id="33814" name="Rectangle 52"/>
            <p:cNvSpPr>
              <a:spLocks noChangeArrowheads="1"/>
            </p:cNvSpPr>
            <p:nvPr/>
          </p:nvSpPr>
          <p:spPr bwMode="auto">
            <a:xfrm>
              <a:off x="3984" y="3348"/>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ú</a:t>
              </a:r>
              <a:endParaRPr lang="en-US" altLang="nl-NL"/>
            </a:p>
          </p:txBody>
        </p:sp>
        <p:sp>
          <p:nvSpPr>
            <p:cNvPr id="33815" name="Rectangle 53"/>
            <p:cNvSpPr>
              <a:spLocks noChangeArrowheads="1"/>
            </p:cNvSpPr>
            <p:nvPr/>
          </p:nvSpPr>
          <p:spPr bwMode="auto">
            <a:xfrm>
              <a:off x="3984" y="3116"/>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ú</a:t>
              </a:r>
              <a:endParaRPr lang="en-US" altLang="nl-NL"/>
            </a:p>
          </p:txBody>
        </p:sp>
        <p:sp>
          <p:nvSpPr>
            <p:cNvPr id="33816" name="Rectangle 54"/>
            <p:cNvSpPr>
              <a:spLocks noChangeArrowheads="1"/>
            </p:cNvSpPr>
            <p:nvPr/>
          </p:nvSpPr>
          <p:spPr bwMode="auto">
            <a:xfrm>
              <a:off x="3984" y="2885"/>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ú</a:t>
              </a:r>
              <a:endParaRPr lang="en-US" altLang="nl-NL"/>
            </a:p>
          </p:txBody>
        </p:sp>
        <p:sp>
          <p:nvSpPr>
            <p:cNvPr id="33817" name="Rectangle 55"/>
            <p:cNvSpPr>
              <a:spLocks noChangeArrowheads="1"/>
            </p:cNvSpPr>
            <p:nvPr/>
          </p:nvSpPr>
          <p:spPr bwMode="auto">
            <a:xfrm>
              <a:off x="3984" y="3426"/>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û</a:t>
              </a:r>
              <a:endParaRPr lang="en-US" altLang="nl-NL"/>
            </a:p>
          </p:txBody>
        </p:sp>
        <p:sp>
          <p:nvSpPr>
            <p:cNvPr id="33818" name="Rectangle 56"/>
            <p:cNvSpPr>
              <a:spLocks noChangeArrowheads="1"/>
            </p:cNvSpPr>
            <p:nvPr/>
          </p:nvSpPr>
          <p:spPr bwMode="auto">
            <a:xfrm>
              <a:off x="3984" y="2654"/>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ù</a:t>
              </a:r>
              <a:endParaRPr lang="en-US" altLang="nl-NL"/>
            </a:p>
          </p:txBody>
        </p:sp>
        <p:sp>
          <p:nvSpPr>
            <p:cNvPr id="33819" name="Rectangle 57"/>
            <p:cNvSpPr>
              <a:spLocks noChangeArrowheads="1"/>
            </p:cNvSpPr>
            <p:nvPr/>
          </p:nvSpPr>
          <p:spPr bwMode="auto">
            <a:xfrm>
              <a:off x="2650" y="3348"/>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ê</a:t>
              </a:r>
              <a:endParaRPr lang="en-US" altLang="nl-NL"/>
            </a:p>
          </p:txBody>
        </p:sp>
        <p:sp>
          <p:nvSpPr>
            <p:cNvPr id="33820" name="Rectangle 58"/>
            <p:cNvSpPr>
              <a:spLocks noChangeArrowheads="1"/>
            </p:cNvSpPr>
            <p:nvPr/>
          </p:nvSpPr>
          <p:spPr bwMode="auto">
            <a:xfrm>
              <a:off x="2650" y="3116"/>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ê</a:t>
              </a:r>
              <a:endParaRPr lang="en-US" altLang="nl-NL"/>
            </a:p>
          </p:txBody>
        </p:sp>
        <p:sp>
          <p:nvSpPr>
            <p:cNvPr id="33821" name="Rectangle 59"/>
            <p:cNvSpPr>
              <a:spLocks noChangeArrowheads="1"/>
            </p:cNvSpPr>
            <p:nvPr/>
          </p:nvSpPr>
          <p:spPr bwMode="auto">
            <a:xfrm>
              <a:off x="2650" y="2885"/>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ê</a:t>
              </a:r>
              <a:endParaRPr lang="en-US" altLang="nl-NL"/>
            </a:p>
          </p:txBody>
        </p:sp>
        <p:sp>
          <p:nvSpPr>
            <p:cNvPr id="33822" name="Rectangle 60"/>
            <p:cNvSpPr>
              <a:spLocks noChangeArrowheads="1"/>
            </p:cNvSpPr>
            <p:nvPr/>
          </p:nvSpPr>
          <p:spPr bwMode="auto">
            <a:xfrm>
              <a:off x="2650" y="3426"/>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ë</a:t>
              </a:r>
              <a:endParaRPr lang="en-US" altLang="nl-NL"/>
            </a:p>
          </p:txBody>
        </p:sp>
        <p:sp>
          <p:nvSpPr>
            <p:cNvPr id="33823" name="Rectangle 61"/>
            <p:cNvSpPr>
              <a:spLocks noChangeArrowheads="1"/>
            </p:cNvSpPr>
            <p:nvPr/>
          </p:nvSpPr>
          <p:spPr bwMode="auto">
            <a:xfrm>
              <a:off x="2650" y="2654"/>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é</a:t>
              </a:r>
              <a:endParaRPr lang="en-US" altLang="nl-NL"/>
            </a:p>
          </p:txBody>
        </p:sp>
        <p:sp>
          <p:nvSpPr>
            <p:cNvPr id="33824" name="Rectangle 62"/>
            <p:cNvSpPr>
              <a:spLocks noChangeArrowheads="1"/>
            </p:cNvSpPr>
            <p:nvPr/>
          </p:nvSpPr>
          <p:spPr bwMode="auto">
            <a:xfrm>
              <a:off x="2458" y="2998"/>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a:t>
              </a:r>
              <a:endParaRPr lang="en-US" altLang="nl-NL"/>
            </a:p>
          </p:txBody>
        </p:sp>
        <p:sp>
          <p:nvSpPr>
            <p:cNvPr id="33825" name="Rectangle 63"/>
            <p:cNvSpPr>
              <a:spLocks noChangeArrowheads="1"/>
            </p:cNvSpPr>
            <p:nvPr/>
          </p:nvSpPr>
          <p:spPr bwMode="auto">
            <a:xfrm>
              <a:off x="2070" y="3348"/>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ú</a:t>
              </a:r>
              <a:endParaRPr lang="en-US" altLang="nl-NL"/>
            </a:p>
          </p:txBody>
        </p:sp>
        <p:sp>
          <p:nvSpPr>
            <p:cNvPr id="33826" name="Rectangle 64"/>
            <p:cNvSpPr>
              <a:spLocks noChangeArrowheads="1"/>
            </p:cNvSpPr>
            <p:nvPr/>
          </p:nvSpPr>
          <p:spPr bwMode="auto">
            <a:xfrm>
              <a:off x="2070" y="3116"/>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ú</a:t>
              </a:r>
              <a:endParaRPr lang="en-US" altLang="nl-NL"/>
            </a:p>
          </p:txBody>
        </p:sp>
        <p:sp>
          <p:nvSpPr>
            <p:cNvPr id="33827" name="Rectangle 65"/>
            <p:cNvSpPr>
              <a:spLocks noChangeArrowheads="1"/>
            </p:cNvSpPr>
            <p:nvPr/>
          </p:nvSpPr>
          <p:spPr bwMode="auto">
            <a:xfrm>
              <a:off x="2070" y="2885"/>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ú</a:t>
              </a:r>
              <a:endParaRPr lang="en-US" altLang="nl-NL"/>
            </a:p>
          </p:txBody>
        </p:sp>
        <p:sp>
          <p:nvSpPr>
            <p:cNvPr id="33828" name="Rectangle 66"/>
            <p:cNvSpPr>
              <a:spLocks noChangeArrowheads="1"/>
            </p:cNvSpPr>
            <p:nvPr/>
          </p:nvSpPr>
          <p:spPr bwMode="auto">
            <a:xfrm>
              <a:off x="2070" y="3426"/>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û</a:t>
              </a:r>
              <a:endParaRPr lang="en-US" altLang="nl-NL"/>
            </a:p>
          </p:txBody>
        </p:sp>
        <p:sp>
          <p:nvSpPr>
            <p:cNvPr id="33829" name="Rectangle 67"/>
            <p:cNvSpPr>
              <a:spLocks noChangeArrowheads="1"/>
            </p:cNvSpPr>
            <p:nvPr/>
          </p:nvSpPr>
          <p:spPr bwMode="auto">
            <a:xfrm>
              <a:off x="2070" y="2654"/>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ù</a:t>
              </a:r>
              <a:endParaRPr lang="en-US" altLang="nl-NL"/>
            </a:p>
          </p:txBody>
        </p:sp>
        <p:sp>
          <p:nvSpPr>
            <p:cNvPr id="33830" name="Rectangle 68"/>
            <p:cNvSpPr>
              <a:spLocks noChangeArrowheads="1"/>
            </p:cNvSpPr>
            <p:nvPr/>
          </p:nvSpPr>
          <p:spPr bwMode="auto">
            <a:xfrm>
              <a:off x="658" y="3348"/>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ê</a:t>
              </a:r>
              <a:endParaRPr lang="en-US" altLang="nl-NL"/>
            </a:p>
          </p:txBody>
        </p:sp>
        <p:sp>
          <p:nvSpPr>
            <p:cNvPr id="33831" name="Rectangle 69"/>
            <p:cNvSpPr>
              <a:spLocks noChangeArrowheads="1"/>
            </p:cNvSpPr>
            <p:nvPr/>
          </p:nvSpPr>
          <p:spPr bwMode="auto">
            <a:xfrm>
              <a:off x="658" y="3116"/>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ê</a:t>
              </a:r>
              <a:endParaRPr lang="en-US" altLang="nl-NL"/>
            </a:p>
          </p:txBody>
        </p:sp>
        <p:sp>
          <p:nvSpPr>
            <p:cNvPr id="33832" name="Rectangle 70"/>
            <p:cNvSpPr>
              <a:spLocks noChangeArrowheads="1"/>
            </p:cNvSpPr>
            <p:nvPr/>
          </p:nvSpPr>
          <p:spPr bwMode="auto">
            <a:xfrm>
              <a:off x="658" y="2885"/>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ê</a:t>
              </a:r>
              <a:endParaRPr lang="en-US" altLang="nl-NL"/>
            </a:p>
          </p:txBody>
        </p:sp>
        <p:sp>
          <p:nvSpPr>
            <p:cNvPr id="33833" name="Rectangle 71"/>
            <p:cNvSpPr>
              <a:spLocks noChangeArrowheads="1"/>
            </p:cNvSpPr>
            <p:nvPr/>
          </p:nvSpPr>
          <p:spPr bwMode="auto">
            <a:xfrm>
              <a:off x="658" y="3426"/>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ë</a:t>
              </a:r>
              <a:endParaRPr lang="en-US" altLang="nl-NL"/>
            </a:p>
          </p:txBody>
        </p:sp>
        <p:sp>
          <p:nvSpPr>
            <p:cNvPr id="33834" name="Rectangle 72"/>
            <p:cNvSpPr>
              <a:spLocks noChangeArrowheads="1"/>
            </p:cNvSpPr>
            <p:nvPr/>
          </p:nvSpPr>
          <p:spPr bwMode="auto">
            <a:xfrm>
              <a:off x="658" y="2654"/>
              <a:ext cx="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é</a:t>
              </a:r>
              <a:endParaRPr lang="en-US" altLang="nl-NL"/>
            </a:p>
          </p:txBody>
        </p:sp>
        <p:sp>
          <p:nvSpPr>
            <p:cNvPr id="33835" name="Rectangle 73"/>
            <p:cNvSpPr>
              <a:spLocks noChangeArrowheads="1"/>
            </p:cNvSpPr>
            <p:nvPr/>
          </p:nvSpPr>
          <p:spPr bwMode="auto">
            <a:xfrm>
              <a:off x="1599" y="2998"/>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dirty="0">
                  <a:latin typeface="Symbol" panose="05050102010706020507" pitchFamily="18" charset="2"/>
                </a:rPr>
                <a:t>-</a:t>
              </a:r>
              <a:endParaRPr lang="en-US" altLang="nl-NL" dirty="0"/>
            </a:p>
          </p:txBody>
        </p:sp>
        <p:sp>
          <p:nvSpPr>
            <p:cNvPr id="33836" name="Rectangle 74"/>
            <p:cNvSpPr>
              <a:spLocks noChangeArrowheads="1"/>
            </p:cNvSpPr>
            <p:nvPr/>
          </p:nvSpPr>
          <p:spPr bwMode="auto">
            <a:xfrm>
              <a:off x="466" y="2998"/>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a:t>
              </a:r>
              <a:endParaRPr lang="en-US" altLang="nl-NL"/>
            </a:p>
          </p:txBody>
        </p:sp>
        <p:sp>
          <p:nvSpPr>
            <p:cNvPr id="33837" name="Rectangle 75"/>
            <p:cNvSpPr>
              <a:spLocks noChangeArrowheads="1"/>
            </p:cNvSpPr>
            <p:nvPr/>
          </p:nvSpPr>
          <p:spPr bwMode="auto">
            <a:xfrm>
              <a:off x="5359" y="3388"/>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0</a:t>
              </a:r>
              <a:endParaRPr lang="en-US" altLang="nl-NL"/>
            </a:p>
          </p:txBody>
        </p:sp>
        <p:sp>
          <p:nvSpPr>
            <p:cNvPr id="33838" name="Rectangle 76"/>
            <p:cNvSpPr>
              <a:spLocks noChangeArrowheads="1"/>
            </p:cNvSpPr>
            <p:nvPr/>
          </p:nvSpPr>
          <p:spPr bwMode="auto">
            <a:xfrm>
              <a:off x="5016" y="3388"/>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0</a:t>
              </a:r>
              <a:endParaRPr lang="en-US" altLang="nl-NL"/>
            </a:p>
          </p:txBody>
        </p:sp>
        <p:sp>
          <p:nvSpPr>
            <p:cNvPr id="33839" name="Rectangle 77"/>
            <p:cNvSpPr>
              <a:spLocks noChangeArrowheads="1"/>
            </p:cNvSpPr>
            <p:nvPr/>
          </p:nvSpPr>
          <p:spPr bwMode="auto">
            <a:xfrm>
              <a:off x="4671" y="3388"/>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1</a:t>
              </a:r>
              <a:endParaRPr lang="en-US" altLang="nl-NL"/>
            </a:p>
          </p:txBody>
        </p:sp>
        <p:sp>
          <p:nvSpPr>
            <p:cNvPr id="33840" name="Rectangle 78"/>
            <p:cNvSpPr>
              <a:spLocks noChangeArrowheads="1"/>
            </p:cNvSpPr>
            <p:nvPr/>
          </p:nvSpPr>
          <p:spPr bwMode="auto">
            <a:xfrm>
              <a:off x="5357" y="3026"/>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1</a:t>
              </a:r>
              <a:endParaRPr lang="en-US" altLang="nl-NL"/>
            </a:p>
          </p:txBody>
        </p:sp>
        <p:sp>
          <p:nvSpPr>
            <p:cNvPr id="33841" name="Rectangle 79"/>
            <p:cNvSpPr>
              <a:spLocks noChangeArrowheads="1"/>
            </p:cNvSpPr>
            <p:nvPr/>
          </p:nvSpPr>
          <p:spPr bwMode="auto">
            <a:xfrm>
              <a:off x="5016" y="3026"/>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0</a:t>
              </a:r>
              <a:endParaRPr lang="en-US" altLang="nl-NL"/>
            </a:p>
          </p:txBody>
        </p:sp>
        <p:sp>
          <p:nvSpPr>
            <p:cNvPr id="33842" name="Rectangle 80"/>
            <p:cNvSpPr>
              <a:spLocks noChangeArrowheads="1"/>
            </p:cNvSpPr>
            <p:nvPr/>
          </p:nvSpPr>
          <p:spPr bwMode="auto">
            <a:xfrm>
              <a:off x="4673" y="3026"/>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0</a:t>
              </a:r>
              <a:endParaRPr lang="en-US" altLang="nl-NL"/>
            </a:p>
          </p:txBody>
        </p:sp>
        <p:sp>
          <p:nvSpPr>
            <p:cNvPr id="33843" name="Rectangle 81"/>
            <p:cNvSpPr>
              <a:spLocks noChangeArrowheads="1"/>
            </p:cNvSpPr>
            <p:nvPr/>
          </p:nvSpPr>
          <p:spPr bwMode="auto">
            <a:xfrm>
              <a:off x="5359" y="2664"/>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0</a:t>
              </a:r>
              <a:endParaRPr lang="en-US" altLang="nl-NL"/>
            </a:p>
          </p:txBody>
        </p:sp>
        <p:sp>
          <p:nvSpPr>
            <p:cNvPr id="33844" name="Rectangle 82"/>
            <p:cNvSpPr>
              <a:spLocks noChangeArrowheads="1"/>
            </p:cNvSpPr>
            <p:nvPr/>
          </p:nvSpPr>
          <p:spPr bwMode="auto">
            <a:xfrm>
              <a:off x="5016" y="2664"/>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dirty="0" smtClean="0">
                  <a:latin typeface="Times New Roman" panose="02020603050405020304" pitchFamily="18" charset="0"/>
                </a:rPr>
                <a:t>1</a:t>
              </a:r>
              <a:endParaRPr lang="en-US" altLang="nl-NL" dirty="0"/>
            </a:p>
          </p:txBody>
        </p:sp>
        <p:sp>
          <p:nvSpPr>
            <p:cNvPr id="33845" name="Rectangle 83"/>
            <p:cNvSpPr>
              <a:spLocks noChangeArrowheads="1"/>
            </p:cNvSpPr>
            <p:nvPr/>
          </p:nvSpPr>
          <p:spPr bwMode="auto">
            <a:xfrm>
              <a:off x="4671" y="2664"/>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dirty="0" smtClean="0">
                  <a:latin typeface="Times New Roman" panose="02020603050405020304" pitchFamily="18" charset="0"/>
                </a:rPr>
                <a:t>0</a:t>
              </a:r>
              <a:endParaRPr lang="en-US" altLang="nl-NL" dirty="0"/>
            </a:p>
          </p:txBody>
        </p:sp>
        <p:sp>
          <p:nvSpPr>
            <p:cNvPr id="33846" name="Rectangle 84"/>
            <p:cNvSpPr>
              <a:spLocks noChangeArrowheads="1"/>
            </p:cNvSpPr>
            <p:nvPr/>
          </p:nvSpPr>
          <p:spPr bwMode="auto">
            <a:xfrm>
              <a:off x="4078" y="3026"/>
              <a:ext cx="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a:t>
              </a:r>
              <a:endParaRPr lang="en-US" altLang="nl-NL"/>
            </a:p>
          </p:txBody>
        </p:sp>
        <p:sp>
          <p:nvSpPr>
            <p:cNvPr id="33847" name="Rectangle 85"/>
            <p:cNvSpPr>
              <a:spLocks noChangeArrowheads="1"/>
            </p:cNvSpPr>
            <p:nvPr/>
          </p:nvSpPr>
          <p:spPr bwMode="auto">
            <a:xfrm>
              <a:off x="3858" y="3388"/>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1</a:t>
              </a:r>
              <a:endParaRPr lang="en-US" altLang="nl-NL"/>
            </a:p>
          </p:txBody>
        </p:sp>
        <p:sp>
          <p:nvSpPr>
            <p:cNvPr id="33848" name="Rectangle 86"/>
            <p:cNvSpPr>
              <a:spLocks noChangeArrowheads="1"/>
            </p:cNvSpPr>
            <p:nvPr/>
          </p:nvSpPr>
          <p:spPr bwMode="auto">
            <a:xfrm>
              <a:off x="3524" y="3388"/>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3</a:t>
              </a:r>
              <a:endParaRPr lang="en-US" altLang="nl-NL"/>
            </a:p>
          </p:txBody>
        </p:sp>
        <p:sp>
          <p:nvSpPr>
            <p:cNvPr id="33849" name="Rectangle 87"/>
            <p:cNvSpPr>
              <a:spLocks noChangeArrowheads="1"/>
            </p:cNvSpPr>
            <p:nvPr/>
          </p:nvSpPr>
          <p:spPr bwMode="auto">
            <a:xfrm>
              <a:off x="3423" y="3388"/>
              <a:ext cx="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a:t>
              </a:r>
              <a:endParaRPr lang="en-US" altLang="nl-NL"/>
            </a:p>
          </p:txBody>
        </p:sp>
        <p:sp>
          <p:nvSpPr>
            <p:cNvPr id="33850" name="Rectangle 88"/>
            <p:cNvSpPr>
              <a:spLocks noChangeArrowheads="1"/>
            </p:cNvSpPr>
            <p:nvPr/>
          </p:nvSpPr>
          <p:spPr bwMode="auto">
            <a:xfrm>
              <a:off x="3268" y="3388"/>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2</a:t>
              </a:r>
              <a:endParaRPr lang="en-US" altLang="nl-NL"/>
            </a:p>
          </p:txBody>
        </p:sp>
        <p:sp>
          <p:nvSpPr>
            <p:cNvPr id="33851" name="Rectangle 89"/>
            <p:cNvSpPr>
              <a:spLocks noChangeArrowheads="1"/>
            </p:cNvSpPr>
            <p:nvPr/>
          </p:nvSpPr>
          <p:spPr bwMode="auto">
            <a:xfrm>
              <a:off x="2833" y="3388"/>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0</a:t>
              </a:r>
              <a:endParaRPr lang="en-US" altLang="nl-NL"/>
            </a:p>
          </p:txBody>
        </p:sp>
        <p:sp>
          <p:nvSpPr>
            <p:cNvPr id="33852" name="Rectangle 90"/>
            <p:cNvSpPr>
              <a:spLocks noChangeArrowheads="1"/>
            </p:cNvSpPr>
            <p:nvPr/>
          </p:nvSpPr>
          <p:spPr bwMode="auto">
            <a:xfrm>
              <a:off x="3859" y="3026"/>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0</a:t>
              </a:r>
              <a:endParaRPr lang="en-US" altLang="nl-NL"/>
            </a:p>
          </p:txBody>
        </p:sp>
        <p:sp>
          <p:nvSpPr>
            <p:cNvPr id="33853" name="Rectangle 91"/>
            <p:cNvSpPr>
              <a:spLocks noChangeArrowheads="1"/>
            </p:cNvSpPr>
            <p:nvPr/>
          </p:nvSpPr>
          <p:spPr bwMode="auto">
            <a:xfrm>
              <a:off x="3389" y="3026"/>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1</a:t>
              </a:r>
              <a:endParaRPr lang="en-US" altLang="nl-NL"/>
            </a:p>
          </p:txBody>
        </p:sp>
        <p:sp>
          <p:nvSpPr>
            <p:cNvPr id="33854" name="Rectangle 92"/>
            <p:cNvSpPr>
              <a:spLocks noChangeArrowheads="1"/>
            </p:cNvSpPr>
            <p:nvPr/>
          </p:nvSpPr>
          <p:spPr bwMode="auto">
            <a:xfrm>
              <a:off x="2925" y="3026"/>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5</a:t>
              </a:r>
              <a:endParaRPr lang="en-US" altLang="nl-NL"/>
            </a:p>
          </p:txBody>
        </p:sp>
        <p:sp>
          <p:nvSpPr>
            <p:cNvPr id="33855" name="Rectangle 93"/>
            <p:cNvSpPr>
              <a:spLocks noChangeArrowheads="1"/>
            </p:cNvSpPr>
            <p:nvPr/>
          </p:nvSpPr>
          <p:spPr bwMode="auto">
            <a:xfrm>
              <a:off x="2865" y="3026"/>
              <a:ext cx="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a:t>
              </a:r>
              <a:endParaRPr lang="en-US" altLang="nl-NL"/>
            </a:p>
          </p:txBody>
        </p:sp>
        <p:sp>
          <p:nvSpPr>
            <p:cNvPr id="33856" name="Rectangle 94"/>
            <p:cNvSpPr>
              <a:spLocks noChangeArrowheads="1"/>
            </p:cNvSpPr>
            <p:nvPr/>
          </p:nvSpPr>
          <p:spPr bwMode="auto">
            <a:xfrm>
              <a:off x="2745" y="3026"/>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0</a:t>
              </a:r>
              <a:endParaRPr lang="en-US" altLang="nl-NL"/>
            </a:p>
          </p:txBody>
        </p:sp>
        <p:sp>
          <p:nvSpPr>
            <p:cNvPr id="33857" name="Rectangle 95"/>
            <p:cNvSpPr>
              <a:spLocks noChangeArrowheads="1"/>
            </p:cNvSpPr>
            <p:nvPr/>
          </p:nvSpPr>
          <p:spPr bwMode="auto">
            <a:xfrm>
              <a:off x="3859" y="2664"/>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0</a:t>
              </a:r>
              <a:endParaRPr lang="en-US" altLang="nl-NL"/>
            </a:p>
          </p:txBody>
        </p:sp>
        <p:sp>
          <p:nvSpPr>
            <p:cNvPr id="33858" name="Rectangle 96"/>
            <p:cNvSpPr>
              <a:spLocks noChangeArrowheads="1"/>
            </p:cNvSpPr>
            <p:nvPr/>
          </p:nvSpPr>
          <p:spPr bwMode="auto">
            <a:xfrm>
              <a:off x="3391" y="2664"/>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0</a:t>
              </a:r>
              <a:endParaRPr lang="en-US" altLang="nl-NL"/>
            </a:p>
          </p:txBody>
        </p:sp>
        <p:sp>
          <p:nvSpPr>
            <p:cNvPr id="33859" name="Rectangle 97"/>
            <p:cNvSpPr>
              <a:spLocks noChangeArrowheads="1"/>
            </p:cNvSpPr>
            <p:nvPr/>
          </p:nvSpPr>
          <p:spPr bwMode="auto">
            <a:xfrm>
              <a:off x="2831" y="2664"/>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1</a:t>
              </a:r>
              <a:endParaRPr lang="en-US" altLang="nl-NL"/>
            </a:p>
          </p:txBody>
        </p:sp>
        <p:sp>
          <p:nvSpPr>
            <p:cNvPr id="33860" name="Rectangle 98"/>
            <p:cNvSpPr>
              <a:spLocks noChangeArrowheads="1"/>
            </p:cNvSpPr>
            <p:nvPr/>
          </p:nvSpPr>
          <p:spPr bwMode="auto">
            <a:xfrm>
              <a:off x="2164" y="3026"/>
              <a:ext cx="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a:t>
              </a:r>
              <a:endParaRPr lang="en-US" altLang="nl-NL"/>
            </a:p>
          </p:txBody>
        </p:sp>
        <p:sp>
          <p:nvSpPr>
            <p:cNvPr id="33861" name="Rectangle 99"/>
            <p:cNvSpPr>
              <a:spLocks noChangeArrowheads="1"/>
            </p:cNvSpPr>
            <p:nvPr/>
          </p:nvSpPr>
          <p:spPr bwMode="auto">
            <a:xfrm>
              <a:off x="1905" y="3388"/>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3</a:t>
              </a:r>
              <a:endParaRPr lang="en-US" altLang="nl-NL"/>
            </a:p>
          </p:txBody>
        </p:sp>
        <p:sp>
          <p:nvSpPr>
            <p:cNvPr id="33862" name="Rectangle 100"/>
            <p:cNvSpPr>
              <a:spLocks noChangeArrowheads="1"/>
            </p:cNvSpPr>
            <p:nvPr/>
          </p:nvSpPr>
          <p:spPr bwMode="auto">
            <a:xfrm>
              <a:off x="1803" y="3388"/>
              <a:ext cx="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a:t>
              </a:r>
              <a:endParaRPr lang="en-US" altLang="nl-NL"/>
            </a:p>
          </p:txBody>
        </p:sp>
        <p:sp>
          <p:nvSpPr>
            <p:cNvPr id="33863" name="Rectangle 101"/>
            <p:cNvSpPr>
              <a:spLocks noChangeArrowheads="1"/>
            </p:cNvSpPr>
            <p:nvPr/>
          </p:nvSpPr>
          <p:spPr bwMode="auto">
            <a:xfrm>
              <a:off x="1648" y="3388"/>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4</a:t>
              </a:r>
              <a:endParaRPr lang="en-US" altLang="nl-NL"/>
            </a:p>
          </p:txBody>
        </p:sp>
        <p:sp>
          <p:nvSpPr>
            <p:cNvPr id="33864" name="Rectangle 102"/>
            <p:cNvSpPr>
              <a:spLocks noChangeArrowheads="1"/>
            </p:cNvSpPr>
            <p:nvPr/>
          </p:nvSpPr>
          <p:spPr bwMode="auto">
            <a:xfrm>
              <a:off x="1176" y="3388"/>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0</a:t>
              </a:r>
              <a:endParaRPr lang="en-US" altLang="nl-NL"/>
            </a:p>
          </p:txBody>
        </p:sp>
        <p:sp>
          <p:nvSpPr>
            <p:cNvPr id="33865" name="Rectangle 103"/>
            <p:cNvSpPr>
              <a:spLocks noChangeArrowheads="1"/>
            </p:cNvSpPr>
            <p:nvPr/>
          </p:nvSpPr>
          <p:spPr bwMode="auto">
            <a:xfrm>
              <a:off x="754" y="3388"/>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0</a:t>
              </a:r>
              <a:endParaRPr lang="en-US" altLang="nl-NL"/>
            </a:p>
          </p:txBody>
        </p:sp>
        <p:sp>
          <p:nvSpPr>
            <p:cNvPr id="33866" name="Rectangle 104"/>
            <p:cNvSpPr>
              <a:spLocks noChangeArrowheads="1"/>
            </p:cNvSpPr>
            <p:nvPr/>
          </p:nvSpPr>
          <p:spPr bwMode="auto">
            <a:xfrm>
              <a:off x="1950" y="3026"/>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dirty="0">
                  <a:latin typeface="Times New Roman" panose="02020603050405020304" pitchFamily="18" charset="0"/>
                </a:rPr>
                <a:t>5</a:t>
              </a:r>
              <a:endParaRPr lang="en-US" altLang="nl-NL" dirty="0"/>
            </a:p>
          </p:txBody>
        </p:sp>
        <p:sp>
          <p:nvSpPr>
            <p:cNvPr id="33867" name="Rectangle 105"/>
            <p:cNvSpPr>
              <a:spLocks noChangeArrowheads="1"/>
            </p:cNvSpPr>
            <p:nvPr/>
          </p:nvSpPr>
          <p:spPr bwMode="auto">
            <a:xfrm>
              <a:off x="1890" y="3026"/>
              <a:ext cx="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dirty="0">
                  <a:latin typeface="Times New Roman" panose="02020603050405020304" pitchFamily="18" charset="0"/>
                </a:rPr>
                <a:t>.</a:t>
              </a:r>
              <a:endParaRPr lang="en-US" altLang="nl-NL" dirty="0"/>
            </a:p>
          </p:txBody>
        </p:sp>
        <p:sp>
          <p:nvSpPr>
            <p:cNvPr id="33868" name="Rectangle 106"/>
            <p:cNvSpPr>
              <a:spLocks noChangeArrowheads="1"/>
            </p:cNvSpPr>
            <p:nvPr/>
          </p:nvSpPr>
          <p:spPr bwMode="auto">
            <a:xfrm>
              <a:off x="1769" y="3026"/>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dirty="0">
                  <a:latin typeface="Times New Roman" panose="02020603050405020304" pitchFamily="18" charset="0"/>
                </a:rPr>
                <a:t>0</a:t>
              </a:r>
              <a:endParaRPr lang="en-US" altLang="nl-NL" dirty="0"/>
            </a:p>
          </p:txBody>
        </p:sp>
        <p:sp>
          <p:nvSpPr>
            <p:cNvPr id="33869" name="Rectangle 107"/>
            <p:cNvSpPr>
              <a:spLocks noChangeArrowheads="1"/>
            </p:cNvSpPr>
            <p:nvPr/>
          </p:nvSpPr>
          <p:spPr bwMode="auto">
            <a:xfrm>
              <a:off x="1257" y="3026"/>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dirty="0">
                  <a:latin typeface="Times New Roman" panose="02020603050405020304" pitchFamily="18" charset="0"/>
                </a:rPr>
                <a:t>5</a:t>
              </a:r>
              <a:endParaRPr lang="en-US" altLang="nl-NL" dirty="0"/>
            </a:p>
          </p:txBody>
        </p:sp>
        <p:sp>
          <p:nvSpPr>
            <p:cNvPr id="33870" name="Rectangle 108"/>
            <p:cNvSpPr>
              <a:spLocks noChangeArrowheads="1"/>
            </p:cNvSpPr>
            <p:nvPr/>
          </p:nvSpPr>
          <p:spPr bwMode="auto">
            <a:xfrm>
              <a:off x="1196" y="3026"/>
              <a:ext cx="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a:t>
              </a:r>
              <a:endParaRPr lang="en-US" altLang="nl-NL"/>
            </a:p>
          </p:txBody>
        </p:sp>
        <p:sp>
          <p:nvSpPr>
            <p:cNvPr id="33871" name="Rectangle 109"/>
            <p:cNvSpPr>
              <a:spLocks noChangeArrowheads="1"/>
            </p:cNvSpPr>
            <p:nvPr/>
          </p:nvSpPr>
          <p:spPr bwMode="auto">
            <a:xfrm>
              <a:off x="1076" y="3026"/>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dirty="0">
                  <a:latin typeface="Times New Roman" panose="02020603050405020304" pitchFamily="18" charset="0"/>
                </a:rPr>
                <a:t>1</a:t>
              </a:r>
              <a:endParaRPr lang="en-US" altLang="nl-NL" dirty="0"/>
            </a:p>
          </p:txBody>
        </p:sp>
        <p:sp>
          <p:nvSpPr>
            <p:cNvPr id="33872" name="Rectangle 110"/>
            <p:cNvSpPr>
              <a:spLocks noChangeArrowheads="1"/>
            </p:cNvSpPr>
            <p:nvPr/>
          </p:nvSpPr>
          <p:spPr bwMode="auto">
            <a:xfrm>
              <a:off x="754" y="3026"/>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0</a:t>
              </a:r>
              <a:endParaRPr lang="en-US" altLang="nl-NL"/>
            </a:p>
          </p:txBody>
        </p:sp>
        <p:sp>
          <p:nvSpPr>
            <p:cNvPr id="33873" name="Rectangle 111"/>
            <p:cNvSpPr>
              <a:spLocks noChangeArrowheads="1"/>
            </p:cNvSpPr>
            <p:nvPr/>
          </p:nvSpPr>
          <p:spPr bwMode="auto">
            <a:xfrm>
              <a:off x="1769" y="2664"/>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1</a:t>
              </a:r>
              <a:endParaRPr lang="en-US" altLang="nl-NL"/>
            </a:p>
          </p:txBody>
        </p:sp>
        <p:sp>
          <p:nvSpPr>
            <p:cNvPr id="33874" name="Rectangle 112"/>
            <p:cNvSpPr>
              <a:spLocks noChangeArrowheads="1"/>
            </p:cNvSpPr>
            <p:nvPr/>
          </p:nvSpPr>
          <p:spPr bwMode="auto">
            <a:xfrm>
              <a:off x="1174" y="2664"/>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1</a:t>
              </a:r>
              <a:endParaRPr lang="en-US" altLang="nl-NL"/>
            </a:p>
          </p:txBody>
        </p:sp>
        <p:sp>
          <p:nvSpPr>
            <p:cNvPr id="33875" name="Rectangle 113"/>
            <p:cNvSpPr>
              <a:spLocks noChangeArrowheads="1"/>
            </p:cNvSpPr>
            <p:nvPr/>
          </p:nvSpPr>
          <p:spPr bwMode="auto">
            <a:xfrm>
              <a:off x="756" y="2664"/>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2</a:t>
              </a:r>
              <a:endParaRPr lang="en-US" altLang="nl-NL"/>
            </a:p>
          </p:txBody>
        </p:sp>
        <p:sp>
          <p:nvSpPr>
            <p:cNvPr id="33876" name="Rectangle 114"/>
            <p:cNvSpPr>
              <a:spLocks noChangeArrowheads="1"/>
            </p:cNvSpPr>
            <p:nvPr/>
          </p:nvSpPr>
          <p:spPr bwMode="auto">
            <a:xfrm>
              <a:off x="4180" y="3026"/>
              <a:ext cx="1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P</a:t>
              </a:r>
              <a:endParaRPr lang="en-US" altLang="nl-NL"/>
            </a:p>
          </p:txBody>
        </p:sp>
        <p:sp>
          <p:nvSpPr>
            <p:cNvPr id="33877" name="Rectangle 115"/>
            <p:cNvSpPr>
              <a:spLocks noChangeArrowheads="1"/>
            </p:cNvSpPr>
            <p:nvPr/>
          </p:nvSpPr>
          <p:spPr bwMode="auto">
            <a:xfrm>
              <a:off x="2266" y="3026"/>
              <a:ext cx="1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L</a:t>
              </a:r>
              <a:endParaRPr lang="en-US" altLang="nl-NL"/>
            </a:p>
          </p:txBody>
        </p:sp>
        <p:sp>
          <p:nvSpPr>
            <p:cNvPr id="33878" name="Rectangle 116"/>
            <p:cNvSpPr>
              <a:spLocks noChangeArrowheads="1"/>
            </p:cNvSpPr>
            <p:nvPr/>
          </p:nvSpPr>
          <p:spPr bwMode="auto">
            <a:xfrm>
              <a:off x="206" y="3026"/>
              <a:ext cx="1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U</a:t>
              </a:r>
              <a:endParaRPr lang="en-US" altLang="nl-NL"/>
            </a:p>
          </p:txBody>
        </p:sp>
      </p:grpSp>
      <p:sp>
        <p:nvSpPr>
          <p:cNvPr id="33798" name="Rectangle 117"/>
          <p:cNvSpPr>
            <a:spLocks noChangeArrowheads="1"/>
          </p:cNvSpPr>
          <p:nvPr/>
        </p:nvSpPr>
        <p:spPr bwMode="auto">
          <a:xfrm>
            <a:off x="5867400" y="2819400"/>
            <a:ext cx="533400" cy="914400"/>
          </a:xfrm>
          <a:prstGeom prst="rect">
            <a:avLst/>
          </a:prstGeom>
          <a:solidFill>
            <a:schemeClr val="fo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33799" name="Rectangle 118"/>
          <p:cNvSpPr>
            <a:spLocks noChangeArrowheads="1"/>
          </p:cNvSpPr>
          <p:nvPr/>
        </p:nvSpPr>
        <p:spPr bwMode="auto">
          <a:xfrm>
            <a:off x="6400800" y="3276600"/>
            <a:ext cx="990600" cy="457200"/>
          </a:xfrm>
          <a:prstGeom prst="rect">
            <a:avLst/>
          </a:prstGeom>
          <a:solidFill>
            <a:schemeClr val="fo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nl-NL" altLang="nl-NL" dirty="0" smtClean="0"/>
              <a:t>SUBSTITUTIONS</a:t>
            </a:r>
            <a:endParaRPr lang="en-US" altLang="nl-NL" dirty="0" smtClean="0"/>
          </a:p>
        </p:txBody>
      </p:sp>
      <p:sp>
        <p:nvSpPr>
          <p:cNvPr id="20483" name="Rectangle 3"/>
          <p:cNvSpPr>
            <a:spLocks noGrp="1" noChangeArrowheads="1"/>
          </p:cNvSpPr>
          <p:nvPr>
            <p:ph idx="1"/>
          </p:nvPr>
        </p:nvSpPr>
        <p:spPr>
          <a:xfrm>
            <a:off x="611188" y="1196974"/>
            <a:ext cx="5470678" cy="5280025"/>
          </a:xfrm>
        </p:spPr>
        <p:txBody>
          <a:bodyPr/>
          <a:lstStyle/>
          <a:p>
            <a:pPr eaLnBrk="1" hangingPunct="1"/>
            <a:r>
              <a:rPr lang="nl-NL" altLang="nl-NL" i="1" dirty="0" smtClean="0">
                <a:latin typeface="Times New Roman" panose="02020603050405020304" pitchFamily="18" charset="0"/>
              </a:rPr>
              <a:t>Ax = b 		</a:t>
            </a:r>
            <a:r>
              <a:rPr lang="nl-NL" altLang="nl-NL" i="1" dirty="0" smtClean="0">
                <a:latin typeface="Times New Roman" panose="02020603050405020304" pitchFamily="18" charset="0"/>
                <a:sym typeface="Wingdings" panose="05000000000000000000" pitchFamily="2" charset="2"/>
              </a:rPr>
              <a:t> 	</a:t>
            </a:r>
            <a:r>
              <a:rPr lang="nl-NL" altLang="nl-NL" i="1" dirty="0" err="1" smtClean="0">
                <a:latin typeface="Times New Roman" panose="02020603050405020304" pitchFamily="18" charset="0"/>
                <a:sym typeface="Wingdings" panose="05000000000000000000" pitchFamily="2" charset="2"/>
              </a:rPr>
              <a:t>PAx</a:t>
            </a:r>
            <a:r>
              <a:rPr lang="nl-NL" altLang="nl-NL" i="1" dirty="0" smtClean="0">
                <a:latin typeface="Times New Roman" panose="02020603050405020304" pitchFamily="18" charset="0"/>
                <a:sym typeface="Wingdings" panose="05000000000000000000" pitchFamily="2" charset="2"/>
              </a:rPr>
              <a:t> = Pb ≡ d</a:t>
            </a:r>
            <a:endParaRPr lang="nl-NL" altLang="nl-NL" i="1" dirty="0" smtClean="0">
              <a:latin typeface="Times New Roman" panose="02020603050405020304" pitchFamily="18" charset="0"/>
            </a:endParaRPr>
          </a:p>
          <a:p>
            <a:pPr eaLnBrk="1" hangingPunct="1"/>
            <a:r>
              <a:rPr lang="nl-NL" altLang="nl-NL" i="1" dirty="0" err="1" smtClean="0">
                <a:latin typeface="Times New Roman" panose="02020603050405020304" pitchFamily="18" charset="0"/>
              </a:rPr>
              <a:t>LUx</a:t>
            </a:r>
            <a:r>
              <a:rPr lang="nl-NL" altLang="nl-NL" i="1" dirty="0" smtClean="0">
                <a:latin typeface="Times New Roman" panose="02020603050405020304" pitchFamily="18" charset="0"/>
              </a:rPr>
              <a:t> = b 		</a:t>
            </a:r>
            <a:r>
              <a:rPr lang="nl-NL" altLang="nl-NL" i="1" dirty="0" smtClean="0">
                <a:latin typeface="Times New Roman" panose="02020603050405020304" pitchFamily="18" charset="0"/>
                <a:sym typeface="Wingdings" panose="05000000000000000000" pitchFamily="2" charset="2"/>
              </a:rPr>
              <a:t> 	</a:t>
            </a:r>
            <a:r>
              <a:rPr lang="nl-NL" altLang="nl-NL" i="1" dirty="0" err="1" smtClean="0">
                <a:latin typeface="Times New Roman" panose="02020603050405020304" pitchFamily="18" charset="0"/>
                <a:sym typeface="Wingdings" panose="05000000000000000000" pitchFamily="2" charset="2"/>
              </a:rPr>
              <a:t>LUx</a:t>
            </a:r>
            <a:r>
              <a:rPr lang="nl-NL" altLang="nl-NL" i="1" dirty="0" smtClean="0">
                <a:latin typeface="Times New Roman" panose="02020603050405020304" pitchFamily="18" charset="0"/>
                <a:sym typeface="Wingdings" panose="05000000000000000000" pitchFamily="2" charset="2"/>
              </a:rPr>
              <a:t>=d </a:t>
            </a:r>
            <a:endParaRPr lang="nl-NL" altLang="nl-NL" i="1" dirty="0" smtClean="0">
              <a:latin typeface="Times New Roman" panose="02020603050405020304" pitchFamily="18" charset="0"/>
            </a:endParaRPr>
          </a:p>
          <a:p>
            <a:r>
              <a:rPr lang="nl-NL" altLang="nl-NL" dirty="0" err="1" smtClean="0"/>
              <a:t>Define</a:t>
            </a:r>
            <a:r>
              <a:rPr lang="nl-NL" altLang="nl-NL" dirty="0" smtClean="0"/>
              <a:t> a new vector </a:t>
            </a:r>
            <a:r>
              <a:rPr lang="nl-NL" altLang="nl-NL" i="1" dirty="0" smtClean="0">
                <a:latin typeface="Times New Roman" panose="02020603050405020304" pitchFamily="18" charset="0"/>
              </a:rPr>
              <a:t>y = </a:t>
            </a:r>
            <a:r>
              <a:rPr lang="nl-NL" altLang="nl-NL" i="1" dirty="0" err="1" smtClean="0">
                <a:latin typeface="Times New Roman" panose="02020603050405020304" pitchFamily="18" charset="0"/>
              </a:rPr>
              <a:t>Ux</a:t>
            </a:r>
            <a:endParaRPr lang="nl-NL" altLang="nl-NL" i="1" dirty="0" smtClean="0">
              <a:latin typeface="Times New Roman" panose="02020603050405020304" pitchFamily="18" charset="0"/>
            </a:endParaRPr>
          </a:p>
          <a:p>
            <a:pPr lvl="1"/>
            <a:r>
              <a:rPr lang="nl-NL" altLang="nl-NL" i="1" dirty="0" err="1" smtClean="0">
                <a:latin typeface="Times New Roman" panose="02020603050405020304" pitchFamily="18" charset="0"/>
              </a:rPr>
              <a:t>Ly</a:t>
            </a:r>
            <a:r>
              <a:rPr lang="nl-NL" altLang="nl-NL" i="1" dirty="0" smtClean="0">
                <a:latin typeface="Times New Roman" panose="02020603050405020304" pitchFamily="18" charset="0"/>
              </a:rPr>
              <a:t> = b</a:t>
            </a:r>
            <a:r>
              <a:rPr lang="nl-NL" altLang="nl-NL" dirty="0" smtClean="0"/>
              <a:t> </a:t>
            </a:r>
            <a:r>
              <a:rPr lang="nl-NL" altLang="nl-NL" i="1" dirty="0">
                <a:latin typeface="Times New Roman" panose="02020603050405020304" pitchFamily="18" charset="0"/>
              </a:rPr>
              <a:t>		</a:t>
            </a:r>
            <a:r>
              <a:rPr lang="nl-NL" altLang="nl-NL" i="1" dirty="0">
                <a:latin typeface="Times New Roman" panose="02020603050405020304" pitchFamily="18" charset="0"/>
                <a:sym typeface="Wingdings" panose="05000000000000000000" pitchFamily="2" charset="2"/>
              </a:rPr>
              <a:t> 	</a:t>
            </a:r>
            <a:r>
              <a:rPr lang="nl-NL" altLang="nl-NL" i="1" dirty="0" err="1" smtClean="0">
                <a:latin typeface="Times New Roman" panose="02020603050405020304" pitchFamily="18" charset="0"/>
                <a:sym typeface="Wingdings" panose="05000000000000000000" pitchFamily="2" charset="2"/>
              </a:rPr>
              <a:t>Ly</a:t>
            </a:r>
            <a:r>
              <a:rPr lang="nl-NL" altLang="nl-NL" i="1" dirty="0" smtClean="0">
                <a:latin typeface="Times New Roman" panose="02020603050405020304" pitchFamily="18" charset="0"/>
                <a:sym typeface="Wingdings" panose="05000000000000000000" pitchFamily="2" charset="2"/>
              </a:rPr>
              <a:t>=d </a:t>
            </a:r>
          </a:p>
          <a:p>
            <a:pPr lvl="1"/>
            <a:r>
              <a:rPr lang="nl-NL" altLang="nl-NL" dirty="0" err="1" smtClean="0"/>
              <a:t>Solve</a:t>
            </a:r>
            <a:r>
              <a:rPr lang="nl-NL" altLang="nl-NL" dirty="0" smtClean="0"/>
              <a:t> </a:t>
            </a:r>
            <a:r>
              <a:rPr lang="nl-NL" altLang="nl-NL" dirty="0" err="1" smtClean="0"/>
              <a:t>for</a:t>
            </a:r>
            <a:r>
              <a:rPr lang="nl-NL" altLang="nl-NL" dirty="0" smtClean="0"/>
              <a:t> y, </a:t>
            </a:r>
            <a:r>
              <a:rPr lang="nl-NL" altLang="nl-NL" dirty="0" err="1" smtClean="0"/>
              <a:t>use</a:t>
            </a:r>
            <a:r>
              <a:rPr lang="nl-NL" altLang="nl-NL" dirty="0" smtClean="0"/>
              <a:t> </a:t>
            </a:r>
            <a:r>
              <a:rPr lang="nl-NL" altLang="nl-NL" dirty="0"/>
              <a:t>forward </a:t>
            </a:r>
            <a:r>
              <a:rPr lang="nl-NL" altLang="nl-NL" dirty="0" err="1"/>
              <a:t>substitution</a:t>
            </a:r>
            <a:r>
              <a:rPr lang="nl-NL" altLang="nl-NL" dirty="0"/>
              <a:t>, i=1:N</a:t>
            </a:r>
            <a:endParaRPr lang="nl-NL" altLang="nl-NL" dirty="0" smtClean="0"/>
          </a:p>
          <a:p>
            <a:pPr eaLnBrk="1" hangingPunct="1"/>
            <a:r>
              <a:rPr lang="nl-NL" altLang="nl-NL" dirty="0" err="1" smtClean="0"/>
              <a:t>Then</a:t>
            </a:r>
            <a:r>
              <a:rPr lang="nl-NL" altLang="nl-NL" dirty="0" smtClean="0"/>
              <a:t> </a:t>
            </a:r>
            <a:r>
              <a:rPr lang="nl-NL" altLang="nl-NL" dirty="0" err="1" smtClean="0"/>
              <a:t>solve</a:t>
            </a:r>
            <a:endParaRPr lang="nl-NL" altLang="nl-NL" dirty="0" smtClean="0"/>
          </a:p>
          <a:p>
            <a:pPr lvl="1" eaLnBrk="1" hangingPunct="1"/>
            <a:r>
              <a:rPr lang="nl-NL" altLang="nl-NL" i="1" dirty="0" err="1" smtClean="0">
                <a:latin typeface="Times New Roman" panose="02020603050405020304" pitchFamily="18" charset="0"/>
              </a:rPr>
              <a:t>Ux</a:t>
            </a:r>
            <a:r>
              <a:rPr lang="nl-NL" altLang="nl-NL" i="1" dirty="0" smtClean="0">
                <a:latin typeface="Times New Roman" panose="02020603050405020304" pitchFamily="18" charset="0"/>
              </a:rPr>
              <a:t> = y</a:t>
            </a:r>
            <a:r>
              <a:rPr lang="nl-NL" altLang="nl-NL" dirty="0" smtClean="0"/>
              <a:t> </a:t>
            </a:r>
          </a:p>
          <a:p>
            <a:pPr lvl="1" eaLnBrk="1" hangingPunct="1"/>
            <a:r>
              <a:rPr lang="nl-NL" altLang="nl-NL" dirty="0" err="1" smtClean="0"/>
              <a:t>Solve</a:t>
            </a:r>
            <a:r>
              <a:rPr lang="nl-NL" altLang="nl-NL" dirty="0" smtClean="0"/>
              <a:t> </a:t>
            </a:r>
            <a:r>
              <a:rPr lang="nl-NL" altLang="nl-NL" dirty="0" err="1" smtClean="0"/>
              <a:t>for</a:t>
            </a:r>
            <a:r>
              <a:rPr lang="nl-NL" altLang="nl-NL" dirty="0" smtClean="0"/>
              <a:t> x, </a:t>
            </a:r>
            <a:r>
              <a:rPr lang="nl-NL" altLang="nl-NL" dirty="0" err="1" smtClean="0"/>
              <a:t>use</a:t>
            </a:r>
            <a:r>
              <a:rPr lang="nl-NL" altLang="nl-NL" dirty="0" smtClean="0"/>
              <a:t> backward </a:t>
            </a:r>
            <a:r>
              <a:rPr lang="nl-NL" altLang="nl-NL" dirty="0" err="1" smtClean="0"/>
              <a:t>substitu-tion</a:t>
            </a:r>
            <a:r>
              <a:rPr lang="nl-NL" altLang="nl-NL" dirty="0" smtClean="0"/>
              <a:t>, i=N:-1:1)</a:t>
            </a:r>
          </a:p>
          <a:p>
            <a:endParaRPr lang="en-US" altLang="nl-NL" dirty="0"/>
          </a:p>
          <a:p>
            <a:r>
              <a:rPr lang="en-US" altLang="nl-NL" dirty="0" smtClean="0"/>
              <a:t>So… No need to decompose the matrix again for different b!</a:t>
            </a:r>
          </a:p>
        </p:txBody>
      </p:sp>
      <p:grpSp>
        <p:nvGrpSpPr>
          <p:cNvPr id="10" name="Group 9"/>
          <p:cNvGrpSpPr/>
          <p:nvPr/>
        </p:nvGrpSpPr>
        <p:grpSpPr>
          <a:xfrm>
            <a:off x="6255270" y="1650273"/>
            <a:ext cx="2680855" cy="2057400"/>
            <a:chOff x="3733800" y="3886200"/>
            <a:chExt cx="3276600" cy="2514600"/>
          </a:xfrm>
        </p:grpSpPr>
        <p:sp>
          <p:nvSpPr>
            <p:cNvPr id="3" name="Rectangle 2"/>
            <p:cNvSpPr/>
            <p:nvPr/>
          </p:nvSpPr>
          <p:spPr>
            <a:xfrm>
              <a:off x="3733800" y="3886200"/>
              <a:ext cx="3276600" cy="25146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aphicFrame>
          <p:nvGraphicFramePr>
            <p:cNvPr id="2" name="Object 1"/>
            <p:cNvGraphicFramePr>
              <a:graphicFrameLocks noChangeAspect="1"/>
            </p:cNvGraphicFramePr>
            <p:nvPr/>
          </p:nvGraphicFramePr>
          <p:xfrm>
            <a:off x="4111284" y="3886200"/>
            <a:ext cx="1280160" cy="1066800"/>
          </p:xfrm>
          <a:graphic>
            <a:graphicData uri="http://schemas.openxmlformats.org/presentationml/2006/ole">
              <mc:AlternateContent xmlns:mc="http://schemas.openxmlformats.org/markup-compatibility/2006">
                <mc:Choice xmlns:v="urn:schemas-microsoft-com:vml" Requires="v">
                  <p:oleObj spid="_x0000_s5158" name="Equation" r:id="rId4" imgW="533160" imgH="444240" progId="Equation.DSMT4">
                    <p:embed/>
                  </p:oleObj>
                </mc:Choice>
                <mc:Fallback>
                  <p:oleObj name="Equation" r:id="rId4" imgW="533160" imgH="444240" progId="Equation.DSMT4">
                    <p:embed/>
                    <p:pic>
                      <p:nvPicPr>
                        <p:cNvPr id="0" name=""/>
                        <p:cNvPicPr/>
                        <p:nvPr/>
                      </p:nvPicPr>
                      <p:blipFill>
                        <a:blip r:embed="rId5"/>
                        <a:stretch>
                          <a:fillRect/>
                        </a:stretch>
                      </p:blipFill>
                      <p:spPr>
                        <a:xfrm>
                          <a:off x="4111284" y="3886200"/>
                          <a:ext cx="1280160" cy="1066800"/>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4111284" y="4784725"/>
            <a:ext cx="2619375" cy="1616075"/>
          </p:xfrm>
          <a:graphic>
            <a:graphicData uri="http://schemas.openxmlformats.org/presentationml/2006/ole">
              <mc:AlternateContent xmlns:mc="http://schemas.openxmlformats.org/markup-compatibility/2006">
                <mc:Choice xmlns:v="urn:schemas-microsoft-com:vml" Requires="v">
                  <p:oleObj spid="_x0000_s5159" name="Equation" r:id="rId6" imgW="1091880" imgH="672840" progId="Equation.DSMT4">
                    <p:embed/>
                  </p:oleObj>
                </mc:Choice>
                <mc:Fallback>
                  <p:oleObj name="Equation" r:id="rId6" imgW="1091880" imgH="672840" progId="Equation.DSMT4">
                    <p:embed/>
                    <p:pic>
                      <p:nvPicPr>
                        <p:cNvPr id="0" name=""/>
                        <p:cNvPicPr/>
                        <p:nvPr/>
                      </p:nvPicPr>
                      <p:blipFill>
                        <a:blip r:embed="rId7"/>
                        <a:stretch>
                          <a:fillRect/>
                        </a:stretch>
                      </p:blipFill>
                      <p:spPr>
                        <a:xfrm>
                          <a:off x="4111284" y="4784725"/>
                          <a:ext cx="2619375" cy="1616075"/>
                        </a:xfrm>
                        <a:prstGeom prst="rect">
                          <a:avLst/>
                        </a:prstGeom>
                      </p:spPr>
                    </p:pic>
                  </p:oleObj>
                </mc:Fallback>
              </mc:AlternateContent>
            </a:graphicData>
          </a:graphic>
        </p:graphicFrame>
      </p:grpSp>
      <p:grpSp>
        <p:nvGrpSpPr>
          <p:cNvPr id="11" name="Group 10"/>
          <p:cNvGrpSpPr/>
          <p:nvPr/>
        </p:nvGrpSpPr>
        <p:grpSpPr>
          <a:xfrm>
            <a:off x="6269801" y="4248150"/>
            <a:ext cx="2680855" cy="2057400"/>
            <a:chOff x="6299604" y="4248150"/>
            <a:chExt cx="2680855" cy="2057400"/>
          </a:xfrm>
        </p:grpSpPr>
        <p:sp>
          <p:nvSpPr>
            <p:cNvPr id="17" name="Rectangle 16"/>
            <p:cNvSpPr/>
            <p:nvPr/>
          </p:nvSpPr>
          <p:spPr>
            <a:xfrm>
              <a:off x="6299604" y="4248150"/>
              <a:ext cx="2680855" cy="2057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nl-NL"/>
            </a:p>
          </p:txBody>
        </p:sp>
        <p:graphicFrame>
          <p:nvGraphicFramePr>
            <p:cNvPr id="15" name="Object 14"/>
            <p:cNvGraphicFramePr>
              <a:graphicFrameLocks noChangeAspect="1"/>
            </p:cNvGraphicFramePr>
            <p:nvPr/>
          </p:nvGraphicFramePr>
          <p:xfrm>
            <a:off x="6567062" y="4267484"/>
            <a:ext cx="1058439" cy="861103"/>
          </p:xfrm>
          <a:graphic>
            <a:graphicData uri="http://schemas.openxmlformats.org/presentationml/2006/ole">
              <mc:AlternateContent xmlns:mc="http://schemas.openxmlformats.org/markup-compatibility/2006">
                <mc:Choice xmlns:v="urn:schemas-microsoft-com:vml" Requires="v">
                  <p:oleObj spid="_x0000_s5160" name="Equation" r:id="rId8" imgW="545760" imgH="444240" progId="Equation.DSMT4">
                    <p:embed/>
                  </p:oleObj>
                </mc:Choice>
                <mc:Fallback>
                  <p:oleObj name="Equation" r:id="rId8" imgW="545760" imgH="444240" progId="Equation.DSMT4">
                    <p:embed/>
                    <p:pic>
                      <p:nvPicPr>
                        <p:cNvPr id="0" name=""/>
                        <p:cNvPicPr/>
                        <p:nvPr/>
                      </p:nvPicPr>
                      <p:blipFill>
                        <a:blip r:embed="rId9"/>
                        <a:stretch>
                          <a:fillRect/>
                        </a:stretch>
                      </p:blipFill>
                      <p:spPr>
                        <a:xfrm>
                          <a:off x="6567062" y="4267484"/>
                          <a:ext cx="1058439" cy="861103"/>
                        </a:xfrm>
                        <a:prstGeom prst="rect">
                          <a:avLst/>
                        </a:prstGeom>
                      </p:spPr>
                    </p:pic>
                  </p:oleObj>
                </mc:Fallback>
              </mc:AlternateContent>
            </a:graphicData>
          </a:graphic>
        </p:graphicFrame>
        <p:graphicFrame>
          <p:nvGraphicFramePr>
            <p:cNvPr id="16" name="Object 15"/>
            <p:cNvGraphicFramePr>
              <a:graphicFrameLocks noChangeAspect="1"/>
            </p:cNvGraphicFramePr>
            <p:nvPr/>
          </p:nvGraphicFramePr>
          <p:xfrm>
            <a:off x="6568470" y="5000798"/>
            <a:ext cx="2260394" cy="1304468"/>
          </p:xfrm>
          <a:graphic>
            <a:graphicData uri="http://schemas.openxmlformats.org/presentationml/2006/ole">
              <mc:AlternateContent xmlns:mc="http://schemas.openxmlformats.org/markup-compatibility/2006">
                <mc:Choice xmlns:v="urn:schemas-microsoft-com:vml" Requires="v">
                  <p:oleObj spid="_x0000_s5161" name="Equation" r:id="rId10" imgW="1168200" imgH="672840" progId="Equation.DSMT4">
                    <p:embed/>
                  </p:oleObj>
                </mc:Choice>
                <mc:Fallback>
                  <p:oleObj name="Equation" r:id="rId10" imgW="1168200" imgH="672840" progId="Equation.DSMT4">
                    <p:embed/>
                    <p:pic>
                      <p:nvPicPr>
                        <p:cNvPr id="0" name=""/>
                        <p:cNvPicPr/>
                        <p:nvPr/>
                      </p:nvPicPr>
                      <p:blipFill>
                        <a:blip r:embed="rId11"/>
                        <a:stretch>
                          <a:fillRect/>
                        </a:stretch>
                      </p:blipFill>
                      <p:spPr>
                        <a:xfrm>
                          <a:off x="6568470" y="5000798"/>
                          <a:ext cx="2260394" cy="1304468"/>
                        </a:xfrm>
                        <a:prstGeom prst="rect">
                          <a:avLst/>
                        </a:prstGeom>
                      </p:spPr>
                    </p:pic>
                  </p:oleObj>
                </mc:Fallback>
              </mc:AlternateContent>
            </a:graphicData>
          </a:graphic>
        </p:graphicFrame>
      </p:grpSp>
      <p:sp>
        <p:nvSpPr>
          <p:cNvPr id="21" name="Bent Arrow 20"/>
          <p:cNvSpPr/>
          <p:nvPr/>
        </p:nvSpPr>
        <p:spPr>
          <a:xfrm>
            <a:off x="5468400" y="2385430"/>
            <a:ext cx="786870" cy="51017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24" name="Bent Arrow 23"/>
          <p:cNvSpPr/>
          <p:nvPr/>
        </p:nvSpPr>
        <p:spPr>
          <a:xfrm flipV="1">
            <a:off x="5182301" y="4896128"/>
            <a:ext cx="1066737" cy="6148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Tree>
    <p:extLst>
      <p:ext uri="{BB962C8B-B14F-4D97-AF65-F5344CB8AC3E}">
        <p14:creationId xmlns:p14="http://schemas.microsoft.com/office/powerpoint/2010/main" val="8613622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How can we use this further?</a:t>
            </a:r>
            <a:endParaRPr lang="nl-NL" dirty="0"/>
          </a:p>
        </p:txBody>
      </p:sp>
      <p:sp>
        <p:nvSpPr>
          <p:cNvPr id="3" name="Content Placeholder 2"/>
          <p:cNvSpPr>
            <a:spLocks noGrp="1"/>
          </p:cNvSpPr>
          <p:nvPr>
            <p:ph idx="1"/>
          </p:nvPr>
        </p:nvSpPr>
        <p:spPr/>
        <p:txBody>
          <a:bodyPr/>
          <a:lstStyle/>
          <a:p>
            <a:pPr marL="0" indent="0">
              <a:buNone/>
            </a:pPr>
            <a:r>
              <a:rPr lang="nl-NL" b="0" dirty="0">
                <a:solidFill>
                  <a:srgbClr val="000000"/>
                </a:solidFill>
                <a:latin typeface="Courier New" panose="02070309020205020404" pitchFamily="49" charset="0"/>
              </a:rPr>
              <a:t>A = rand(5,5</a:t>
            </a:r>
            <a:r>
              <a:rPr lang="nl-NL" b="0" dirty="0" smtClean="0">
                <a:solidFill>
                  <a:srgbClr val="000000"/>
                </a:solidFill>
                <a:latin typeface="Courier New" panose="02070309020205020404" pitchFamily="49" charset="0"/>
              </a:rPr>
              <a:t>);</a:t>
            </a:r>
            <a:r>
              <a:rPr lang="nl-NL" b="0" dirty="0">
                <a:solidFill>
                  <a:srgbClr val="228B22"/>
                </a:solidFill>
                <a:latin typeface="Courier New" panose="02070309020205020404" pitchFamily="49" charset="0"/>
              </a:rPr>
              <a:t> </a:t>
            </a:r>
            <a:r>
              <a:rPr lang="nl-NL" b="0" dirty="0" smtClean="0">
                <a:solidFill>
                  <a:srgbClr val="228B22"/>
                </a:solidFill>
                <a:latin typeface="Courier New" panose="02070309020205020404" pitchFamily="49" charset="0"/>
              </a:rPr>
              <a:t>        % Get random matrix</a:t>
            </a:r>
            <a:endParaRPr lang="nl-NL" b="0" dirty="0">
              <a:solidFill>
                <a:srgbClr val="000000"/>
              </a:solidFill>
              <a:latin typeface="Courier New" panose="02070309020205020404" pitchFamily="49" charset="0"/>
            </a:endParaRPr>
          </a:p>
          <a:p>
            <a:pPr marL="0" indent="0">
              <a:buNone/>
            </a:pPr>
            <a:r>
              <a:rPr lang="nl-NL" b="0" dirty="0">
                <a:solidFill>
                  <a:srgbClr val="000000"/>
                </a:solidFill>
                <a:latin typeface="Courier New" panose="02070309020205020404" pitchFamily="49" charset="0"/>
              </a:rPr>
              <a:t>[L, U, P] = </a:t>
            </a:r>
            <a:r>
              <a:rPr lang="nl-NL" b="0" dirty="0" err="1">
                <a:solidFill>
                  <a:srgbClr val="000000"/>
                </a:solidFill>
                <a:latin typeface="Courier New" panose="02070309020205020404" pitchFamily="49" charset="0"/>
              </a:rPr>
              <a:t>lu</a:t>
            </a:r>
            <a:r>
              <a:rPr lang="nl-NL" b="0" dirty="0">
                <a:solidFill>
                  <a:srgbClr val="000000"/>
                </a:solidFill>
                <a:latin typeface="Courier New" panose="02070309020205020404" pitchFamily="49" charset="0"/>
              </a:rPr>
              <a:t>(A</a:t>
            </a:r>
            <a:r>
              <a:rPr lang="nl-NL" b="0" dirty="0" smtClean="0">
                <a:solidFill>
                  <a:srgbClr val="000000"/>
                </a:solidFill>
                <a:latin typeface="Courier New" panose="02070309020205020404" pitchFamily="49" charset="0"/>
              </a:rPr>
              <a:t>);</a:t>
            </a:r>
            <a:r>
              <a:rPr lang="nl-NL" b="0" dirty="0">
                <a:solidFill>
                  <a:srgbClr val="228B22"/>
                </a:solidFill>
                <a:latin typeface="Courier New" panose="02070309020205020404" pitchFamily="49" charset="0"/>
              </a:rPr>
              <a:t> </a:t>
            </a:r>
            <a:r>
              <a:rPr lang="nl-NL" b="0" dirty="0" smtClean="0">
                <a:solidFill>
                  <a:srgbClr val="228B22"/>
                </a:solidFill>
                <a:latin typeface="Courier New" panose="02070309020205020404" pitchFamily="49" charset="0"/>
              </a:rPr>
              <a:t>    % Get L, U and P</a:t>
            </a:r>
            <a:endParaRPr lang="nl-NL" b="0" dirty="0">
              <a:solidFill>
                <a:srgbClr val="000000"/>
              </a:solidFill>
              <a:latin typeface="Courier New" panose="02070309020205020404" pitchFamily="49" charset="0"/>
            </a:endParaRPr>
          </a:p>
          <a:p>
            <a:pPr marL="0" indent="0">
              <a:buNone/>
            </a:pPr>
            <a:r>
              <a:rPr lang="nl-NL" b="0" dirty="0">
                <a:solidFill>
                  <a:srgbClr val="000000"/>
                </a:solidFill>
                <a:latin typeface="Courier New" panose="02070309020205020404" pitchFamily="49" charset="0"/>
              </a:rPr>
              <a:t>b = rand(5,1</a:t>
            </a:r>
            <a:r>
              <a:rPr lang="nl-NL" b="0" dirty="0" smtClean="0">
                <a:solidFill>
                  <a:srgbClr val="000000"/>
                </a:solidFill>
                <a:latin typeface="Courier New" panose="02070309020205020404" pitchFamily="49" charset="0"/>
              </a:rPr>
              <a:t>);         </a:t>
            </a:r>
            <a:r>
              <a:rPr lang="nl-NL" b="0" dirty="0" smtClean="0">
                <a:solidFill>
                  <a:srgbClr val="228B22"/>
                </a:solidFill>
                <a:latin typeface="Courier New" panose="02070309020205020404" pitchFamily="49" charset="0"/>
              </a:rPr>
              <a:t>% Random b vector</a:t>
            </a:r>
            <a:endParaRPr lang="nl-NL" b="0" dirty="0">
              <a:solidFill>
                <a:srgbClr val="000000"/>
              </a:solidFill>
              <a:latin typeface="Courier New" panose="02070309020205020404" pitchFamily="49" charset="0"/>
            </a:endParaRPr>
          </a:p>
          <a:p>
            <a:pPr marL="0" indent="0">
              <a:buNone/>
            </a:pPr>
            <a:r>
              <a:rPr lang="nl-NL" b="0" dirty="0">
                <a:solidFill>
                  <a:srgbClr val="000000"/>
                </a:solidFill>
                <a:latin typeface="Courier New" panose="02070309020205020404" pitchFamily="49" charset="0"/>
              </a:rPr>
              <a:t>d = P*b</a:t>
            </a:r>
            <a:r>
              <a:rPr lang="nl-NL" b="0" dirty="0" smtClean="0">
                <a:solidFill>
                  <a:srgbClr val="000000"/>
                </a:solidFill>
                <a:latin typeface="Courier New" panose="02070309020205020404" pitchFamily="49" charset="0"/>
              </a:rPr>
              <a:t>;               </a:t>
            </a:r>
            <a:r>
              <a:rPr lang="nl-NL" b="0" dirty="0" smtClean="0">
                <a:solidFill>
                  <a:srgbClr val="228B22"/>
                </a:solidFill>
                <a:latin typeface="Courier New" panose="02070309020205020404" pitchFamily="49" charset="0"/>
              </a:rPr>
              <a:t>% </a:t>
            </a:r>
            <a:r>
              <a:rPr lang="nl-NL" b="0" dirty="0" err="1" smtClean="0">
                <a:solidFill>
                  <a:srgbClr val="228B22"/>
                </a:solidFill>
                <a:latin typeface="Courier New" panose="02070309020205020404" pitchFamily="49" charset="0"/>
              </a:rPr>
              <a:t>Permute</a:t>
            </a:r>
            <a:r>
              <a:rPr lang="nl-NL" b="0" dirty="0" smtClean="0">
                <a:solidFill>
                  <a:srgbClr val="228B22"/>
                </a:solidFill>
                <a:latin typeface="Courier New" panose="02070309020205020404" pitchFamily="49" charset="0"/>
              </a:rPr>
              <a:t> b vector</a:t>
            </a:r>
            <a:endParaRPr lang="nl-NL" b="0" dirty="0">
              <a:solidFill>
                <a:srgbClr val="000000"/>
              </a:solidFill>
              <a:latin typeface="Courier New" panose="02070309020205020404" pitchFamily="49" charset="0"/>
            </a:endParaRPr>
          </a:p>
          <a:p>
            <a:pPr marL="0" indent="0">
              <a:buNone/>
            </a:pPr>
            <a:r>
              <a:rPr lang="nl-NL" b="0" dirty="0">
                <a:solidFill>
                  <a:srgbClr val="000000"/>
                </a:solidFill>
                <a:latin typeface="Courier New" panose="02070309020205020404" pitchFamily="49" charset="0"/>
              </a:rPr>
              <a:t>y = </a:t>
            </a:r>
            <a:r>
              <a:rPr lang="nl-NL" b="0" dirty="0" err="1" smtClean="0">
                <a:solidFill>
                  <a:srgbClr val="000000"/>
                </a:solidFill>
                <a:latin typeface="Courier New" panose="02070309020205020404" pitchFamily="49" charset="0"/>
              </a:rPr>
              <a:t>forwardSub</a:t>
            </a:r>
            <a:r>
              <a:rPr lang="nl-NL" b="0" dirty="0" smtClean="0">
                <a:solidFill>
                  <a:srgbClr val="000000"/>
                </a:solidFill>
                <a:latin typeface="Courier New" panose="02070309020205020404" pitchFamily="49" charset="0"/>
              </a:rPr>
              <a:t>(</a:t>
            </a:r>
            <a:r>
              <a:rPr lang="nl-NL" b="0" dirty="0" err="1" smtClean="0">
                <a:solidFill>
                  <a:srgbClr val="000000"/>
                </a:solidFill>
                <a:latin typeface="Courier New" panose="02070309020205020404" pitchFamily="49" charset="0"/>
              </a:rPr>
              <a:t>L,d</a:t>
            </a:r>
            <a:r>
              <a:rPr lang="nl-NL" b="0" dirty="0" smtClean="0">
                <a:solidFill>
                  <a:srgbClr val="000000"/>
                </a:solidFill>
                <a:latin typeface="Courier New" panose="02070309020205020404" pitchFamily="49" charset="0"/>
              </a:rPr>
              <a:t>);   </a:t>
            </a:r>
            <a:r>
              <a:rPr lang="nl-NL" b="0" dirty="0" smtClean="0">
                <a:solidFill>
                  <a:srgbClr val="228B22"/>
                </a:solidFill>
                <a:latin typeface="Courier New" panose="02070309020205020404" pitchFamily="49" charset="0"/>
              </a:rPr>
              <a:t>% </a:t>
            </a:r>
            <a:r>
              <a:rPr lang="nl-NL" b="0" dirty="0" err="1" smtClean="0">
                <a:solidFill>
                  <a:srgbClr val="228B22"/>
                </a:solidFill>
                <a:latin typeface="Courier New" panose="02070309020205020404" pitchFamily="49" charset="0"/>
              </a:rPr>
              <a:t>Can</a:t>
            </a:r>
            <a:r>
              <a:rPr lang="nl-NL" b="0" dirty="0" smtClean="0">
                <a:solidFill>
                  <a:srgbClr val="228B22"/>
                </a:solidFill>
                <a:latin typeface="Courier New" panose="02070309020205020404" pitchFamily="49" charset="0"/>
              </a:rPr>
              <a:t> </a:t>
            </a:r>
            <a:r>
              <a:rPr lang="nl-NL" b="0" dirty="0" err="1" smtClean="0">
                <a:solidFill>
                  <a:srgbClr val="228B22"/>
                </a:solidFill>
                <a:latin typeface="Courier New" panose="02070309020205020404" pitchFamily="49" charset="0"/>
              </a:rPr>
              <a:t>also</a:t>
            </a:r>
            <a:r>
              <a:rPr lang="nl-NL" b="0" dirty="0" smtClean="0">
                <a:solidFill>
                  <a:srgbClr val="228B22"/>
                </a:solidFill>
                <a:latin typeface="Courier New" panose="02070309020205020404" pitchFamily="49" charset="0"/>
              </a:rPr>
              <a:t> do y=L\d</a:t>
            </a:r>
            <a:endParaRPr lang="nl-NL" b="0" dirty="0">
              <a:solidFill>
                <a:srgbClr val="000000"/>
              </a:solidFill>
              <a:latin typeface="Courier New" panose="02070309020205020404" pitchFamily="49" charset="0"/>
            </a:endParaRPr>
          </a:p>
          <a:p>
            <a:pPr marL="0" indent="0">
              <a:buNone/>
            </a:pPr>
            <a:r>
              <a:rPr lang="nl-NL" b="0" dirty="0">
                <a:solidFill>
                  <a:srgbClr val="000000"/>
                </a:solidFill>
                <a:latin typeface="Courier New" panose="02070309020205020404" pitchFamily="49" charset="0"/>
              </a:rPr>
              <a:t>x = </a:t>
            </a:r>
            <a:r>
              <a:rPr lang="nl-NL" b="0" dirty="0" err="1" smtClean="0">
                <a:solidFill>
                  <a:srgbClr val="000000"/>
                </a:solidFill>
                <a:latin typeface="Courier New" panose="02070309020205020404" pitchFamily="49" charset="0"/>
              </a:rPr>
              <a:t>backwardSub</a:t>
            </a:r>
            <a:r>
              <a:rPr lang="nl-NL" b="0" dirty="0" smtClean="0">
                <a:solidFill>
                  <a:srgbClr val="000000"/>
                </a:solidFill>
                <a:latin typeface="Courier New" panose="02070309020205020404" pitchFamily="49" charset="0"/>
              </a:rPr>
              <a:t>(</a:t>
            </a:r>
            <a:r>
              <a:rPr lang="nl-NL" b="0" dirty="0" err="1" smtClean="0">
                <a:solidFill>
                  <a:srgbClr val="000000"/>
                </a:solidFill>
                <a:latin typeface="Courier New" panose="02070309020205020404" pitchFamily="49" charset="0"/>
              </a:rPr>
              <a:t>U,y</a:t>
            </a:r>
            <a:r>
              <a:rPr lang="nl-NL" b="0" dirty="0" smtClean="0">
                <a:solidFill>
                  <a:srgbClr val="000000"/>
                </a:solidFill>
                <a:latin typeface="Courier New" panose="02070309020205020404" pitchFamily="49" charset="0"/>
              </a:rPr>
              <a:t>);  </a:t>
            </a:r>
            <a:r>
              <a:rPr lang="nl-NL" b="0" dirty="0" smtClean="0">
                <a:solidFill>
                  <a:srgbClr val="228B22"/>
                </a:solidFill>
                <a:latin typeface="Courier New" panose="02070309020205020404" pitchFamily="49" charset="0"/>
              </a:rPr>
              <a:t>% </a:t>
            </a:r>
            <a:r>
              <a:rPr lang="nl-NL" b="0" dirty="0" err="1">
                <a:solidFill>
                  <a:srgbClr val="228B22"/>
                </a:solidFill>
                <a:latin typeface="Courier New" panose="02070309020205020404" pitchFamily="49" charset="0"/>
              </a:rPr>
              <a:t>Can</a:t>
            </a:r>
            <a:r>
              <a:rPr lang="nl-NL" b="0" dirty="0">
                <a:solidFill>
                  <a:srgbClr val="228B22"/>
                </a:solidFill>
                <a:latin typeface="Courier New" panose="02070309020205020404" pitchFamily="49" charset="0"/>
              </a:rPr>
              <a:t> </a:t>
            </a:r>
            <a:r>
              <a:rPr lang="nl-NL" b="0" dirty="0" err="1">
                <a:solidFill>
                  <a:srgbClr val="228B22"/>
                </a:solidFill>
                <a:latin typeface="Courier New" panose="02070309020205020404" pitchFamily="49" charset="0"/>
              </a:rPr>
              <a:t>also</a:t>
            </a:r>
            <a:r>
              <a:rPr lang="nl-NL" b="0" dirty="0">
                <a:solidFill>
                  <a:srgbClr val="228B22"/>
                </a:solidFill>
                <a:latin typeface="Courier New" panose="02070309020205020404" pitchFamily="49" charset="0"/>
              </a:rPr>
              <a:t> do </a:t>
            </a:r>
            <a:r>
              <a:rPr lang="nl-NL" b="0" dirty="0" smtClean="0">
                <a:solidFill>
                  <a:srgbClr val="228B22"/>
                </a:solidFill>
                <a:latin typeface="Courier New" panose="02070309020205020404" pitchFamily="49" charset="0"/>
              </a:rPr>
              <a:t>x=U\y</a:t>
            </a:r>
            <a:endParaRPr lang="nl-NL" b="0" dirty="0">
              <a:solidFill>
                <a:srgbClr val="000000"/>
              </a:solidFill>
              <a:latin typeface="Courier New" panose="02070309020205020404" pitchFamily="49" charset="0"/>
            </a:endParaRPr>
          </a:p>
          <a:p>
            <a:pPr marL="0" indent="0">
              <a:buNone/>
            </a:pPr>
            <a:r>
              <a:rPr lang="nl-NL" b="0" dirty="0" err="1">
                <a:solidFill>
                  <a:srgbClr val="000000"/>
                </a:solidFill>
                <a:latin typeface="Courier New" panose="02070309020205020404" pitchFamily="49" charset="0"/>
              </a:rPr>
              <a:t>rnorm</a:t>
            </a:r>
            <a:r>
              <a:rPr lang="nl-NL" b="0" dirty="0">
                <a:solidFill>
                  <a:srgbClr val="000000"/>
                </a:solidFill>
                <a:latin typeface="Courier New" panose="02070309020205020404" pitchFamily="49" charset="0"/>
              </a:rPr>
              <a:t> = norm(A*x - b</a:t>
            </a:r>
            <a:r>
              <a:rPr lang="nl-NL" b="0" dirty="0" smtClean="0">
                <a:solidFill>
                  <a:srgbClr val="000000"/>
                </a:solidFill>
                <a:latin typeface="Courier New" panose="02070309020205020404" pitchFamily="49" charset="0"/>
              </a:rPr>
              <a:t>);</a:t>
            </a:r>
            <a:r>
              <a:rPr lang="nl-NL" b="0" dirty="0">
                <a:solidFill>
                  <a:srgbClr val="228B22"/>
                </a:solidFill>
                <a:latin typeface="Courier New" panose="02070309020205020404" pitchFamily="49" charset="0"/>
              </a:rPr>
              <a:t> % </a:t>
            </a:r>
            <a:r>
              <a:rPr lang="nl-NL" b="0" dirty="0" err="1" smtClean="0">
                <a:solidFill>
                  <a:srgbClr val="228B22"/>
                </a:solidFill>
                <a:latin typeface="Courier New" panose="02070309020205020404" pitchFamily="49" charset="0"/>
              </a:rPr>
              <a:t>Residual</a:t>
            </a:r>
            <a:endParaRPr lang="nl-NL" b="0" dirty="0" smtClean="0">
              <a:solidFill>
                <a:srgbClr val="228B22"/>
              </a:solidFill>
              <a:latin typeface="Courier New" panose="02070309020205020404" pitchFamily="49" charset="0"/>
            </a:endParaRPr>
          </a:p>
          <a:p>
            <a:pPr marL="0" indent="0">
              <a:buNone/>
            </a:pPr>
            <a:endParaRPr lang="en-US" b="0" dirty="0">
              <a:solidFill>
                <a:srgbClr val="228B22"/>
              </a:solidFill>
              <a:latin typeface="Courier New" panose="02070309020205020404" pitchFamily="49" charset="0"/>
            </a:endParaRPr>
          </a:p>
          <a:p>
            <a:pPr marL="0" indent="0">
              <a:buNone/>
            </a:pPr>
            <a:r>
              <a:rPr lang="en-US" b="0" dirty="0" smtClean="0">
                <a:solidFill>
                  <a:srgbClr val="228B22"/>
                </a:solidFill>
                <a:latin typeface="Courier New" panose="02070309020205020404" pitchFamily="49" charset="0"/>
              </a:rPr>
              <a:t>% Compare results to internal </a:t>
            </a:r>
            <a:r>
              <a:rPr lang="en-US" b="0" dirty="0" err="1" smtClean="0">
                <a:solidFill>
                  <a:srgbClr val="228B22"/>
                </a:solidFill>
                <a:latin typeface="Courier New" panose="02070309020205020404" pitchFamily="49" charset="0"/>
              </a:rPr>
              <a:t>Matlab</a:t>
            </a:r>
            <a:r>
              <a:rPr lang="en-US" b="0" dirty="0" smtClean="0">
                <a:solidFill>
                  <a:srgbClr val="228B22"/>
                </a:solidFill>
                <a:latin typeface="Courier New" panose="02070309020205020404" pitchFamily="49" charset="0"/>
              </a:rPr>
              <a:t> solver</a:t>
            </a:r>
            <a:endParaRPr lang="nl-NL" b="0" dirty="0">
              <a:solidFill>
                <a:srgbClr val="000000"/>
              </a:solidFill>
              <a:latin typeface="Courier New" panose="02070309020205020404" pitchFamily="49" charset="0"/>
            </a:endParaRPr>
          </a:p>
          <a:p>
            <a:pPr marL="0" indent="0">
              <a:buNone/>
            </a:pPr>
            <a:r>
              <a:rPr lang="en-US" b="0" dirty="0" smtClean="0">
                <a:solidFill>
                  <a:srgbClr val="000000"/>
                </a:solidFill>
                <a:latin typeface="Courier New" panose="02070309020205020404" pitchFamily="49" charset="0"/>
              </a:rPr>
              <a:t>x = A\b</a:t>
            </a:r>
            <a:endParaRPr lang="en-US" dirty="0" smtClean="0"/>
          </a:p>
          <a:p>
            <a:pPr marL="0" indent="0">
              <a:buNone/>
            </a:pPr>
            <a:endParaRPr lang="nl-NL" dirty="0"/>
          </a:p>
        </p:txBody>
      </p:sp>
    </p:spTree>
    <p:extLst>
      <p:ext uri="{BB962C8B-B14F-4D97-AF65-F5344CB8AC3E}">
        <p14:creationId xmlns:p14="http://schemas.microsoft.com/office/powerpoint/2010/main" val="36687132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nl-NL" altLang="nl-NL" smtClean="0"/>
              <a:t>SUMMARY</a:t>
            </a:r>
            <a:endParaRPr lang="en-US" altLang="nl-NL" smtClean="0"/>
          </a:p>
        </p:txBody>
      </p:sp>
      <p:sp>
        <p:nvSpPr>
          <p:cNvPr id="34819" name="Rectangle 3"/>
          <p:cNvSpPr>
            <a:spLocks noGrp="1" noChangeArrowheads="1"/>
          </p:cNvSpPr>
          <p:nvPr>
            <p:ph idx="1"/>
          </p:nvPr>
        </p:nvSpPr>
        <p:spPr/>
        <p:txBody>
          <a:bodyPr/>
          <a:lstStyle/>
          <a:p>
            <a:pPr eaLnBrk="1" hangingPunct="1"/>
            <a:r>
              <a:rPr lang="nl-NL" altLang="nl-NL" dirty="0" err="1" smtClean="0"/>
              <a:t>Gaussian</a:t>
            </a:r>
            <a:r>
              <a:rPr lang="nl-NL" altLang="nl-NL" dirty="0" smtClean="0"/>
              <a:t> </a:t>
            </a:r>
            <a:r>
              <a:rPr lang="nl-NL" altLang="nl-NL" dirty="0" err="1" smtClean="0"/>
              <a:t>elimination</a:t>
            </a:r>
            <a:r>
              <a:rPr lang="nl-NL" altLang="nl-NL" dirty="0" smtClean="0"/>
              <a:t> </a:t>
            </a:r>
            <a:r>
              <a:rPr lang="nl-NL" altLang="nl-NL" dirty="0" err="1" smtClean="0"/>
              <a:t>can</a:t>
            </a:r>
            <a:r>
              <a:rPr lang="nl-NL" altLang="nl-NL" dirty="0" smtClean="0"/>
              <a:t> </a:t>
            </a:r>
            <a:r>
              <a:rPr lang="nl-NL" altLang="nl-NL" dirty="0" err="1" smtClean="0"/>
              <a:t>be</a:t>
            </a:r>
            <a:r>
              <a:rPr lang="nl-NL" altLang="nl-NL" dirty="0" smtClean="0"/>
              <a:t> slow (N</a:t>
            </a:r>
            <a:r>
              <a:rPr lang="nl-NL" altLang="nl-NL" baseline="30000" dirty="0" smtClean="0"/>
              <a:t>3</a:t>
            </a:r>
            <a:r>
              <a:rPr lang="nl-NL" altLang="nl-NL" dirty="0" smtClean="0"/>
              <a:t>)</a:t>
            </a:r>
          </a:p>
          <a:p>
            <a:pPr eaLnBrk="1" hangingPunct="1"/>
            <a:r>
              <a:rPr lang="nl-NL" altLang="nl-NL" dirty="0" smtClean="0"/>
              <a:t>Back </a:t>
            </a:r>
            <a:r>
              <a:rPr lang="nl-NL" altLang="nl-NL" dirty="0" err="1" smtClean="0"/>
              <a:t>substitution</a:t>
            </a:r>
            <a:r>
              <a:rPr lang="nl-NL" altLang="nl-NL" dirty="0" smtClean="0"/>
              <a:t> is </a:t>
            </a:r>
            <a:r>
              <a:rPr lang="nl-NL" altLang="nl-NL" dirty="0" err="1" smtClean="0"/>
              <a:t>often</a:t>
            </a:r>
            <a:r>
              <a:rPr lang="nl-NL" altLang="nl-NL" dirty="0" smtClean="0"/>
              <a:t> </a:t>
            </a:r>
            <a:r>
              <a:rPr lang="nl-NL" altLang="nl-NL" dirty="0" err="1" smtClean="0"/>
              <a:t>faster</a:t>
            </a:r>
            <a:r>
              <a:rPr lang="nl-NL" altLang="nl-NL" dirty="0" smtClean="0"/>
              <a:t> (N</a:t>
            </a:r>
            <a:r>
              <a:rPr lang="nl-NL" altLang="nl-NL" baseline="30000" dirty="0" smtClean="0"/>
              <a:t>2</a:t>
            </a:r>
            <a:r>
              <a:rPr lang="nl-NL" altLang="nl-NL" dirty="0" smtClean="0"/>
              <a:t>)</a:t>
            </a:r>
          </a:p>
          <a:p>
            <a:pPr eaLnBrk="1" hangingPunct="1"/>
            <a:r>
              <a:rPr lang="nl-NL" altLang="nl-NL" dirty="0" smtClean="0"/>
              <a:t>LU </a:t>
            </a:r>
            <a:r>
              <a:rPr lang="nl-NL" altLang="nl-NL" dirty="0" err="1" smtClean="0"/>
              <a:t>decomposition</a:t>
            </a:r>
            <a:r>
              <a:rPr lang="nl-NL" altLang="nl-NL" dirty="0" smtClean="0"/>
              <a:t> means </a:t>
            </a:r>
            <a:r>
              <a:rPr lang="nl-NL" altLang="nl-NL" dirty="0" err="1" smtClean="0"/>
              <a:t>that</a:t>
            </a:r>
            <a:r>
              <a:rPr lang="nl-NL" altLang="nl-NL" dirty="0" smtClean="0"/>
              <a:t> we </a:t>
            </a:r>
            <a:r>
              <a:rPr lang="nl-NL" altLang="nl-NL" dirty="0" err="1" smtClean="0"/>
              <a:t>don’t</a:t>
            </a:r>
            <a:r>
              <a:rPr lang="nl-NL" altLang="nl-NL" dirty="0" smtClean="0"/>
              <a:t> have </a:t>
            </a:r>
            <a:r>
              <a:rPr lang="nl-NL" altLang="nl-NL" dirty="0" err="1" smtClean="0"/>
              <a:t>to</a:t>
            </a:r>
            <a:r>
              <a:rPr lang="nl-NL" altLang="nl-NL" dirty="0" smtClean="0"/>
              <a:t> do </a:t>
            </a:r>
            <a:r>
              <a:rPr lang="nl-NL" altLang="nl-NL" dirty="0" err="1" smtClean="0"/>
              <a:t>Gaussian</a:t>
            </a:r>
            <a:r>
              <a:rPr lang="nl-NL" altLang="nl-NL" dirty="0" smtClean="0"/>
              <a:t> </a:t>
            </a:r>
            <a:r>
              <a:rPr lang="nl-NL" altLang="nl-NL" dirty="0" err="1" smtClean="0"/>
              <a:t>elimination</a:t>
            </a:r>
            <a:r>
              <a:rPr lang="nl-NL" altLang="nl-NL" dirty="0" smtClean="0"/>
              <a:t> </a:t>
            </a:r>
            <a:r>
              <a:rPr lang="nl-NL" altLang="nl-NL" dirty="0" err="1" smtClean="0"/>
              <a:t>every</a:t>
            </a:r>
            <a:r>
              <a:rPr lang="nl-NL" altLang="nl-NL" dirty="0" smtClean="0"/>
              <a:t> time (</a:t>
            </a:r>
            <a:r>
              <a:rPr lang="nl-NL" altLang="nl-NL" dirty="0" err="1" smtClean="0"/>
              <a:t>saves</a:t>
            </a:r>
            <a:r>
              <a:rPr lang="nl-NL" altLang="nl-NL" dirty="0" smtClean="0"/>
              <a:t> time and effort)</a:t>
            </a:r>
          </a:p>
          <a:p>
            <a:pPr eaLnBrk="1" hangingPunct="1"/>
            <a:r>
              <a:rPr lang="nl-NL" altLang="nl-NL" dirty="0" smtClean="0"/>
              <a:t>MATLAB has </a:t>
            </a:r>
            <a:r>
              <a:rPr lang="nl-NL" altLang="nl-NL" dirty="0" err="1" smtClean="0"/>
              <a:t>build</a:t>
            </a:r>
            <a:r>
              <a:rPr lang="nl-NL" altLang="nl-NL" dirty="0" smtClean="0"/>
              <a:t> in routines </a:t>
            </a:r>
            <a:r>
              <a:rPr lang="nl-NL" altLang="nl-NL" dirty="0" err="1" smtClean="0"/>
              <a:t>for</a:t>
            </a:r>
            <a:r>
              <a:rPr lang="nl-NL" altLang="nl-NL" dirty="0" smtClean="0"/>
              <a:t> </a:t>
            </a:r>
            <a:r>
              <a:rPr lang="nl-NL" altLang="nl-NL" dirty="0" err="1" smtClean="0"/>
              <a:t>solving</a:t>
            </a:r>
            <a:r>
              <a:rPr lang="nl-NL" altLang="nl-NL" dirty="0" smtClean="0"/>
              <a:t> </a:t>
            </a:r>
            <a:r>
              <a:rPr lang="nl-NL" altLang="nl-NL" dirty="0" err="1" smtClean="0"/>
              <a:t>linear</a:t>
            </a:r>
            <a:r>
              <a:rPr lang="nl-NL" altLang="nl-NL" dirty="0" smtClean="0"/>
              <a:t> </a:t>
            </a:r>
            <a:r>
              <a:rPr lang="nl-NL" altLang="nl-NL" dirty="0" err="1" smtClean="0"/>
              <a:t>equations</a:t>
            </a:r>
            <a:r>
              <a:rPr lang="nl-NL" altLang="nl-NL" dirty="0" smtClean="0"/>
              <a:t> (\) and LU </a:t>
            </a:r>
            <a:r>
              <a:rPr lang="nl-NL" altLang="nl-NL" dirty="0" err="1" smtClean="0"/>
              <a:t>decomposition</a:t>
            </a:r>
            <a:r>
              <a:rPr lang="nl-NL" altLang="nl-NL" dirty="0" smtClean="0"/>
              <a:t> (LU). </a:t>
            </a:r>
            <a:endParaRPr lang="en-US" altLang="nl-NL"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nl-NL" dirty="0" smtClean="0"/>
              <a:t>Let’s do row operations!</a:t>
            </a:r>
            <a:endParaRPr lang="en-US" altLang="nl-NL" dirty="0" smtClean="0"/>
          </a:p>
        </p:txBody>
      </p:sp>
      <p:sp>
        <p:nvSpPr>
          <p:cNvPr id="6147" name="Rectangle 3"/>
          <p:cNvSpPr>
            <a:spLocks noGrp="1" noChangeArrowheads="1"/>
          </p:cNvSpPr>
          <p:nvPr>
            <p:ph idx="1"/>
          </p:nvPr>
        </p:nvSpPr>
        <p:spPr/>
        <p:txBody>
          <a:bodyPr/>
          <a:lstStyle/>
          <a:p>
            <a:pPr eaLnBrk="1" hangingPunct="1"/>
            <a:r>
              <a:rPr lang="en-US" altLang="nl-NL" dirty="0" smtClean="0"/>
              <a:t>We use row operations to simplify the system. E.g. Eliminate Element A</a:t>
            </a:r>
            <a:r>
              <a:rPr lang="en-US" altLang="nl-NL" baseline="-25000" dirty="0" smtClean="0"/>
              <a:t>21</a:t>
            </a:r>
            <a:r>
              <a:rPr lang="en-US" altLang="nl-NL" dirty="0" smtClean="0"/>
              <a:t> by subtracting A</a:t>
            </a:r>
            <a:r>
              <a:rPr lang="en-US" altLang="nl-NL" baseline="-25000" dirty="0" smtClean="0"/>
              <a:t>21</a:t>
            </a:r>
            <a:r>
              <a:rPr lang="en-US" altLang="nl-NL" dirty="0" smtClean="0"/>
              <a:t>/A</a:t>
            </a:r>
            <a:r>
              <a:rPr lang="en-US" altLang="nl-NL" baseline="-25000" dirty="0" smtClean="0"/>
              <a:t>11</a:t>
            </a:r>
            <a:r>
              <a:rPr lang="en-US" altLang="nl-NL" dirty="0" smtClean="0"/>
              <a:t> = d</a:t>
            </a:r>
            <a:r>
              <a:rPr lang="en-US" altLang="nl-NL" baseline="-25000" dirty="0" smtClean="0"/>
              <a:t>21</a:t>
            </a:r>
            <a:r>
              <a:rPr lang="en-US" altLang="nl-NL" dirty="0" smtClean="0"/>
              <a:t> times row 1 from row 2.</a:t>
            </a:r>
          </a:p>
          <a:p>
            <a:pPr eaLnBrk="1" hangingPunct="1"/>
            <a:r>
              <a:rPr lang="en-US" altLang="nl-NL" dirty="0" smtClean="0"/>
              <a:t>In this case, Row 1 is the </a:t>
            </a:r>
            <a:r>
              <a:rPr lang="en-US" altLang="nl-NL" b="1" dirty="0" smtClean="0">
                <a:solidFill>
                  <a:schemeClr val="folHlink"/>
                </a:solidFill>
              </a:rPr>
              <a:t>pivot row</a:t>
            </a:r>
            <a:r>
              <a:rPr lang="en-US" altLang="nl-NL" dirty="0" smtClean="0"/>
              <a:t>, and A</a:t>
            </a:r>
            <a:r>
              <a:rPr lang="en-US" altLang="nl-NL" baseline="-25000" dirty="0" smtClean="0"/>
              <a:t>11</a:t>
            </a:r>
            <a:r>
              <a:rPr lang="en-US" altLang="nl-NL" dirty="0" smtClean="0"/>
              <a:t> is the </a:t>
            </a:r>
            <a:r>
              <a:rPr lang="en-US" altLang="nl-NL" b="1" dirty="0" smtClean="0">
                <a:solidFill>
                  <a:schemeClr val="folHlink"/>
                </a:solidFill>
              </a:rPr>
              <a:t>pivot element</a:t>
            </a:r>
            <a:r>
              <a:rPr lang="en-US" altLang="nl-NL" dirty="0" smtClean="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nl-NL" dirty="0" smtClean="0"/>
              <a:t>Eliminate element A</a:t>
            </a:r>
            <a:r>
              <a:rPr lang="en-US" altLang="nl-NL" baseline="-25000" dirty="0" smtClean="0"/>
              <a:t>21</a:t>
            </a:r>
            <a:endParaRPr lang="en-US" altLang="nl-NL" dirty="0" smtClean="0"/>
          </a:p>
        </p:txBody>
      </p:sp>
      <p:sp>
        <p:nvSpPr>
          <p:cNvPr id="7171" name="Rectangle 4"/>
          <p:cNvSpPr>
            <a:spLocks noGrp="1" noChangeArrowheads="1"/>
          </p:cNvSpPr>
          <p:nvPr>
            <p:ph sz="half" idx="1"/>
          </p:nvPr>
        </p:nvSpPr>
        <p:spPr/>
        <p:txBody>
          <a:bodyPr/>
          <a:lstStyle/>
          <a:p>
            <a:pPr eaLnBrk="1" hangingPunct="1"/>
            <a:r>
              <a:rPr lang="en-US" altLang="nl-NL" smtClean="0"/>
              <a:t>A</a:t>
            </a:r>
            <a:r>
              <a:rPr lang="en-US" altLang="nl-NL" baseline="-25000" smtClean="0"/>
              <a:t>21</a:t>
            </a:r>
            <a:r>
              <a:rPr lang="en-US" altLang="nl-NL" smtClean="0"/>
              <a:t> </a:t>
            </a:r>
            <a:r>
              <a:rPr lang="en-US" altLang="nl-NL" smtClean="0">
                <a:sym typeface="Wingdings" panose="05000000000000000000" pitchFamily="2" charset="2"/>
              </a:rPr>
              <a:t> A</a:t>
            </a:r>
            <a:r>
              <a:rPr lang="en-US" altLang="nl-NL" baseline="-25000" smtClean="0">
                <a:sym typeface="Wingdings" panose="05000000000000000000" pitchFamily="2" charset="2"/>
              </a:rPr>
              <a:t>21</a:t>
            </a:r>
            <a:r>
              <a:rPr lang="en-US" altLang="nl-NL" smtClean="0">
                <a:sym typeface="Wingdings" panose="05000000000000000000" pitchFamily="2" charset="2"/>
              </a:rPr>
              <a:t> – A</a:t>
            </a:r>
            <a:r>
              <a:rPr lang="en-US" altLang="nl-NL" baseline="-25000" smtClean="0">
                <a:sym typeface="Wingdings" panose="05000000000000000000" pitchFamily="2" charset="2"/>
              </a:rPr>
              <a:t>11</a:t>
            </a:r>
            <a:r>
              <a:rPr lang="en-US" altLang="nl-NL" smtClean="0">
                <a:sym typeface="Wingdings" panose="05000000000000000000" pitchFamily="2" charset="2"/>
              </a:rPr>
              <a:t>d</a:t>
            </a:r>
            <a:r>
              <a:rPr lang="en-US" altLang="nl-NL" baseline="-25000" smtClean="0">
                <a:sym typeface="Wingdings" panose="05000000000000000000" pitchFamily="2" charset="2"/>
              </a:rPr>
              <a:t>21</a:t>
            </a:r>
          </a:p>
          <a:p>
            <a:pPr eaLnBrk="1" hangingPunct="1"/>
            <a:r>
              <a:rPr lang="en-US" altLang="nl-NL" smtClean="0"/>
              <a:t>A</a:t>
            </a:r>
            <a:r>
              <a:rPr lang="en-US" altLang="nl-NL" baseline="-25000" smtClean="0"/>
              <a:t>22</a:t>
            </a:r>
            <a:r>
              <a:rPr lang="en-US" altLang="nl-NL" smtClean="0"/>
              <a:t> </a:t>
            </a:r>
            <a:r>
              <a:rPr lang="en-US" altLang="nl-NL" smtClean="0">
                <a:sym typeface="Wingdings" panose="05000000000000000000" pitchFamily="2" charset="2"/>
              </a:rPr>
              <a:t> A</a:t>
            </a:r>
            <a:r>
              <a:rPr lang="en-US" altLang="nl-NL" baseline="-25000" smtClean="0">
                <a:sym typeface="Wingdings" panose="05000000000000000000" pitchFamily="2" charset="2"/>
              </a:rPr>
              <a:t>22</a:t>
            </a:r>
            <a:r>
              <a:rPr lang="en-US" altLang="nl-NL" smtClean="0">
                <a:sym typeface="Wingdings" panose="05000000000000000000" pitchFamily="2" charset="2"/>
              </a:rPr>
              <a:t> – A</a:t>
            </a:r>
            <a:r>
              <a:rPr lang="en-US" altLang="nl-NL" baseline="-25000" smtClean="0">
                <a:sym typeface="Wingdings" panose="05000000000000000000" pitchFamily="2" charset="2"/>
              </a:rPr>
              <a:t>12</a:t>
            </a:r>
            <a:r>
              <a:rPr lang="en-US" altLang="nl-NL" smtClean="0">
                <a:sym typeface="Wingdings" panose="05000000000000000000" pitchFamily="2" charset="2"/>
              </a:rPr>
              <a:t>d</a:t>
            </a:r>
            <a:r>
              <a:rPr lang="en-US" altLang="nl-NL" baseline="-25000" smtClean="0">
                <a:sym typeface="Wingdings" panose="05000000000000000000" pitchFamily="2" charset="2"/>
              </a:rPr>
              <a:t>21</a:t>
            </a:r>
          </a:p>
          <a:p>
            <a:pPr eaLnBrk="1" hangingPunct="1"/>
            <a:r>
              <a:rPr lang="en-US" altLang="nl-NL" smtClean="0"/>
              <a:t>A</a:t>
            </a:r>
            <a:r>
              <a:rPr lang="en-US" altLang="nl-NL" baseline="-25000" smtClean="0"/>
              <a:t>23</a:t>
            </a:r>
            <a:r>
              <a:rPr lang="en-US" altLang="nl-NL" smtClean="0"/>
              <a:t> </a:t>
            </a:r>
            <a:r>
              <a:rPr lang="en-US" altLang="nl-NL" smtClean="0">
                <a:sym typeface="Wingdings" panose="05000000000000000000" pitchFamily="2" charset="2"/>
              </a:rPr>
              <a:t> A</a:t>
            </a:r>
            <a:r>
              <a:rPr lang="en-US" altLang="nl-NL" baseline="-25000" smtClean="0">
                <a:sym typeface="Wingdings" panose="05000000000000000000" pitchFamily="2" charset="2"/>
              </a:rPr>
              <a:t>23</a:t>
            </a:r>
            <a:r>
              <a:rPr lang="en-US" altLang="nl-NL" smtClean="0">
                <a:sym typeface="Wingdings" panose="05000000000000000000" pitchFamily="2" charset="2"/>
              </a:rPr>
              <a:t> – A</a:t>
            </a:r>
            <a:r>
              <a:rPr lang="en-US" altLang="nl-NL" baseline="-25000" smtClean="0">
                <a:sym typeface="Wingdings" panose="05000000000000000000" pitchFamily="2" charset="2"/>
              </a:rPr>
              <a:t>13</a:t>
            </a:r>
            <a:r>
              <a:rPr lang="en-US" altLang="nl-NL" smtClean="0">
                <a:sym typeface="Wingdings" panose="05000000000000000000" pitchFamily="2" charset="2"/>
              </a:rPr>
              <a:t>d</a:t>
            </a:r>
            <a:r>
              <a:rPr lang="en-US" altLang="nl-NL" baseline="-25000" smtClean="0">
                <a:sym typeface="Wingdings" panose="05000000000000000000" pitchFamily="2" charset="2"/>
              </a:rPr>
              <a:t>21</a:t>
            </a:r>
          </a:p>
          <a:p>
            <a:pPr eaLnBrk="1" hangingPunct="1"/>
            <a:r>
              <a:rPr lang="en-US" altLang="nl-NL" smtClean="0"/>
              <a:t>b</a:t>
            </a:r>
            <a:r>
              <a:rPr lang="en-US" altLang="nl-NL" baseline="-25000" smtClean="0"/>
              <a:t>2</a:t>
            </a:r>
            <a:r>
              <a:rPr lang="en-US" altLang="nl-NL" smtClean="0"/>
              <a:t> </a:t>
            </a:r>
            <a:r>
              <a:rPr lang="en-US" altLang="nl-NL" smtClean="0">
                <a:sym typeface="Wingdings" panose="05000000000000000000" pitchFamily="2" charset="2"/>
              </a:rPr>
              <a:t> b</a:t>
            </a:r>
            <a:r>
              <a:rPr lang="en-US" altLang="nl-NL" baseline="-25000" smtClean="0">
                <a:sym typeface="Wingdings" panose="05000000000000000000" pitchFamily="2" charset="2"/>
              </a:rPr>
              <a:t>2</a:t>
            </a:r>
            <a:r>
              <a:rPr lang="en-US" altLang="nl-NL" smtClean="0">
                <a:sym typeface="Wingdings" panose="05000000000000000000" pitchFamily="2" charset="2"/>
              </a:rPr>
              <a:t> – b</a:t>
            </a:r>
            <a:r>
              <a:rPr lang="en-US" altLang="nl-NL" baseline="-25000" smtClean="0">
                <a:sym typeface="Wingdings" panose="05000000000000000000" pitchFamily="2" charset="2"/>
              </a:rPr>
              <a:t>1</a:t>
            </a:r>
            <a:r>
              <a:rPr lang="en-US" altLang="nl-NL" smtClean="0">
                <a:sym typeface="Wingdings" panose="05000000000000000000" pitchFamily="2" charset="2"/>
              </a:rPr>
              <a:t>d</a:t>
            </a:r>
            <a:r>
              <a:rPr lang="en-US" altLang="nl-NL" baseline="-25000" smtClean="0">
                <a:sym typeface="Wingdings" panose="05000000000000000000" pitchFamily="2" charset="2"/>
              </a:rPr>
              <a:t>21</a:t>
            </a:r>
          </a:p>
          <a:p>
            <a:pPr eaLnBrk="1" hangingPunct="1"/>
            <a:endParaRPr lang="en-US" altLang="nl-NL" baseline="-25000" smtClean="0">
              <a:sym typeface="Wingdings" panose="05000000000000000000" pitchFamily="2" charset="2"/>
            </a:endParaRPr>
          </a:p>
          <a:p>
            <a:pPr eaLnBrk="1" hangingPunct="1"/>
            <a:endParaRPr lang="en-US" altLang="nl-NL" smtClean="0"/>
          </a:p>
        </p:txBody>
      </p:sp>
      <p:sp>
        <p:nvSpPr>
          <p:cNvPr id="7172" name="Rectangle 5"/>
          <p:cNvSpPr>
            <a:spLocks noGrp="1" noChangeArrowheads="1"/>
          </p:cNvSpPr>
          <p:nvPr>
            <p:ph sz="half" idx="2"/>
          </p:nvPr>
        </p:nvSpPr>
        <p:spPr/>
        <p:txBody>
          <a:bodyPr/>
          <a:lstStyle/>
          <a:p>
            <a:pPr eaLnBrk="1" hangingPunct="1"/>
            <a:r>
              <a:rPr lang="en-US" altLang="nl-NL" sz="1800" smtClean="0">
                <a:latin typeface="Courier New" panose="02070309020205020404" pitchFamily="49" charset="0"/>
              </a:rPr>
              <a:t>d21=A(2,1)/A(1,1)</a:t>
            </a:r>
          </a:p>
          <a:p>
            <a:pPr eaLnBrk="1" hangingPunct="1"/>
            <a:endParaRPr lang="en-US" altLang="nl-NL" sz="1800" smtClean="0">
              <a:latin typeface="Courier New" panose="02070309020205020404" pitchFamily="49" charset="0"/>
            </a:endParaRPr>
          </a:p>
          <a:p>
            <a:pPr eaLnBrk="1" hangingPunct="1"/>
            <a:r>
              <a:rPr lang="en-US" altLang="nl-NL" sz="1800" smtClean="0">
                <a:latin typeface="Courier New" panose="02070309020205020404" pitchFamily="49" charset="0"/>
              </a:rPr>
              <a:t>A(2,1)=A(2,1)–A(1,1)*d21</a:t>
            </a:r>
          </a:p>
          <a:p>
            <a:pPr eaLnBrk="1" hangingPunct="1"/>
            <a:r>
              <a:rPr lang="en-US" altLang="nl-NL" sz="1800" smtClean="0">
                <a:latin typeface="Courier New" panose="02070309020205020404" pitchFamily="49" charset="0"/>
              </a:rPr>
              <a:t>A(2,2)=A(2,2)–A(1,2)*d21</a:t>
            </a:r>
          </a:p>
          <a:p>
            <a:pPr eaLnBrk="1" hangingPunct="1"/>
            <a:r>
              <a:rPr lang="en-US" altLang="nl-NL" sz="1800" smtClean="0">
                <a:latin typeface="Courier New" panose="02070309020205020404" pitchFamily="49" charset="0"/>
              </a:rPr>
              <a:t>A(2,3)=A(2,3)–A(1,3)*d21</a:t>
            </a:r>
          </a:p>
          <a:p>
            <a:pPr eaLnBrk="1" hangingPunct="1"/>
            <a:r>
              <a:rPr lang="en-US" altLang="nl-NL" sz="1800" smtClean="0">
                <a:latin typeface="Courier New" panose="02070309020205020404" pitchFamily="49" charset="0"/>
              </a:rPr>
              <a:t>b(2)=b(2)–b(1)*d21</a:t>
            </a:r>
          </a:p>
        </p:txBody>
      </p:sp>
      <p:grpSp>
        <p:nvGrpSpPr>
          <p:cNvPr id="7173" name="Group 8"/>
          <p:cNvGrpSpPr>
            <a:grpSpLocks noChangeAspect="1"/>
          </p:cNvGrpSpPr>
          <p:nvPr/>
        </p:nvGrpSpPr>
        <p:grpSpPr bwMode="auto">
          <a:xfrm>
            <a:off x="3124200" y="4114800"/>
            <a:ext cx="2895600" cy="1646238"/>
            <a:chOff x="1968" y="2592"/>
            <a:chExt cx="1824" cy="1037"/>
          </a:xfrm>
        </p:grpSpPr>
        <p:sp>
          <p:nvSpPr>
            <p:cNvPr id="7179" name="AutoShape 7"/>
            <p:cNvSpPr>
              <a:spLocks noChangeAspect="1" noChangeArrowheads="1" noTextEdit="1"/>
            </p:cNvSpPr>
            <p:nvPr/>
          </p:nvSpPr>
          <p:spPr bwMode="auto">
            <a:xfrm>
              <a:off x="1968" y="2592"/>
              <a:ext cx="1824" cy="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7180" name="Line 9"/>
            <p:cNvSpPr>
              <a:spLocks noChangeShapeType="1"/>
            </p:cNvSpPr>
            <p:nvPr/>
          </p:nvSpPr>
          <p:spPr bwMode="auto">
            <a:xfrm>
              <a:off x="3404" y="2660"/>
              <a:ext cx="0" cy="901"/>
            </a:xfrm>
            <a:prstGeom prst="line">
              <a:avLst/>
            </a:prstGeom>
            <a:noFill/>
            <a:ln w="14288">
              <a:solidFill>
                <a:schemeClr val="bg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7181" name="Rectangle 10"/>
            <p:cNvSpPr>
              <a:spLocks noChangeArrowheads="1"/>
            </p:cNvSpPr>
            <p:nvPr/>
          </p:nvSpPr>
          <p:spPr bwMode="auto">
            <a:xfrm>
              <a:off x="3667" y="3241"/>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7182" name="Rectangle 11"/>
            <p:cNvSpPr>
              <a:spLocks noChangeArrowheads="1"/>
            </p:cNvSpPr>
            <p:nvPr/>
          </p:nvSpPr>
          <p:spPr bwMode="auto">
            <a:xfrm>
              <a:off x="3667" y="3035"/>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7183" name="Rectangle 12"/>
            <p:cNvSpPr>
              <a:spLocks noChangeArrowheads="1"/>
            </p:cNvSpPr>
            <p:nvPr/>
          </p:nvSpPr>
          <p:spPr bwMode="auto">
            <a:xfrm>
              <a:off x="3667" y="2830"/>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7184" name="Rectangle 13"/>
            <p:cNvSpPr>
              <a:spLocks noChangeArrowheads="1"/>
            </p:cNvSpPr>
            <p:nvPr/>
          </p:nvSpPr>
          <p:spPr bwMode="auto">
            <a:xfrm>
              <a:off x="3667" y="3346"/>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û</a:t>
              </a:r>
              <a:endParaRPr lang="en-US" altLang="nl-NL"/>
            </a:p>
          </p:txBody>
        </p:sp>
        <p:sp>
          <p:nvSpPr>
            <p:cNvPr id="7185" name="Rectangle 14"/>
            <p:cNvSpPr>
              <a:spLocks noChangeArrowheads="1"/>
            </p:cNvSpPr>
            <p:nvPr/>
          </p:nvSpPr>
          <p:spPr bwMode="auto">
            <a:xfrm>
              <a:off x="3667" y="2624"/>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ù</a:t>
              </a:r>
              <a:endParaRPr lang="en-US" altLang="nl-NL"/>
            </a:p>
          </p:txBody>
        </p:sp>
        <p:sp>
          <p:nvSpPr>
            <p:cNvPr id="7186" name="Rectangle 15"/>
            <p:cNvSpPr>
              <a:spLocks noChangeArrowheads="1"/>
            </p:cNvSpPr>
            <p:nvPr/>
          </p:nvSpPr>
          <p:spPr bwMode="auto">
            <a:xfrm>
              <a:off x="2004" y="3241"/>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7187" name="Rectangle 16"/>
            <p:cNvSpPr>
              <a:spLocks noChangeArrowheads="1"/>
            </p:cNvSpPr>
            <p:nvPr/>
          </p:nvSpPr>
          <p:spPr bwMode="auto">
            <a:xfrm>
              <a:off x="2004" y="3035"/>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7188" name="Rectangle 17"/>
            <p:cNvSpPr>
              <a:spLocks noChangeArrowheads="1"/>
            </p:cNvSpPr>
            <p:nvPr/>
          </p:nvSpPr>
          <p:spPr bwMode="auto">
            <a:xfrm>
              <a:off x="2004" y="2830"/>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7189" name="Rectangle 18"/>
            <p:cNvSpPr>
              <a:spLocks noChangeArrowheads="1"/>
            </p:cNvSpPr>
            <p:nvPr/>
          </p:nvSpPr>
          <p:spPr bwMode="auto">
            <a:xfrm>
              <a:off x="2004" y="3346"/>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ë</a:t>
              </a:r>
              <a:endParaRPr lang="en-US" altLang="nl-NL"/>
            </a:p>
          </p:txBody>
        </p:sp>
        <p:sp>
          <p:nvSpPr>
            <p:cNvPr id="7190" name="Rectangle 19"/>
            <p:cNvSpPr>
              <a:spLocks noChangeArrowheads="1"/>
            </p:cNvSpPr>
            <p:nvPr/>
          </p:nvSpPr>
          <p:spPr bwMode="auto">
            <a:xfrm>
              <a:off x="2004" y="2624"/>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é</a:t>
              </a:r>
              <a:endParaRPr lang="en-US" altLang="nl-NL"/>
            </a:p>
          </p:txBody>
        </p:sp>
        <p:sp>
          <p:nvSpPr>
            <p:cNvPr id="7191" name="Rectangle 20"/>
            <p:cNvSpPr>
              <a:spLocks noChangeArrowheads="1"/>
            </p:cNvSpPr>
            <p:nvPr/>
          </p:nvSpPr>
          <p:spPr bwMode="auto">
            <a:xfrm>
              <a:off x="3560" y="3428"/>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3</a:t>
              </a:r>
              <a:endParaRPr lang="en-US" altLang="nl-NL"/>
            </a:p>
          </p:txBody>
        </p:sp>
        <p:sp>
          <p:nvSpPr>
            <p:cNvPr id="7192" name="Rectangle 21"/>
            <p:cNvSpPr>
              <a:spLocks noChangeArrowheads="1"/>
            </p:cNvSpPr>
            <p:nvPr/>
          </p:nvSpPr>
          <p:spPr bwMode="auto">
            <a:xfrm>
              <a:off x="3543" y="3106"/>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2</a:t>
              </a:r>
              <a:endParaRPr lang="en-US" altLang="nl-NL"/>
            </a:p>
          </p:txBody>
        </p:sp>
        <p:sp>
          <p:nvSpPr>
            <p:cNvPr id="7193" name="Rectangle 22"/>
            <p:cNvSpPr>
              <a:spLocks noChangeArrowheads="1"/>
            </p:cNvSpPr>
            <p:nvPr/>
          </p:nvSpPr>
          <p:spPr bwMode="auto">
            <a:xfrm>
              <a:off x="3558" y="2784"/>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1</a:t>
              </a:r>
              <a:endParaRPr lang="en-US" altLang="nl-NL"/>
            </a:p>
          </p:txBody>
        </p:sp>
        <p:sp>
          <p:nvSpPr>
            <p:cNvPr id="7194" name="Rectangle 23"/>
            <p:cNvSpPr>
              <a:spLocks noChangeArrowheads="1"/>
            </p:cNvSpPr>
            <p:nvPr/>
          </p:nvSpPr>
          <p:spPr bwMode="auto">
            <a:xfrm>
              <a:off x="3229" y="3428"/>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33</a:t>
              </a:r>
              <a:endParaRPr lang="en-US" altLang="nl-NL"/>
            </a:p>
          </p:txBody>
        </p:sp>
        <p:sp>
          <p:nvSpPr>
            <p:cNvPr id="7195" name="Rectangle 24"/>
            <p:cNvSpPr>
              <a:spLocks noChangeArrowheads="1"/>
            </p:cNvSpPr>
            <p:nvPr/>
          </p:nvSpPr>
          <p:spPr bwMode="auto">
            <a:xfrm>
              <a:off x="2715" y="3428"/>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23</a:t>
              </a:r>
              <a:endParaRPr lang="en-US" altLang="nl-NL"/>
            </a:p>
          </p:txBody>
        </p:sp>
        <p:sp>
          <p:nvSpPr>
            <p:cNvPr id="7196" name="Rectangle 25"/>
            <p:cNvSpPr>
              <a:spLocks noChangeArrowheads="1"/>
            </p:cNvSpPr>
            <p:nvPr/>
          </p:nvSpPr>
          <p:spPr bwMode="auto">
            <a:xfrm>
              <a:off x="2221" y="3428"/>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31</a:t>
              </a:r>
              <a:endParaRPr lang="en-US" altLang="nl-NL"/>
            </a:p>
          </p:txBody>
        </p:sp>
        <p:sp>
          <p:nvSpPr>
            <p:cNvPr id="7197" name="Rectangle 26"/>
            <p:cNvSpPr>
              <a:spLocks noChangeArrowheads="1"/>
            </p:cNvSpPr>
            <p:nvPr/>
          </p:nvSpPr>
          <p:spPr bwMode="auto">
            <a:xfrm>
              <a:off x="3210" y="3106"/>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32</a:t>
              </a:r>
              <a:endParaRPr lang="en-US" altLang="nl-NL"/>
            </a:p>
          </p:txBody>
        </p:sp>
        <p:sp>
          <p:nvSpPr>
            <p:cNvPr id="7198" name="Rectangle 27"/>
            <p:cNvSpPr>
              <a:spLocks noChangeArrowheads="1"/>
            </p:cNvSpPr>
            <p:nvPr/>
          </p:nvSpPr>
          <p:spPr bwMode="auto">
            <a:xfrm>
              <a:off x="2696" y="3106"/>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22</a:t>
              </a:r>
              <a:endParaRPr lang="en-US" altLang="nl-NL"/>
            </a:p>
          </p:txBody>
        </p:sp>
        <p:sp>
          <p:nvSpPr>
            <p:cNvPr id="7199" name="Rectangle 28"/>
            <p:cNvSpPr>
              <a:spLocks noChangeArrowheads="1"/>
            </p:cNvSpPr>
            <p:nvPr/>
          </p:nvSpPr>
          <p:spPr bwMode="auto">
            <a:xfrm>
              <a:off x="3232" y="2784"/>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31</a:t>
              </a:r>
              <a:endParaRPr lang="en-US" altLang="nl-NL"/>
            </a:p>
          </p:txBody>
        </p:sp>
        <p:sp>
          <p:nvSpPr>
            <p:cNvPr id="7200" name="Rectangle 29"/>
            <p:cNvSpPr>
              <a:spLocks noChangeArrowheads="1"/>
            </p:cNvSpPr>
            <p:nvPr/>
          </p:nvSpPr>
          <p:spPr bwMode="auto">
            <a:xfrm>
              <a:off x="2717" y="2784"/>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21</a:t>
              </a:r>
              <a:endParaRPr lang="en-US" altLang="nl-NL"/>
            </a:p>
          </p:txBody>
        </p:sp>
        <p:sp>
          <p:nvSpPr>
            <p:cNvPr id="7201" name="Rectangle 30"/>
            <p:cNvSpPr>
              <a:spLocks noChangeArrowheads="1"/>
            </p:cNvSpPr>
            <p:nvPr/>
          </p:nvSpPr>
          <p:spPr bwMode="auto">
            <a:xfrm>
              <a:off x="2216" y="2784"/>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11</a:t>
              </a:r>
              <a:endParaRPr lang="en-US" altLang="nl-NL"/>
            </a:p>
          </p:txBody>
        </p:sp>
        <p:sp>
          <p:nvSpPr>
            <p:cNvPr id="7202" name="Rectangle 31"/>
            <p:cNvSpPr>
              <a:spLocks noChangeArrowheads="1"/>
            </p:cNvSpPr>
            <p:nvPr/>
          </p:nvSpPr>
          <p:spPr bwMode="auto">
            <a:xfrm>
              <a:off x="3630" y="2973"/>
              <a:ext cx="3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7203" name="Rectangle 32"/>
            <p:cNvSpPr>
              <a:spLocks noChangeArrowheads="1"/>
            </p:cNvSpPr>
            <p:nvPr/>
          </p:nvSpPr>
          <p:spPr bwMode="auto">
            <a:xfrm>
              <a:off x="3359" y="2973"/>
              <a:ext cx="3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7204" name="Rectangle 33"/>
            <p:cNvSpPr>
              <a:spLocks noChangeArrowheads="1"/>
            </p:cNvSpPr>
            <p:nvPr/>
          </p:nvSpPr>
          <p:spPr bwMode="auto">
            <a:xfrm>
              <a:off x="2845" y="2973"/>
              <a:ext cx="3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7205" name="Rectangle 34"/>
            <p:cNvSpPr>
              <a:spLocks noChangeArrowheads="1"/>
            </p:cNvSpPr>
            <p:nvPr/>
          </p:nvSpPr>
          <p:spPr bwMode="auto">
            <a:xfrm>
              <a:off x="2170" y="2973"/>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7206" name="Rectangle 35"/>
            <p:cNvSpPr>
              <a:spLocks noChangeArrowheads="1"/>
            </p:cNvSpPr>
            <p:nvPr/>
          </p:nvSpPr>
          <p:spPr bwMode="auto">
            <a:xfrm>
              <a:off x="3464" y="3295"/>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b</a:t>
              </a:r>
              <a:endParaRPr lang="en-US" altLang="nl-NL"/>
            </a:p>
          </p:txBody>
        </p:sp>
        <p:sp>
          <p:nvSpPr>
            <p:cNvPr id="7207" name="Rectangle 36"/>
            <p:cNvSpPr>
              <a:spLocks noChangeArrowheads="1"/>
            </p:cNvSpPr>
            <p:nvPr/>
          </p:nvSpPr>
          <p:spPr bwMode="auto">
            <a:xfrm>
              <a:off x="3443" y="2973"/>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b</a:t>
              </a:r>
              <a:endParaRPr lang="en-US" altLang="nl-NL"/>
            </a:p>
          </p:txBody>
        </p:sp>
        <p:sp>
          <p:nvSpPr>
            <p:cNvPr id="7208" name="Rectangle 37"/>
            <p:cNvSpPr>
              <a:spLocks noChangeArrowheads="1"/>
            </p:cNvSpPr>
            <p:nvPr/>
          </p:nvSpPr>
          <p:spPr bwMode="auto">
            <a:xfrm>
              <a:off x="3472" y="2651"/>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b</a:t>
              </a:r>
              <a:endParaRPr lang="en-US" altLang="nl-NL"/>
            </a:p>
          </p:txBody>
        </p:sp>
        <p:sp>
          <p:nvSpPr>
            <p:cNvPr id="7209" name="Rectangle 38"/>
            <p:cNvSpPr>
              <a:spLocks noChangeArrowheads="1"/>
            </p:cNvSpPr>
            <p:nvPr/>
          </p:nvSpPr>
          <p:spPr bwMode="auto">
            <a:xfrm>
              <a:off x="3116" y="3295"/>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7210" name="Rectangle 39"/>
            <p:cNvSpPr>
              <a:spLocks noChangeArrowheads="1"/>
            </p:cNvSpPr>
            <p:nvPr/>
          </p:nvSpPr>
          <p:spPr bwMode="auto">
            <a:xfrm>
              <a:off x="2597" y="3295"/>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7211" name="Rectangle 40"/>
            <p:cNvSpPr>
              <a:spLocks noChangeArrowheads="1"/>
            </p:cNvSpPr>
            <p:nvPr/>
          </p:nvSpPr>
          <p:spPr bwMode="auto">
            <a:xfrm>
              <a:off x="2108" y="3295"/>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7212" name="Rectangle 41"/>
            <p:cNvSpPr>
              <a:spLocks noChangeArrowheads="1"/>
            </p:cNvSpPr>
            <p:nvPr/>
          </p:nvSpPr>
          <p:spPr bwMode="auto">
            <a:xfrm>
              <a:off x="3097" y="2973"/>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7213" name="Rectangle 42"/>
            <p:cNvSpPr>
              <a:spLocks noChangeArrowheads="1"/>
            </p:cNvSpPr>
            <p:nvPr/>
          </p:nvSpPr>
          <p:spPr bwMode="auto">
            <a:xfrm>
              <a:off x="2579" y="2973"/>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7214" name="Rectangle 43"/>
            <p:cNvSpPr>
              <a:spLocks noChangeArrowheads="1"/>
            </p:cNvSpPr>
            <p:nvPr/>
          </p:nvSpPr>
          <p:spPr bwMode="auto">
            <a:xfrm>
              <a:off x="3119" y="2651"/>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7215" name="Rectangle 44"/>
            <p:cNvSpPr>
              <a:spLocks noChangeArrowheads="1"/>
            </p:cNvSpPr>
            <p:nvPr/>
          </p:nvSpPr>
          <p:spPr bwMode="auto">
            <a:xfrm>
              <a:off x="2600" y="2651"/>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7216" name="Rectangle 45"/>
            <p:cNvSpPr>
              <a:spLocks noChangeArrowheads="1"/>
            </p:cNvSpPr>
            <p:nvPr/>
          </p:nvSpPr>
          <p:spPr bwMode="auto">
            <a:xfrm>
              <a:off x="2113" y="2651"/>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grpSp>
      <p:sp>
        <p:nvSpPr>
          <p:cNvPr id="7174" name="Rectangle 46"/>
          <p:cNvSpPr>
            <a:spLocks noChangeArrowheads="1"/>
          </p:cNvSpPr>
          <p:nvPr/>
        </p:nvSpPr>
        <p:spPr bwMode="auto">
          <a:xfrm>
            <a:off x="3276600" y="4724400"/>
            <a:ext cx="2590800" cy="533400"/>
          </a:xfrm>
          <a:prstGeom prst="rect">
            <a:avLst/>
          </a:prstGeom>
          <a:solidFill>
            <a:schemeClr val="folHlink">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nl-NL" dirty="0"/>
              <a:t>Eliminate element A</a:t>
            </a:r>
            <a:r>
              <a:rPr lang="en-US" altLang="nl-NL" baseline="-25000" dirty="0" smtClean="0"/>
              <a:t>31</a:t>
            </a:r>
            <a:endParaRPr lang="en-US" altLang="nl-NL" baseline="-25000" dirty="0" smtClean="0"/>
          </a:p>
        </p:txBody>
      </p:sp>
      <p:sp>
        <p:nvSpPr>
          <p:cNvPr id="8195" name="Rectangle 6"/>
          <p:cNvSpPr>
            <a:spLocks noGrp="1" noChangeArrowheads="1"/>
          </p:cNvSpPr>
          <p:nvPr>
            <p:ph sz="half" idx="1"/>
          </p:nvPr>
        </p:nvSpPr>
        <p:spPr>
          <a:noFill/>
        </p:spPr>
        <p:txBody>
          <a:bodyPr/>
          <a:lstStyle/>
          <a:p>
            <a:pPr eaLnBrk="1" hangingPunct="1">
              <a:lnSpc>
                <a:spcPct val="90000"/>
              </a:lnSpc>
            </a:pPr>
            <a:r>
              <a:rPr lang="en-US" altLang="nl-NL" smtClean="0"/>
              <a:t>A</a:t>
            </a:r>
            <a:r>
              <a:rPr lang="en-US" altLang="nl-NL" baseline="-25000" smtClean="0"/>
              <a:t>31</a:t>
            </a:r>
            <a:r>
              <a:rPr lang="en-US" altLang="nl-NL" smtClean="0"/>
              <a:t> </a:t>
            </a:r>
            <a:r>
              <a:rPr lang="en-US" altLang="nl-NL" smtClean="0">
                <a:sym typeface="Wingdings" panose="05000000000000000000" pitchFamily="2" charset="2"/>
              </a:rPr>
              <a:t> A</a:t>
            </a:r>
            <a:r>
              <a:rPr lang="en-US" altLang="nl-NL" baseline="-25000" smtClean="0">
                <a:sym typeface="Wingdings" panose="05000000000000000000" pitchFamily="2" charset="2"/>
              </a:rPr>
              <a:t>31</a:t>
            </a:r>
            <a:r>
              <a:rPr lang="en-US" altLang="nl-NL" smtClean="0">
                <a:sym typeface="Wingdings" panose="05000000000000000000" pitchFamily="2" charset="2"/>
              </a:rPr>
              <a:t> – A</a:t>
            </a:r>
            <a:r>
              <a:rPr lang="en-US" altLang="nl-NL" baseline="-25000" smtClean="0">
                <a:sym typeface="Wingdings" panose="05000000000000000000" pitchFamily="2" charset="2"/>
              </a:rPr>
              <a:t>11</a:t>
            </a:r>
            <a:r>
              <a:rPr lang="en-US" altLang="nl-NL" smtClean="0">
                <a:sym typeface="Wingdings" panose="05000000000000000000" pitchFamily="2" charset="2"/>
              </a:rPr>
              <a:t>d</a:t>
            </a:r>
            <a:r>
              <a:rPr lang="en-US" altLang="nl-NL" baseline="-25000" smtClean="0">
                <a:sym typeface="Wingdings" panose="05000000000000000000" pitchFamily="2" charset="2"/>
              </a:rPr>
              <a:t>31</a:t>
            </a:r>
          </a:p>
          <a:p>
            <a:pPr eaLnBrk="1" hangingPunct="1">
              <a:lnSpc>
                <a:spcPct val="90000"/>
              </a:lnSpc>
            </a:pPr>
            <a:r>
              <a:rPr lang="en-US" altLang="nl-NL" smtClean="0"/>
              <a:t>A</a:t>
            </a:r>
            <a:r>
              <a:rPr lang="en-US" altLang="nl-NL" baseline="-25000" smtClean="0"/>
              <a:t>32</a:t>
            </a:r>
            <a:r>
              <a:rPr lang="en-US" altLang="nl-NL" smtClean="0"/>
              <a:t> </a:t>
            </a:r>
            <a:r>
              <a:rPr lang="en-US" altLang="nl-NL" smtClean="0">
                <a:sym typeface="Wingdings" panose="05000000000000000000" pitchFamily="2" charset="2"/>
              </a:rPr>
              <a:t> A</a:t>
            </a:r>
            <a:r>
              <a:rPr lang="en-US" altLang="nl-NL" baseline="-25000" smtClean="0">
                <a:sym typeface="Wingdings" panose="05000000000000000000" pitchFamily="2" charset="2"/>
              </a:rPr>
              <a:t>32</a:t>
            </a:r>
            <a:r>
              <a:rPr lang="en-US" altLang="nl-NL" smtClean="0">
                <a:sym typeface="Wingdings" panose="05000000000000000000" pitchFamily="2" charset="2"/>
              </a:rPr>
              <a:t> – A</a:t>
            </a:r>
            <a:r>
              <a:rPr lang="en-US" altLang="nl-NL" baseline="-25000" smtClean="0">
                <a:sym typeface="Wingdings" panose="05000000000000000000" pitchFamily="2" charset="2"/>
              </a:rPr>
              <a:t>12</a:t>
            </a:r>
            <a:r>
              <a:rPr lang="en-US" altLang="nl-NL" smtClean="0">
                <a:sym typeface="Wingdings" panose="05000000000000000000" pitchFamily="2" charset="2"/>
              </a:rPr>
              <a:t>d</a:t>
            </a:r>
            <a:r>
              <a:rPr lang="en-US" altLang="nl-NL" baseline="-25000" smtClean="0">
                <a:sym typeface="Wingdings" panose="05000000000000000000" pitchFamily="2" charset="2"/>
              </a:rPr>
              <a:t>31</a:t>
            </a:r>
          </a:p>
          <a:p>
            <a:pPr eaLnBrk="1" hangingPunct="1">
              <a:lnSpc>
                <a:spcPct val="90000"/>
              </a:lnSpc>
            </a:pPr>
            <a:r>
              <a:rPr lang="en-US" altLang="nl-NL" smtClean="0"/>
              <a:t>A</a:t>
            </a:r>
            <a:r>
              <a:rPr lang="en-US" altLang="nl-NL" baseline="-25000" smtClean="0"/>
              <a:t>33</a:t>
            </a:r>
            <a:r>
              <a:rPr lang="en-US" altLang="nl-NL" smtClean="0"/>
              <a:t> </a:t>
            </a:r>
            <a:r>
              <a:rPr lang="en-US" altLang="nl-NL" smtClean="0">
                <a:sym typeface="Wingdings" panose="05000000000000000000" pitchFamily="2" charset="2"/>
              </a:rPr>
              <a:t> A</a:t>
            </a:r>
            <a:r>
              <a:rPr lang="en-US" altLang="nl-NL" baseline="-25000" smtClean="0">
                <a:sym typeface="Wingdings" panose="05000000000000000000" pitchFamily="2" charset="2"/>
              </a:rPr>
              <a:t>33</a:t>
            </a:r>
            <a:r>
              <a:rPr lang="en-US" altLang="nl-NL" smtClean="0">
                <a:sym typeface="Wingdings" panose="05000000000000000000" pitchFamily="2" charset="2"/>
              </a:rPr>
              <a:t> – A</a:t>
            </a:r>
            <a:r>
              <a:rPr lang="en-US" altLang="nl-NL" baseline="-25000" smtClean="0">
                <a:sym typeface="Wingdings" panose="05000000000000000000" pitchFamily="2" charset="2"/>
              </a:rPr>
              <a:t>13</a:t>
            </a:r>
            <a:r>
              <a:rPr lang="en-US" altLang="nl-NL" smtClean="0">
                <a:sym typeface="Wingdings" panose="05000000000000000000" pitchFamily="2" charset="2"/>
              </a:rPr>
              <a:t>d</a:t>
            </a:r>
            <a:r>
              <a:rPr lang="en-US" altLang="nl-NL" baseline="-25000" smtClean="0">
                <a:sym typeface="Wingdings" panose="05000000000000000000" pitchFamily="2" charset="2"/>
              </a:rPr>
              <a:t>31</a:t>
            </a:r>
          </a:p>
          <a:p>
            <a:pPr eaLnBrk="1" hangingPunct="1">
              <a:lnSpc>
                <a:spcPct val="90000"/>
              </a:lnSpc>
            </a:pPr>
            <a:r>
              <a:rPr lang="en-US" altLang="nl-NL" smtClean="0"/>
              <a:t>b</a:t>
            </a:r>
            <a:r>
              <a:rPr lang="en-US" altLang="nl-NL" baseline="-25000" smtClean="0"/>
              <a:t>3</a:t>
            </a:r>
            <a:r>
              <a:rPr lang="en-US" altLang="nl-NL" smtClean="0"/>
              <a:t> </a:t>
            </a:r>
            <a:r>
              <a:rPr lang="en-US" altLang="nl-NL" smtClean="0">
                <a:sym typeface="Wingdings" panose="05000000000000000000" pitchFamily="2" charset="2"/>
              </a:rPr>
              <a:t> b</a:t>
            </a:r>
            <a:r>
              <a:rPr lang="en-US" altLang="nl-NL" baseline="-25000" smtClean="0">
                <a:sym typeface="Wingdings" panose="05000000000000000000" pitchFamily="2" charset="2"/>
              </a:rPr>
              <a:t>3</a:t>
            </a:r>
            <a:r>
              <a:rPr lang="en-US" altLang="nl-NL" smtClean="0">
                <a:sym typeface="Wingdings" panose="05000000000000000000" pitchFamily="2" charset="2"/>
              </a:rPr>
              <a:t> – b</a:t>
            </a:r>
            <a:r>
              <a:rPr lang="en-US" altLang="nl-NL" baseline="-25000" smtClean="0">
                <a:sym typeface="Wingdings" panose="05000000000000000000" pitchFamily="2" charset="2"/>
              </a:rPr>
              <a:t>1</a:t>
            </a:r>
            <a:r>
              <a:rPr lang="en-US" altLang="nl-NL" smtClean="0">
                <a:sym typeface="Wingdings" panose="05000000000000000000" pitchFamily="2" charset="2"/>
              </a:rPr>
              <a:t>d</a:t>
            </a:r>
            <a:r>
              <a:rPr lang="en-US" altLang="nl-NL" baseline="-25000" smtClean="0">
                <a:sym typeface="Wingdings" panose="05000000000000000000" pitchFamily="2" charset="2"/>
              </a:rPr>
              <a:t>31</a:t>
            </a:r>
          </a:p>
          <a:p>
            <a:pPr eaLnBrk="1" hangingPunct="1">
              <a:lnSpc>
                <a:spcPct val="90000"/>
              </a:lnSpc>
            </a:pPr>
            <a:endParaRPr lang="en-US" altLang="nl-NL" smtClean="0">
              <a:sym typeface="Wingdings" panose="05000000000000000000" pitchFamily="2" charset="2"/>
            </a:endParaRPr>
          </a:p>
          <a:p>
            <a:pPr eaLnBrk="1" hangingPunct="1">
              <a:lnSpc>
                <a:spcPct val="90000"/>
              </a:lnSpc>
            </a:pPr>
            <a:endParaRPr lang="en-US" altLang="nl-NL" smtClean="0"/>
          </a:p>
        </p:txBody>
      </p:sp>
      <p:sp>
        <p:nvSpPr>
          <p:cNvPr id="8196" name="Rectangle 7"/>
          <p:cNvSpPr>
            <a:spLocks noGrp="1" noChangeArrowheads="1"/>
          </p:cNvSpPr>
          <p:nvPr>
            <p:ph sz="half" idx="2"/>
          </p:nvPr>
        </p:nvSpPr>
        <p:spPr>
          <a:noFill/>
        </p:spPr>
        <p:txBody>
          <a:bodyPr/>
          <a:lstStyle/>
          <a:p>
            <a:pPr eaLnBrk="1" hangingPunct="1">
              <a:lnSpc>
                <a:spcPct val="90000"/>
              </a:lnSpc>
            </a:pPr>
            <a:r>
              <a:rPr lang="en-US" altLang="nl-NL" sz="1800" smtClean="0">
                <a:latin typeface="Courier New" panose="02070309020205020404" pitchFamily="49" charset="0"/>
              </a:rPr>
              <a:t>d31=A(3,1)/A(1,1)</a:t>
            </a:r>
          </a:p>
          <a:p>
            <a:pPr eaLnBrk="1" hangingPunct="1">
              <a:lnSpc>
                <a:spcPct val="90000"/>
              </a:lnSpc>
            </a:pPr>
            <a:endParaRPr lang="en-US" altLang="nl-NL" sz="1800" smtClean="0">
              <a:latin typeface="Courier New" panose="02070309020205020404" pitchFamily="49" charset="0"/>
            </a:endParaRPr>
          </a:p>
          <a:p>
            <a:pPr eaLnBrk="1" hangingPunct="1">
              <a:lnSpc>
                <a:spcPct val="90000"/>
              </a:lnSpc>
            </a:pPr>
            <a:r>
              <a:rPr lang="en-US" altLang="nl-NL" sz="1800" smtClean="0">
                <a:latin typeface="Courier New" panose="02070309020205020404" pitchFamily="49" charset="0"/>
              </a:rPr>
              <a:t>A(3,1)=A(3,1)–A(1,1)*d31</a:t>
            </a:r>
          </a:p>
          <a:p>
            <a:pPr eaLnBrk="1" hangingPunct="1">
              <a:lnSpc>
                <a:spcPct val="90000"/>
              </a:lnSpc>
            </a:pPr>
            <a:r>
              <a:rPr lang="en-US" altLang="nl-NL" sz="1800" smtClean="0">
                <a:latin typeface="Courier New" panose="02070309020205020404" pitchFamily="49" charset="0"/>
              </a:rPr>
              <a:t>A(3,2)=A(3,2)–A(1,2)*d31</a:t>
            </a:r>
          </a:p>
          <a:p>
            <a:pPr eaLnBrk="1" hangingPunct="1">
              <a:lnSpc>
                <a:spcPct val="90000"/>
              </a:lnSpc>
            </a:pPr>
            <a:r>
              <a:rPr lang="en-US" altLang="nl-NL" sz="1800" smtClean="0">
                <a:latin typeface="Courier New" panose="02070309020205020404" pitchFamily="49" charset="0"/>
              </a:rPr>
              <a:t>A(3,3)=A(3,3)–A(1,3)*d31</a:t>
            </a:r>
          </a:p>
          <a:p>
            <a:pPr eaLnBrk="1" hangingPunct="1">
              <a:lnSpc>
                <a:spcPct val="90000"/>
              </a:lnSpc>
            </a:pPr>
            <a:r>
              <a:rPr lang="en-US" altLang="nl-NL" sz="1800" smtClean="0">
                <a:latin typeface="Courier New" panose="02070309020205020404" pitchFamily="49" charset="0"/>
              </a:rPr>
              <a:t>b(3)=b(3)–b(1)*d31</a:t>
            </a:r>
          </a:p>
        </p:txBody>
      </p:sp>
      <p:sp>
        <p:nvSpPr>
          <p:cNvPr id="8197" name="AutoShape 9"/>
          <p:cNvSpPr>
            <a:spLocks noChangeAspect="1" noChangeArrowheads="1" noTextEdit="1"/>
          </p:cNvSpPr>
          <p:nvPr/>
        </p:nvSpPr>
        <p:spPr bwMode="auto">
          <a:xfrm>
            <a:off x="3276600" y="4267200"/>
            <a:ext cx="28956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8198" name="Line 10"/>
          <p:cNvSpPr>
            <a:spLocks noChangeShapeType="1"/>
          </p:cNvSpPr>
          <p:nvPr/>
        </p:nvSpPr>
        <p:spPr bwMode="auto">
          <a:xfrm>
            <a:off x="5556250" y="4375150"/>
            <a:ext cx="0" cy="1430338"/>
          </a:xfrm>
          <a:prstGeom prst="line">
            <a:avLst/>
          </a:prstGeom>
          <a:noFill/>
          <a:ln w="14288">
            <a:solidFill>
              <a:schemeClr val="bg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8199" name="Rectangle 11"/>
          <p:cNvSpPr>
            <a:spLocks noChangeArrowheads="1"/>
          </p:cNvSpPr>
          <p:nvPr/>
        </p:nvSpPr>
        <p:spPr bwMode="auto">
          <a:xfrm>
            <a:off x="5973763" y="5297488"/>
            <a:ext cx="13176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8200" name="Rectangle 12"/>
          <p:cNvSpPr>
            <a:spLocks noChangeArrowheads="1"/>
          </p:cNvSpPr>
          <p:nvPr/>
        </p:nvSpPr>
        <p:spPr bwMode="auto">
          <a:xfrm>
            <a:off x="5973763" y="4970463"/>
            <a:ext cx="13176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8201" name="Rectangle 13"/>
          <p:cNvSpPr>
            <a:spLocks noChangeArrowheads="1"/>
          </p:cNvSpPr>
          <p:nvPr/>
        </p:nvSpPr>
        <p:spPr bwMode="auto">
          <a:xfrm>
            <a:off x="5973763" y="4645025"/>
            <a:ext cx="131762"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8202" name="Rectangle 14"/>
          <p:cNvSpPr>
            <a:spLocks noChangeArrowheads="1"/>
          </p:cNvSpPr>
          <p:nvPr/>
        </p:nvSpPr>
        <p:spPr bwMode="auto">
          <a:xfrm>
            <a:off x="5973763" y="5464175"/>
            <a:ext cx="131762"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û</a:t>
            </a:r>
            <a:endParaRPr lang="en-US" altLang="nl-NL"/>
          </a:p>
        </p:txBody>
      </p:sp>
      <p:sp>
        <p:nvSpPr>
          <p:cNvPr id="8203" name="Rectangle 15"/>
          <p:cNvSpPr>
            <a:spLocks noChangeArrowheads="1"/>
          </p:cNvSpPr>
          <p:nvPr/>
        </p:nvSpPr>
        <p:spPr bwMode="auto">
          <a:xfrm>
            <a:off x="5973763" y="4318000"/>
            <a:ext cx="131762"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ù</a:t>
            </a:r>
            <a:endParaRPr lang="en-US" altLang="nl-NL"/>
          </a:p>
        </p:txBody>
      </p:sp>
      <p:sp>
        <p:nvSpPr>
          <p:cNvPr id="8204" name="Rectangle 16"/>
          <p:cNvSpPr>
            <a:spLocks noChangeArrowheads="1"/>
          </p:cNvSpPr>
          <p:nvPr/>
        </p:nvSpPr>
        <p:spPr bwMode="auto">
          <a:xfrm>
            <a:off x="3333750" y="5297488"/>
            <a:ext cx="1317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8205" name="Rectangle 17"/>
          <p:cNvSpPr>
            <a:spLocks noChangeArrowheads="1"/>
          </p:cNvSpPr>
          <p:nvPr/>
        </p:nvSpPr>
        <p:spPr bwMode="auto">
          <a:xfrm>
            <a:off x="3333750" y="4970463"/>
            <a:ext cx="1317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8206" name="Rectangle 18"/>
          <p:cNvSpPr>
            <a:spLocks noChangeArrowheads="1"/>
          </p:cNvSpPr>
          <p:nvPr/>
        </p:nvSpPr>
        <p:spPr bwMode="auto">
          <a:xfrm>
            <a:off x="3333750" y="4645025"/>
            <a:ext cx="1317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8207" name="Rectangle 19"/>
          <p:cNvSpPr>
            <a:spLocks noChangeArrowheads="1"/>
          </p:cNvSpPr>
          <p:nvPr/>
        </p:nvSpPr>
        <p:spPr bwMode="auto">
          <a:xfrm>
            <a:off x="3333750" y="5464175"/>
            <a:ext cx="1317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ë</a:t>
            </a:r>
            <a:endParaRPr lang="en-US" altLang="nl-NL"/>
          </a:p>
        </p:txBody>
      </p:sp>
      <p:sp>
        <p:nvSpPr>
          <p:cNvPr id="8208" name="Rectangle 20"/>
          <p:cNvSpPr>
            <a:spLocks noChangeArrowheads="1"/>
          </p:cNvSpPr>
          <p:nvPr/>
        </p:nvSpPr>
        <p:spPr bwMode="auto">
          <a:xfrm>
            <a:off x="3333750" y="4318000"/>
            <a:ext cx="1317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é</a:t>
            </a:r>
            <a:endParaRPr lang="en-US" altLang="nl-NL"/>
          </a:p>
        </p:txBody>
      </p:sp>
      <p:sp>
        <p:nvSpPr>
          <p:cNvPr id="8209" name="Rectangle 21"/>
          <p:cNvSpPr>
            <a:spLocks noChangeArrowheads="1"/>
          </p:cNvSpPr>
          <p:nvPr/>
        </p:nvSpPr>
        <p:spPr bwMode="auto">
          <a:xfrm>
            <a:off x="5803900" y="5594350"/>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3</a:t>
            </a:r>
            <a:endParaRPr lang="en-US" altLang="nl-NL"/>
          </a:p>
        </p:txBody>
      </p:sp>
      <p:sp>
        <p:nvSpPr>
          <p:cNvPr id="8210" name="Rectangle 22"/>
          <p:cNvSpPr>
            <a:spLocks noChangeArrowheads="1"/>
          </p:cNvSpPr>
          <p:nvPr/>
        </p:nvSpPr>
        <p:spPr bwMode="auto">
          <a:xfrm>
            <a:off x="5776913" y="50831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2</a:t>
            </a:r>
            <a:endParaRPr lang="en-US" altLang="nl-NL"/>
          </a:p>
        </p:txBody>
      </p:sp>
      <p:sp>
        <p:nvSpPr>
          <p:cNvPr id="8211" name="Rectangle 23"/>
          <p:cNvSpPr>
            <a:spLocks noChangeArrowheads="1"/>
          </p:cNvSpPr>
          <p:nvPr/>
        </p:nvSpPr>
        <p:spPr bwMode="auto">
          <a:xfrm>
            <a:off x="5800725" y="4572000"/>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1</a:t>
            </a:r>
            <a:endParaRPr lang="en-US" altLang="nl-NL"/>
          </a:p>
        </p:txBody>
      </p:sp>
      <p:sp>
        <p:nvSpPr>
          <p:cNvPr id="8212" name="Rectangle 24"/>
          <p:cNvSpPr>
            <a:spLocks noChangeArrowheads="1"/>
          </p:cNvSpPr>
          <p:nvPr/>
        </p:nvSpPr>
        <p:spPr bwMode="auto">
          <a:xfrm>
            <a:off x="5278438" y="55943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33</a:t>
            </a:r>
            <a:endParaRPr lang="en-US" altLang="nl-NL"/>
          </a:p>
        </p:txBody>
      </p:sp>
      <p:sp>
        <p:nvSpPr>
          <p:cNvPr id="8213" name="Rectangle 25"/>
          <p:cNvSpPr>
            <a:spLocks noChangeArrowheads="1"/>
          </p:cNvSpPr>
          <p:nvPr/>
        </p:nvSpPr>
        <p:spPr bwMode="auto">
          <a:xfrm>
            <a:off x="4462463" y="55943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23</a:t>
            </a:r>
            <a:endParaRPr lang="en-US" altLang="nl-NL"/>
          </a:p>
        </p:txBody>
      </p:sp>
      <p:sp>
        <p:nvSpPr>
          <p:cNvPr id="8214" name="Rectangle 27"/>
          <p:cNvSpPr>
            <a:spLocks noChangeArrowheads="1"/>
          </p:cNvSpPr>
          <p:nvPr/>
        </p:nvSpPr>
        <p:spPr bwMode="auto">
          <a:xfrm>
            <a:off x="5248275" y="508317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32</a:t>
            </a:r>
            <a:endParaRPr lang="en-US" altLang="nl-NL"/>
          </a:p>
        </p:txBody>
      </p:sp>
      <p:sp>
        <p:nvSpPr>
          <p:cNvPr id="8215" name="Rectangle 28"/>
          <p:cNvSpPr>
            <a:spLocks noChangeArrowheads="1"/>
          </p:cNvSpPr>
          <p:nvPr/>
        </p:nvSpPr>
        <p:spPr bwMode="auto">
          <a:xfrm>
            <a:off x="4432300" y="508317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22</a:t>
            </a:r>
            <a:endParaRPr lang="en-US" altLang="nl-NL"/>
          </a:p>
        </p:txBody>
      </p:sp>
      <p:sp>
        <p:nvSpPr>
          <p:cNvPr id="8216" name="Rectangle 29"/>
          <p:cNvSpPr>
            <a:spLocks noChangeArrowheads="1"/>
          </p:cNvSpPr>
          <p:nvPr/>
        </p:nvSpPr>
        <p:spPr bwMode="auto">
          <a:xfrm>
            <a:off x="5283200" y="45720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31</a:t>
            </a:r>
            <a:endParaRPr lang="en-US" altLang="nl-NL"/>
          </a:p>
        </p:txBody>
      </p:sp>
      <p:sp>
        <p:nvSpPr>
          <p:cNvPr id="8217" name="Rectangle 30"/>
          <p:cNvSpPr>
            <a:spLocks noChangeArrowheads="1"/>
          </p:cNvSpPr>
          <p:nvPr/>
        </p:nvSpPr>
        <p:spPr bwMode="auto">
          <a:xfrm>
            <a:off x="4465638" y="45720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21</a:t>
            </a:r>
            <a:endParaRPr lang="en-US" altLang="nl-NL"/>
          </a:p>
        </p:txBody>
      </p:sp>
      <p:sp>
        <p:nvSpPr>
          <p:cNvPr id="8218" name="Rectangle 31"/>
          <p:cNvSpPr>
            <a:spLocks noChangeArrowheads="1"/>
          </p:cNvSpPr>
          <p:nvPr/>
        </p:nvSpPr>
        <p:spPr bwMode="auto">
          <a:xfrm>
            <a:off x="3670300" y="45720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11</a:t>
            </a:r>
            <a:endParaRPr lang="en-US" altLang="nl-NL"/>
          </a:p>
        </p:txBody>
      </p:sp>
      <p:sp>
        <p:nvSpPr>
          <p:cNvPr id="8219" name="Rectangle 32"/>
          <p:cNvSpPr>
            <a:spLocks noChangeArrowheads="1"/>
          </p:cNvSpPr>
          <p:nvPr/>
        </p:nvSpPr>
        <p:spPr bwMode="auto">
          <a:xfrm>
            <a:off x="5915025" y="4872038"/>
            <a:ext cx="619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8220" name="Rectangle 33"/>
          <p:cNvSpPr>
            <a:spLocks noChangeArrowheads="1"/>
          </p:cNvSpPr>
          <p:nvPr/>
        </p:nvSpPr>
        <p:spPr bwMode="auto">
          <a:xfrm>
            <a:off x="5484813" y="4872038"/>
            <a:ext cx="6191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8221" name="Rectangle 34"/>
          <p:cNvSpPr>
            <a:spLocks noChangeArrowheads="1"/>
          </p:cNvSpPr>
          <p:nvPr/>
        </p:nvSpPr>
        <p:spPr bwMode="auto">
          <a:xfrm>
            <a:off x="4668838" y="4872038"/>
            <a:ext cx="6191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8222" name="Rectangle 35"/>
          <p:cNvSpPr>
            <a:spLocks noChangeArrowheads="1"/>
          </p:cNvSpPr>
          <p:nvPr/>
        </p:nvSpPr>
        <p:spPr bwMode="auto">
          <a:xfrm>
            <a:off x="3597275" y="4872038"/>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8223" name="Rectangle 36"/>
          <p:cNvSpPr>
            <a:spLocks noChangeArrowheads="1"/>
          </p:cNvSpPr>
          <p:nvPr/>
        </p:nvSpPr>
        <p:spPr bwMode="auto">
          <a:xfrm>
            <a:off x="5651500" y="5383213"/>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b</a:t>
            </a:r>
            <a:endParaRPr lang="en-US" altLang="nl-NL"/>
          </a:p>
        </p:txBody>
      </p:sp>
      <p:sp>
        <p:nvSpPr>
          <p:cNvPr id="8224" name="Rectangle 37"/>
          <p:cNvSpPr>
            <a:spLocks noChangeArrowheads="1"/>
          </p:cNvSpPr>
          <p:nvPr/>
        </p:nvSpPr>
        <p:spPr bwMode="auto">
          <a:xfrm>
            <a:off x="5618163" y="4872038"/>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b</a:t>
            </a:r>
            <a:endParaRPr lang="en-US" altLang="nl-NL"/>
          </a:p>
        </p:txBody>
      </p:sp>
      <p:sp>
        <p:nvSpPr>
          <p:cNvPr id="8225" name="Rectangle 38"/>
          <p:cNvSpPr>
            <a:spLocks noChangeArrowheads="1"/>
          </p:cNvSpPr>
          <p:nvPr/>
        </p:nvSpPr>
        <p:spPr bwMode="auto">
          <a:xfrm>
            <a:off x="5664200" y="4360863"/>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b</a:t>
            </a:r>
            <a:endParaRPr lang="en-US" altLang="nl-NL"/>
          </a:p>
        </p:txBody>
      </p:sp>
      <p:sp>
        <p:nvSpPr>
          <p:cNvPr id="8226" name="Rectangle 39"/>
          <p:cNvSpPr>
            <a:spLocks noChangeArrowheads="1"/>
          </p:cNvSpPr>
          <p:nvPr/>
        </p:nvSpPr>
        <p:spPr bwMode="auto">
          <a:xfrm>
            <a:off x="5099050" y="5383213"/>
            <a:ext cx="2095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8227" name="Rectangle 40"/>
          <p:cNvSpPr>
            <a:spLocks noChangeArrowheads="1"/>
          </p:cNvSpPr>
          <p:nvPr/>
        </p:nvSpPr>
        <p:spPr bwMode="auto">
          <a:xfrm>
            <a:off x="4275138" y="5383213"/>
            <a:ext cx="2095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8228" name="Rectangle 42"/>
          <p:cNvSpPr>
            <a:spLocks noChangeArrowheads="1"/>
          </p:cNvSpPr>
          <p:nvPr/>
        </p:nvSpPr>
        <p:spPr bwMode="auto">
          <a:xfrm>
            <a:off x="5068888" y="4872038"/>
            <a:ext cx="2095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8229" name="Rectangle 43"/>
          <p:cNvSpPr>
            <a:spLocks noChangeArrowheads="1"/>
          </p:cNvSpPr>
          <p:nvPr/>
        </p:nvSpPr>
        <p:spPr bwMode="auto">
          <a:xfrm>
            <a:off x="4246563" y="4872038"/>
            <a:ext cx="2095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8230" name="Rectangle 44"/>
          <p:cNvSpPr>
            <a:spLocks noChangeArrowheads="1"/>
          </p:cNvSpPr>
          <p:nvPr/>
        </p:nvSpPr>
        <p:spPr bwMode="auto">
          <a:xfrm>
            <a:off x="5103813" y="4360863"/>
            <a:ext cx="2095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8231" name="Rectangle 45"/>
          <p:cNvSpPr>
            <a:spLocks noChangeArrowheads="1"/>
          </p:cNvSpPr>
          <p:nvPr/>
        </p:nvSpPr>
        <p:spPr bwMode="auto">
          <a:xfrm>
            <a:off x="4279900" y="4360863"/>
            <a:ext cx="2095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8232" name="Rectangle 46"/>
          <p:cNvSpPr>
            <a:spLocks noChangeArrowheads="1"/>
          </p:cNvSpPr>
          <p:nvPr/>
        </p:nvSpPr>
        <p:spPr bwMode="auto">
          <a:xfrm>
            <a:off x="3506788" y="4360863"/>
            <a:ext cx="2095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8233" name="Rectangle 47"/>
          <p:cNvSpPr>
            <a:spLocks noChangeArrowheads="1"/>
          </p:cNvSpPr>
          <p:nvPr/>
        </p:nvSpPr>
        <p:spPr bwMode="auto">
          <a:xfrm>
            <a:off x="3429000" y="5334000"/>
            <a:ext cx="2590800" cy="533400"/>
          </a:xfrm>
          <a:prstGeom prst="rect">
            <a:avLst/>
          </a:prstGeom>
          <a:solidFill>
            <a:schemeClr val="folHlink">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8234" name="Rectangle 87"/>
          <p:cNvSpPr>
            <a:spLocks noChangeArrowheads="1"/>
          </p:cNvSpPr>
          <p:nvPr/>
        </p:nvSpPr>
        <p:spPr bwMode="auto">
          <a:xfrm>
            <a:off x="4572000" y="5410200"/>
            <a:ext cx="2270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a:t>'</a:t>
            </a:r>
          </a:p>
        </p:txBody>
      </p:sp>
      <p:sp>
        <p:nvSpPr>
          <p:cNvPr id="8235" name="Rectangle 88"/>
          <p:cNvSpPr>
            <a:spLocks noChangeArrowheads="1"/>
          </p:cNvSpPr>
          <p:nvPr/>
        </p:nvSpPr>
        <p:spPr bwMode="auto">
          <a:xfrm>
            <a:off x="5334000" y="5410200"/>
            <a:ext cx="2270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a:t>'</a:t>
            </a:r>
          </a:p>
        </p:txBody>
      </p:sp>
      <p:sp>
        <p:nvSpPr>
          <p:cNvPr id="8236" name="Rectangle 89"/>
          <p:cNvSpPr>
            <a:spLocks noChangeArrowheads="1"/>
          </p:cNvSpPr>
          <p:nvPr/>
        </p:nvSpPr>
        <p:spPr bwMode="auto">
          <a:xfrm>
            <a:off x="5868988" y="5410200"/>
            <a:ext cx="2270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a:t>'</a:t>
            </a:r>
          </a:p>
        </p:txBody>
      </p:sp>
      <p:sp>
        <p:nvSpPr>
          <p:cNvPr id="8237" name="Rectangle 90"/>
          <p:cNvSpPr>
            <a:spLocks noChangeArrowheads="1"/>
          </p:cNvSpPr>
          <p:nvPr/>
        </p:nvSpPr>
        <p:spPr bwMode="auto">
          <a:xfrm>
            <a:off x="3581400" y="5380038"/>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nl-NL" dirty="0" smtClean="0"/>
              <a:t>ELIMINATE A</a:t>
            </a:r>
            <a:r>
              <a:rPr lang="en-US" altLang="nl-NL" baseline="-25000" dirty="0" smtClean="0"/>
              <a:t>32</a:t>
            </a:r>
          </a:p>
        </p:txBody>
      </p:sp>
      <p:sp>
        <p:nvSpPr>
          <p:cNvPr id="9219" name="Rectangle 3"/>
          <p:cNvSpPr>
            <a:spLocks noGrp="1" noChangeArrowheads="1"/>
          </p:cNvSpPr>
          <p:nvPr>
            <p:ph sz="half" idx="1"/>
          </p:nvPr>
        </p:nvSpPr>
        <p:spPr>
          <a:noFill/>
        </p:spPr>
        <p:txBody>
          <a:bodyPr/>
          <a:lstStyle/>
          <a:p>
            <a:pPr eaLnBrk="1" hangingPunct="1">
              <a:lnSpc>
                <a:spcPct val="90000"/>
              </a:lnSpc>
            </a:pPr>
            <a:r>
              <a:rPr lang="en-US" altLang="nl-NL" smtClean="0"/>
              <a:t>A</a:t>
            </a:r>
            <a:r>
              <a:rPr lang="en-US" altLang="nl-NL" baseline="-25000" smtClean="0"/>
              <a:t>32</a:t>
            </a:r>
            <a:r>
              <a:rPr lang="en-US" altLang="nl-NL" smtClean="0"/>
              <a:t> </a:t>
            </a:r>
            <a:r>
              <a:rPr lang="en-US" altLang="nl-NL" smtClean="0">
                <a:sym typeface="Wingdings" panose="05000000000000000000" pitchFamily="2" charset="2"/>
              </a:rPr>
              <a:t> A</a:t>
            </a:r>
            <a:r>
              <a:rPr lang="en-US" altLang="nl-NL" baseline="-25000" smtClean="0">
                <a:sym typeface="Wingdings" panose="05000000000000000000" pitchFamily="2" charset="2"/>
              </a:rPr>
              <a:t>32</a:t>
            </a:r>
            <a:r>
              <a:rPr lang="en-US" altLang="nl-NL" smtClean="0">
                <a:sym typeface="Wingdings" panose="05000000000000000000" pitchFamily="2" charset="2"/>
              </a:rPr>
              <a:t> – A</a:t>
            </a:r>
            <a:r>
              <a:rPr lang="en-US" altLang="nl-NL" baseline="-25000" smtClean="0">
                <a:sym typeface="Wingdings" panose="05000000000000000000" pitchFamily="2" charset="2"/>
              </a:rPr>
              <a:t>22</a:t>
            </a:r>
            <a:r>
              <a:rPr lang="en-US" altLang="nl-NL" smtClean="0">
                <a:sym typeface="Wingdings" panose="05000000000000000000" pitchFamily="2" charset="2"/>
              </a:rPr>
              <a:t>d</a:t>
            </a:r>
            <a:r>
              <a:rPr lang="en-US" altLang="nl-NL" baseline="-25000" smtClean="0">
                <a:sym typeface="Wingdings" panose="05000000000000000000" pitchFamily="2" charset="2"/>
              </a:rPr>
              <a:t>32</a:t>
            </a:r>
          </a:p>
          <a:p>
            <a:pPr eaLnBrk="1" hangingPunct="1">
              <a:lnSpc>
                <a:spcPct val="90000"/>
              </a:lnSpc>
            </a:pPr>
            <a:r>
              <a:rPr lang="en-US" altLang="nl-NL" smtClean="0"/>
              <a:t>A</a:t>
            </a:r>
            <a:r>
              <a:rPr lang="en-US" altLang="nl-NL" baseline="-25000" smtClean="0"/>
              <a:t>33</a:t>
            </a:r>
            <a:r>
              <a:rPr lang="en-US" altLang="nl-NL" smtClean="0"/>
              <a:t> </a:t>
            </a:r>
            <a:r>
              <a:rPr lang="en-US" altLang="nl-NL" smtClean="0">
                <a:sym typeface="Wingdings" panose="05000000000000000000" pitchFamily="2" charset="2"/>
              </a:rPr>
              <a:t> A</a:t>
            </a:r>
            <a:r>
              <a:rPr lang="en-US" altLang="nl-NL" baseline="-25000" smtClean="0">
                <a:sym typeface="Wingdings" panose="05000000000000000000" pitchFamily="2" charset="2"/>
              </a:rPr>
              <a:t>33</a:t>
            </a:r>
            <a:r>
              <a:rPr lang="en-US" altLang="nl-NL" smtClean="0">
                <a:sym typeface="Wingdings" panose="05000000000000000000" pitchFamily="2" charset="2"/>
              </a:rPr>
              <a:t> – A</a:t>
            </a:r>
            <a:r>
              <a:rPr lang="en-US" altLang="nl-NL" baseline="-25000" smtClean="0">
                <a:sym typeface="Wingdings" panose="05000000000000000000" pitchFamily="2" charset="2"/>
              </a:rPr>
              <a:t>23</a:t>
            </a:r>
            <a:r>
              <a:rPr lang="en-US" altLang="nl-NL" smtClean="0">
                <a:sym typeface="Wingdings" panose="05000000000000000000" pitchFamily="2" charset="2"/>
              </a:rPr>
              <a:t>d</a:t>
            </a:r>
            <a:r>
              <a:rPr lang="en-US" altLang="nl-NL" baseline="-25000" smtClean="0">
                <a:sym typeface="Wingdings" panose="05000000000000000000" pitchFamily="2" charset="2"/>
              </a:rPr>
              <a:t>32</a:t>
            </a:r>
          </a:p>
          <a:p>
            <a:pPr eaLnBrk="1" hangingPunct="1">
              <a:lnSpc>
                <a:spcPct val="90000"/>
              </a:lnSpc>
            </a:pPr>
            <a:r>
              <a:rPr lang="en-US" altLang="nl-NL" smtClean="0"/>
              <a:t>b</a:t>
            </a:r>
            <a:r>
              <a:rPr lang="en-US" altLang="nl-NL" baseline="-25000" smtClean="0"/>
              <a:t>3</a:t>
            </a:r>
            <a:r>
              <a:rPr lang="en-US" altLang="nl-NL" smtClean="0"/>
              <a:t> </a:t>
            </a:r>
            <a:r>
              <a:rPr lang="en-US" altLang="nl-NL" smtClean="0">
                <a:sym typeface="Wingdings" panose="05000000000000000000" pitchFamily="2" charset="2"/>
              </a:rPr>
              <a:t> b</a:t>
            </a:r>
            <a:r>
              <a:rPr lang="en-US" altLang="nl-NL" baseline="-25000" smtClean="0">
                <a:sym typeface="Wingdings" panose="05000000000000000000" pitchFamily="2" charset="2"/>
              </a:rPr>
              <a:t>3</a:t>
            </a:r>
            <a:r>
              <a:rPr lang="en-US" altLang="nl-NL" smtClean="0">
                <a:sym typeface="Wingdings" panose="05000000000000000000" pitchFamily="2" charset="2"/>
              </a:rPr>
              <a:t> – b</a:t>
            </a:r>
            <a:r>
              <a:rPr lang="en-US" altLang="nl-NL" baseline="-25000" smtClean="0">
                <a:sym typeface="Wingdings" panose="05000000000000000000" pitchFamily="2" charset="2"/>
              </a:rPr>
              <a:t>2</a:t>
            </a:r>
            <a:r>
              <a:rPr lang="en-US" altLang="nl-NL" smtClean="0">
                <a:sym typeface="Wingdings" panose="05000000000000000000" pitchFamily="2" charset="2"/>
              </a:rPr>
              <a:t>d</a:t>
            </a:r>
            <a:r>
              <a:rPr lang="en-US" altLang="nl-NL" baseline="-25000" smtClean="0">
                <a:sym typeface="Wingdings" panose="05000000000000000000" pitchFamily="2" charset="2"/>
              </a:rPr>
              <a:t>32</a:t>
            </a:r>
          </a:p>
          <a:p>
            <a:pPr eaLnBrk="1" hangingPunct="1">
              <a:lnSpc>
                <a:spcPct val="90000"/>
              </a:lnSpc>
            </a:pPr>
            <a:endParaRPr lang="en-US" altLang="nl-NL" smtClean="0">
              <a:sym typeface="Wingdings" panose="05000000000000000000" pitchFamily="2" charset="2"/>
            </a:endParaRPr>
          </a:p>
          <a:p>
            <a:pPr eaLnBrk="1" hangingPunct="1">
              <a:lnSpc>
                <a:spcPct val="90000"/>
              </a:lnSpc>
            </a:pPr>
            <a:endParaRPr lang="en-US" altLang="nl-NL" smtClean="0"/>
          </a:p>
        </p:txBody>
      </p:sp>
      <p:sp>
        <p:nvSpPr>
          <p:cNvPr id="9220" name="Rectangle 4"/>
          <p:cNvSpPr>
            <a:spLocks noGrp="1" noChangeArrowheads="1"/>
          </p:cNvSpPr>
          <p:nvPr>
            <p:ph sz="half" idx="2"/>
          </p:nvPr>
        </p:nvSpPr>
        <p:spPr>
          <a:noFill/>
        </p:spPr>
        <p:txBody>
          <a:bodyPr/>
          <a:lstStyle/>
          <a:p>
            <a:pPr eaLnBrk="1" hangingPunct="1">
              <a:lnSpc>
                <a:spcPct val="90000"/>
              </a:lnSpc>
            </a:pPr>
            <a:r>
              <a:rPr lang="en-US" altLang="nl-NL" sz="1800" smtClean="0">
                <a:latin typeface="Courier New" panose="02070309020205020404" pitchFamily="49" charset="0"/>
              </a:rPr>
              <a:t>d32=A(3,2)/A(2,2)</a:t>
            </a:r>
          </a:p>
          <a:p>
            <a:pPr eaLnBrk="1" hangingPunct="1">
              <a:lnSpc>
                <a:spcPct val="90000"/>
              </a:lnSpc>
            </a:pPr>
            <a:endParaRPr lang="en-US" altLang="nl-NL" sz="1800" smtClean="0">
              <a:latin typeface="Courier New" panose="02070309020205020404" pitchFamily="49" charset="0"/>
            </a:endParaRPr>
          </a:p>
          <a:p>
            <a:pPr eaLnBrk="1" hangingPunct="1">
              <a:lnSpc>
                <a:spcPct val="90000"/>
              </a:lnSpc>
              <a:buFontTx/>
              <a:buNone/>
            </a:pPr>
            <a:endParaRPr lang="en-US" altLang="nl-NL" sz="1800" smtClean="0">
              <a:latin typeface="Courier New" panose="02070309020205020404" pitchFamily="49" charset="0"/>
            </a:endParaRPr>
          </a:p>
          <a:p>
            <a:pPr eaLnBrk="1" hangingPunct="1">
              <a:lnSpc>
                <a:spcPct val="90000"/>
              </a:lnSpc>
            </a:pPr>
            <a:r>
              <a:rPr lang="en-US" altLang="nl-NL" sz="1800" smtClean="0">
                <a:latin typeface="Courier New" panose="02070309020205020404" pitchFamily="49" charset="0"/>
              </a:rPr>
              <a:t>A(3,2)=A(3,2)–A(2,2)*d32</a:t>
            </a:r>
          </a:p>
          <a:p>
            <a:pPr eaLnBrk="1" hangingPunct="1">
              <a:lnSpc>
                <a:spcPct val="90000"/>
              </a:lnSpc>
            </a:pPr>
            <a:r>
              <a:rPr lang="en-US" altLang="nl-NL" sz="1800" smtClean="0">
                <a:latin typeface="Courier New" panose="02070309020205020404" pitchFamily="49" charset="0"/>
              </a:rPr>
              <a:t>A(3,3)=A(3,3)–A(2,3)*d32</a:t>
            </a:r>
          </a:p>
          <a:p>
            <a:pPr eaLnBrk="1" hangingPunct="1">
              <a:lnSpc>
                <a:spcPct val="90000"/>
              </a:lnSpc>
            </a:pPr>
            <a:r>
              <a:rPr lang="en-US" altLang="nl-NL" sz="1800" smtClean="0">
                <a:latin typeface="Courier New" panose="02070309020205020404" pitchFamily="49" charset="0"/>
              </a:rPr>
              <a:t>b(3)=b(3)–b(2)*d31</a:t>
            </a:r>
          </a:p>
        </p:txBody>
      </p:sp>
      <p:sp>
        <p:nvSpPr>
          <p:cNvPr id="9221" name="AutoShape 6"/>
          <p:cNvSpPr>
            <a:spLocks noChangeAspect="1" noChangeArrowheads="1" noTextEdit="1"/>
          </p:cNvSpPr>
          <p:nvPr/>
        </p:nvSpPr>
        <p:spPr bwMode="auto">
          <a:xfrm>
            <a:off x="3276600" y="4267200"/>
            <a:ext cx="28956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9222" name="Line 7"/>
          <p:cNvSpPr>
            <a:spLocks noChangeShapeType="1"/>
          </p:cNvSpPr>
          <p:nvPr/>
        </p:nvSpPr>
        <p:spPr bwMode="auto">
          <a:xfrm>
            <a:off x="5556250" y="4375150"/>
            <a:ext cx="0" cy="1430338"/>
          </a:xfrm>
          <a:prstGeom prst="line">
            <a:avLst/>
          </a:prstGeom>
          <a:noFill/>
          <a:ln w="14288">
            <a:solidFill>
              <a:schemeClr val="bg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9223" name="Rectangle 8"/>
          <p:cNvSpPr>
            <a:spLocks noChangeArrowheads="1"/>
          </p:cNvSpPr>
          <p:nvPr/>
        </p:nvSpPr>
        <p:spPr bwMode="auto">
          <a:xfrm>
            <a:off x="5973763" y="5297488"/>
            <a:ext cx="13176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9224" name="Rectangle 9"/>
          <p:cNvSpPr>
            <a:spLocks noChangeArrowheads="1"/>
          </p:cNvSpPr>
          <p:nvPr/>
        </p:nvSpPr>
        <p:spPr bwMode="auto">
          <a:xfrm>
            <a:off x="5973763" y="4970463"/>
            <a:ext cx="13176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9225" name="Rectangle 10"/>
          <p:cNvSpPr>
            <a:spLocks noChangeArrowheads="1"/>
          </p:cNvSpPr>
          <p:nvPr/>
        </p:nvSpPr>
        <p:spPr bwMode="auto">
          <a:xfrm>
            <a:off x="5973763" y="4645025"/>
            <a:ext cx="131762"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9226" name="Rectangle 11"/>
          <p:cNvSpPr>
            <a:spLocks noChangeArrowheads="1"/>
          </p:cNvSpPr>
          <p:nvPr/>
        </p:nvSpPr>
        <p:spPr bwMode="auto">
          <a:xfrm>
            <a:off x="5973763" y="5464175"/>
            <a:ext cx="131762"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û</a:t>
            </a:r>
            <a:endParaRPr lang="en-US" altLang="nl-NL"/>
          </a:p>
        </p:txBody>
      </p:sp>
      <p:sp>
        <p:nvSpPr>
          <p:cNvPr id="9227" name="Rectangle 12"/>
          <p:cNvSpPr>
            <a:spLocks noChangeArrowheads="1"/>
          </p:cNvSpPr>
          <p:nvPr/>
        </p:nvSpPr>
        <p:spPr bwMode="auto">
          <a:xfrm>
            <a:off x="5973763" y="4318000"/>
            <a:ext cx="131762"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ù</a:t>
            </a:r>
            <a:endParaRPr lang="en-US" altLang="nl-NL"/>
          </a:p>
        </p:txBody>
      </p:sp>
      <p:sp>
        <p:nvSpPr>
          <p:cNvPr id="9228" name="Rectangle 13"/>
          <p:cNvSpPr>
            <a:spLocks noChangeArrowheads="1"/>
          </p:cNvSpPr>
          <p:nvPr/>
        </p:nvSpPr>
        <p:spPr bwMode="auto">
          <a:xfrm>
            <a:off x="3333750" y="5297488"/>
            <a:ext cx="1317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9229" name="Rectangle 14"/>
          <p:cNvSpPr>
            <a:spLocks noChangeArrowheads="1"/>
          </p:cNvSpPr>
          <p:nvPr/>
        </p:nvSpPr>
        <p:spPr bwMode="auto">
          <a:xfrm>
            <a:off x="3333750" y="4970463"/>
            <a:ext cx="1317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9230" name="Rectangle 15"/>
          <p:cNvSpPr>
            <a:spLocks noChangeArrowheads="1"/>
          </p:cNvSpPr>
          <p:nvPr/>
        </p:nvSpPr>
        <p:spPr bwMode="auto">
          <a:xfrm>
            <a:off x="3333750" y="4645025"/>
            <a:ext cx="1317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9231" name="Rectangle 16"/>
          <p:cNvSpPr>
            <a:spLocks noChangeArrowheads="1"/>
          </p:cNvSpPr>
          <p:nvPr/>
        </p:nvSpPr>
        <p:spPr bwMode="auto">
          <a:xfrm>
            <a:off x="3333750" y="5464175"/>
            <a:ext cx="1317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ë</a:t>
            </a:r>
            <a:endParaRPr lang="en-US" altLang="nl-NL"/>
          </a:p>
        </p:txBody>
      </p:sp>
      <p:sp>
        <p:nvSpPr>
          <p:cNvPr id="9232" name="Rectangle 17"/>
          <p:cNvSpPr>
            <a:spLocks noChangeArrowheads="1"/>
          </p:cNvSpPr>
          <p:nvPr/>
        </p:nvSpPr>
        <p:spPr bwMode="auto">
          <a:xfrm>
            <a:off x="3333750" y="4318000"/>
            <a:ext cx="13176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é</a:t>
            </a:r>
            <a:endParaRPr lang="en-US" altLang="nl-NL"/>
          </a:p>
        </p:txBody>
      </p:sp>
      <p:sp>
        <p:nvSpPr>
          <p:cNvPr id="9233" name="Rectangle 18"/>
          <p:cNvSpPr>
            <a:spLocks noChangeArrowheads="1"/>
          </p:cNvSpPr>
          <p:nvPr/>
        </p:nvSpPr>
        <p:spPr bwMode="auto">
          <a:xfrm>
            <a:off x="5803900" y="5594350"/>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3</a:t>
            </a:r>
            <a:endParaRPr lang="en-US" altLang="nl-NL"/>
          </a:p>
        </p:txBody>
      </p:sp>
      <p:sp>
        <p:nvSpPr>
          <p:cNvPr id="9234" name="Rectangle 19"/>
          <p:cNvSpPr>
            <a:spLocks noChangeArrowheads="1"/>
          </p:cNvSpPr>
          <p:nvPr/>
        </p:nvSpPr>
        <p:spPr bwMode="auto">
          <a:xfrm>
            <a:off x="5776913" y="5083175"/>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2</a:t>
            </a:r>
            <a:endParaRPr lang="en-US" altLang="nl-NL"/>
          </a:p>
        </p:txBody>
      </p:sp>
      <p:sp>
        <p:nvSpPr>
          <p:cNvPr id="9235" name="Rectangle 20"/>
          <p:cNvSpPr>
            <a:spLocks noChangeArrowheads="1"/>
          </p:cNvSpPr>
          <p:nvPr/>
        </p:nvSpPr>
        <p:spPr bwMode="auto">
          <a:xfrm>
            <a:off x="5800725" y="4572000"/>
            <a:ext cx="1016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1</a:t>
            </a:r>
            <a:endParaRPr lang="en-US" altLang="nl-NL"/>
          </a:p>
        </p:txBody>
      </p:sp>
      <p:sp>
        <p:nvSpPr>
          <p:cNvPr id="9236" name="Rectangle 21"/>
          <p:cNvSpPr>
            <a:spLocks noChangeArrowheads="1"/>
          </p:cNvSpPr>
          <p:nvPr/>
        </p:nvSpPr>
        <p:spPr bwMode="auto">
          <a:xfrm>
            <a:off x="5278438" y="559435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33</a:t>
            </a:r>
            <a:endParaRPr lang="en-US" altLang="nl-NL"/>
          </a:p>
        </p:txBody>
      </p:sp>
      <p:sp>
        <p:nvSpPr>
          <p:cNvPr id="9237" name="Rectangle 24"/>
          <p:cNvSpPr>
            <a:spLocks noChangeArrowheads="1"/>
          </p:cNvSpPr>
          <p:nvPr/>
        </p:nvSpPr>
        <p:spPr bwMode="auto">
          <a:xfrm>
            <a:off x="5248275" y="508317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32</a:t>
            </a:r>
            <a:endParaRPr lang="en-US" altLang="nl-NL"/>
          </a:p>
        </p:txBody>
      </p:sp>
      <p:sp>
        <p:nvSpPr>
          <p:cNvPr id="9238" name="Rectangle 25"/>
          <p:cNvSpPr>
            <a:spLocks noChangeArrowheads="1"/>
          </p:cNvSpPr>
          <p:nvPr/>
        </p:nvSpPr>
        <p:spPr bwMode="auto">
          <a:xfrm>
            <a:off x="4432300" y="5083175"/>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22</a:t>
            </a:r>
            <a:endParaRPr lang="en-US" altLang="nl-NL"/>
          </a:p>
        </p:txBody>
      </p:sp>
      <p:sp>
        <p:nvSpPr>
          <p:cNvPr id="9239" name="Rectangle 26"/>
          <p:cNvSpPr>
            <a:spLocks noChangeArrowheads="1"/>
          </p:cNvSpPr>
          <p:nvPr/>
        </p:nvSpPr>
        <p:spPr bwMode="auto">
          <a:xfrm>
            <a:off x="5283200" y="45720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31</a:t>
            </a:r>
            <a:endParaRPr lang="en-US" altLang="nl-NL"/>
          </a:p>
        </p:txBody>
      </p:sp>
      <p:sp>
        <p:nvSpPr>
          <p:cNvPr id="9240" name="Rectangle 27"/>
          <p:cNvSpPr>
            <a:spLocks noChangeArrowheads="1"/>
          </p:cNvSpPr>
          <p:nvPr/>
        </p:nvSpPr>
        <p:spPr bwMode="auto">
          <a:xfrm>
            <a:off x="4465638" y="45720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21</a:t>
            </a:r>
            <a:endParaRPr lang="en-US" altLang="nl-NL"/>
          </a:p>
        </p:txBody>
      </p:sp>
      <p:sp>
        <p:nvSpPr>
          <p:cNvPr id="9241" name="Rectangle 28"/>
          <p:cNvSpPr>
            <a:spLocks noChangeArrowheads="1"/>
          </p:cNvSpPr>
          <p:nvPr/>
        </p:nvSpPr>
        <p:spPr bwMode="auto">
          <a:xfrm>
            <a:off x="3670300" y="4572000"/>
            <a:ext cx="2032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11</a:t>
            </a:r>
            <a:endParaRPr lang="en-US" altLang="nl-NL"/>
          </a:p>
        </p:txBody>
      </p:sp>
      <p:sp>
        <p:nvSpPr>
          <p:cNvPr id="9242" name="Rectangle 29"/>
          <p:cNvSpPr>
            <a:spLocks noChangeArrowheads="1"/>
          </p:cNvSpPr>
          <p:nvPr/>
        </p:nvSpPr>
        <p:spPr bwMode="auto">
          <a:xfrm>
            <a:off x="5915025" y="4872038"/>
            <a:ext cx="619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9243" name="Rectangle 30"/>
          <p:cNvSpPr>
            <a:spLocks noChangeArrowheads="1"/>
          </p:cNvSpPr>
          <p:nvPr/>
        </p:nvSpPr>
        <p:spPr bwMode="auto">
          <a:xfrm>
            <a:off x="5484813" y="4872038"/>
            <a:ext cx="6191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9244" name="Rectangle 31"/>
          <p:cNvSpPr>
            <a:spLocks noChangeArrowheads="1"/>
          </p:cNvSpPr>
          <p:nvPr/>
        </p:nvSpPr>
        <p:spPr bwMode="auto">
          <a:xfrm>
            <a:off x="4668838" y="4872038"/>
            <a:ext cx="6191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9245" name="Rectangle 32"/>
          <p:cNvSpPr>
            <a:spLocks noChangeArrowheads="1"/>
          </p:cNvSpPr>
          <p:nvPr/>
        </p:nvSpPr>
        <p:spPr bwMode="auto">
          <a:xfrm>
            <a:off x="3597275" y="4872038"/>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9246" name="Rectangle 33"/>
          <p:cNvSpPr>
            <a:spLocks noChangeArrowheads="1"/>
          </p:cNvSpPr>
          <p:nvPr/>
        </p:nvSpPr>
        <p:spPr bwMode="auto">
          <a:xfrm>
            <a:off x="5651500" y="5383213"/>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b</a:t>
            </a:r>
            <a:endParaRPr lang="en-US" altLang="nl-NL"/>
          </a:p>
        </p:txBody>
      </p:sp>
      <p:sp>
        <p:nvSpPr>
          <p:cNvPr id="9247" name="Rectangle 34"/>
          <p:cNvSpPr>
            <a:spLocks noChangeArrowheads="1"/>
          </p:cNvSpPr>
          <p:nvPr/>
        </p:nvSpPr>
        <p:spPr bwMode="auto">
          <a:xfrm>
            <a:off x="5618163" y="4872038"/>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b</a:t>
            </a:r>
            <a:endParaRPr lang="en-US" altLang="nl-NL"/>
          </a:p>
        </p:txBody>
      </p:sp>
      <p:sp>
        <p:nvSpPr>
          <p:cNvPr id="9248" name="Rectangle 35"/>
          <p:cNvSpPr>
            <a:spLocks noChangeArrowheads="1"/>
          </p:cNvSpPr>
          <p:nvPr/>
        </p:nvSpPr>
        <p:spPr bwMode="auto">
          <a:xfrm>
            <a:off x="5664200" y="4360863"/>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b</a:t>
            </a:r>
            <a:endParaRPr lang="en-US" altLang="nl-NL"/>
          </a:p>
        </p:txBody>
      </p:sp>
      <p:sp>
        <p:nvSpPr>
          <p:cNvPr id="9249" name="Rectangle 36"/>
          <p:cNvSpPr>
            <a:spLocks noChangeArrowheads="1"/>
          </p:cNvSpPr>
          <p:nvPr/>
        </p:nvSpPr>
        <p:spPr bwMode="auto">
          <a:xfrm>
            <a:off x="5099050" y="5383213"/>
            <a:ext cx="2095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9250" name="Rectangle 39"/>
          <p:cNvSpPr>
            <a:spLocks noChangeArrowheads="1"/>
          </p:cNvSpPr>
          <p:nvPr/>
        </p:nvSpPr>
        <p:spPr bwMode="auto">
          <a:xfrm>
            <a:off x="5068888" y="4872038"/>
            <a:ext cx="2095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9251" name="Rectangle 40"/>
          <p:cNvSpPr>
            <a:spLocks noChangeArrowheads="1"/>
          </p:cNvSpPr>
          <p:nvPr/>
        </p:nvSpPr>
        <p:spPr bwMode="auto">
          <a:xfrm>
            <a:off x="4246563" y="4872038"/>
            <a:ext cx="2095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9252" name="Rectangle 41"/>
          <p:cNvSpPr>
            <a:spLocks noChangeArrowheads="1"/>
          </p:cNvSpPr>
          <p:nvPr/>
        </p:nvSpPr>
        <p:spPr bwMode="auto">
          <a:xfrm>
            <a:off x="5103813" y="4360863"/>
            <a:ext cx="2095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9253" name="Rectangle 42"/>
          <p:cNvSpPr>
            <a:spLocks noChangeArrowheads="1"/>
          </p:cNvSpPr>
          <p:nvPr/>
        </p:nvSpPr>
        <p:spPr bwMode="auto">
          <a:xfrm>
            <a:off x="4279900" y="4360863"/>
            <a:ext cx="2095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9254" name="Rectangle 43"/>
          <p:cNvSpPr>
            <a:spLocks noChangeArrowheads="1"/>
          </p:cNvSpPr>
          <p:nvPr/>
        </p:nvSpPr>
        <p:spPr bwMode="auto">
          <a:xfrm>
            <a:off x="3506788" y="4360863"/>
            <a:ext cx="2095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9255" name="Rectangle 44"/>
          <p:cNvSpPr>
            <a:spLocks noChangeArrowheads="1"/>
          </p:cNvSpPr>
          <p:nvPr/>
        </p:nvSpPr>
        <p:spPr bwMode="auto">
          <a:xfrm>
            <a:off x="3429000" y="5334000"/>
            <a:ext cx="2590800" cy="533400"/>
          </a:xfrm>
          <a:prstGeom prst="rect">
            <a:avLst/>
          </a:prstGeom>
          <a:solidFill>
            <a:schemeClr val="folHlink">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9256" name="Rectangle 46"/>
          <p:cNvSpPr>
            <a:spLocks noChangeArrowheads="1"/>
          </p:cNvSpPr>
          <p:nvPr/>
        </p:nvSpPr>
        <p:spPr bwMode="auto">
          <a:xfrm>
            <a:off x="5334000" y="5410200"/>
            <a:ext cx="333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a:t>' '</a:t>
            </a:r>
          </a:p>
        </p:txBody>
      </p:sp>
      <p:sp>
        <p:nvSpPr>
          <p:cNvPr id="9257" name="Rectangle 48"/>
          <p:cNvSpPr>
            <a:spLocks noChangeArrowheads="1"/>
          </p:cNvSpPr>
          <p:nvPr/>
        </p:nvSpPr>
        <p:spPr bwMode="auto">
          <a:xfrm>
            <a:off x="5715000" y="5410200"/>
            <a:ext cx="333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a:t>' '</a:t>
            </a:r>
          </a:p>
        </p:txBody>
      </p:sp>
      <p:sp>
        <p:nvSpPr>
          <p:cNvPr id="9258" name="Rectangle 49"/>
          <p:cNvSpPr>
            <a:spLocks noChangeArrowheads="1"/>
          </p:cNvSpPr>
          <p:nvPr/>
        </p:nvSpPr>
        <p:spPr bwMode="auto">
          <a:xfrm>
            <a:off x="3581400" y="5456238"/>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9259" name="Rectangle 50"/>
          <p:cNvSpPr>
            <a:spLocks noChangeArrowheads="1"/>
          </p:cNvSpPr>
          <p:nvPr/>
        </p:nvSpPr>
        <p:spPr bwMode="auto">
          <a:xfrm>
            <a:off x="4400550" y="5456238"/>
            <a:ext cx="17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9260" name="Text Box 51"/>
          <p:cNvSpPr txBox="1">
            <a:spLocks noChangeArrowheads="1"/>
          </p:cNvSpPr>
          <p:nvPr/>
        </p:nvSpPr>
        <p:spPr bwMode="auto">
          <a:xfrm>
            <a:off x="457200" y="4267200"/>
            <a:ext cx="2590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nl-NL"/>
              <a:t>We obtained a triangular matrix, solution can be obtained by back substitution!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nl-NL" sz="2400" dirty="0" err="1" smtClean="0"/>
              <a:t>Backsubstitution</a:t>
            </a:r>
            <a:r>
              <a:rPr lang="en-US" altLang="nl-NL" sz="2400" dirty="0" smtClean="0"/>
              <a:t>: start at i=N and work up to i=1</a:t>
            </a:r>
            <a:endParaRPr lang="en-US" altLang="nl-NL" sz="2400" dirty="0" smtClean="0"/>
          </a:p>
        </p:txBody>
      </p:sp>
      <p:sp>
        <p:nvSpPr>
          <p:cNvPr id="10243" name="Rectangle 9"/>
          <p:cNvSpPr>
            <a:spLocks noGrp="1" noChangeArrowheads="1"/>
          </p:cNvSpPr>
          <p:nvPr>
            <p:ph sz="half" idx="1"/>
          </p:nvPr>
        </p:nvSpPr>
        <p:spPr/>
        <p:txBody>
          <a:bodyPr/>
          <a:lstStyle/>
          <a:p>
            <a:pPr eaLnBrk="1" hangingPunct="1"/>
            <a:r>
              <a:rPr lang="en-US" altLang="nl-NL" sz="1800" dirty="0" smtClean="0">
                <a:latin typeface="Courier New" panose="02070309020205020404" pitchFamily="49" charset="0"/>
              </a:rPr>
              <a:t>x(3)=b(3)/A(3,3)</a:t>
            </a:r>
          </a:p>
          <a:p>
            <a:pPr eaLnBrk="1" hangingPunct="1"/>
            <a:r>
              <a:rPr lang="en-US" altLang="nl-NL" sz="1800" dirty="0" smtClean="0">
                <a:latin typeface="Courier New" panose="02070309020205020404" pitchFamily="49" charset="0"/>
              </a:rPr>
              <a:t>x(2)=(b(2)–A(2,3)*x(3))/A(2,2)</a:t>
            </a:r>
          </a:p>
          <a:p>
            <a:pPr eaLnBrk="1" hangingPunct="1"/>
            <a:r>
              <a:rPr lang="en-US" altLang="nl-NL" sz="1800" dirty="0" smtClean="0">
                <a:latin typeface="Courier New" panose="02070309020205020404" pitchFamily="49" charset="0"/>
              </a:rPr>
              <a:t>x(1)=(b(1)-A(1,2)*x(2)-A(1,3)*x(3))/A(1,1)</a:t>
            </a:r>
            <a:r>
              <a:rPr lang="en-US" altLang="nl-NL" dirty="0" smtClean="0"/>
              <a:t> </a:t>
            </a:r>
          </a:p>
        </p:txBody>
      </p:sp>
      <p:grpSp>
        <p:nvGrpSpPr>
          <p:cNvPr id="10244" name="Group 11"/>
          <p:cNvGrpSpPr>
            <a:grpSpLocks noChangeAspect="1"/>
          </p:cNvGrpSpPr>
          <p:nvPr/>
        </p:nvGrpSpPr>
        <p:grpSpPr bwMode="auto">
          <a:xfrm>
            <a:off x="914400" y="4067696"/>
            <a:ext cx="4114800" cy="1693863"/>
            <a:chOff x="240" y="1241"/>
            <a:chExt cx="2592" cy="1067"/>
          </a:xfrm>
        </p:grpSpPr>
        <p:sp>
          <p:nvSpPr>
            <p:cNvPr id="10248" name="AutoShape 10"/>
            <p:cNvSpPr>
              <a:spLocks noChangeAspect="1" noChangeArrowheads="1" noTextEdit="1"/>
            </p:cNvSpPr>
            <p:nvPr/>
          </p:nvSpPr>
          <p:spPr bwMode="auto">
            <a:xfrm>
              <a:off x="240" y="1248"/>
              <a:ext cx="2592" cy="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0249" name="Rectangle 12"/>
            <p:cNvSpPr>
              <a:spLocks noChangeArrowheads="1"/>
            </p:cNvSpPr>
            <p:nvPr/>
          </p:nvSpPr>
          <p:spPr bwMode="auto">
            <a:xfrm>
              <a:off x="719" y="1523"/>
              <a:ext cx="1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900">
                  <a:latin typeface="Symbol" panose="05050102010706020507" pitchFamily="18" charset="2"/>
                </a:rPr>
                <a:t>(</a:t>
              </a:r>
              <a:endParaRPr lang="en-US" altLang="nl-NL"/>
            </a:p>
          </p:txBody>
        </p:sp>
        <p:sp>
          <p:nvSpPr>
            <p:cNvPr id="10250" name="Rectangle 13"/>
            <p:cNvSpPr>
              <a:spLocks noChangeArrowheads="1"/>
            </p:cNvSpPr>
            <p:nvPr/>
          </p:nvSpPr>
          <p:spPr bwMode="auto">
            <a:xfrm>
              <a:off x="1751" y="1523"/>
              <a:ext cx="1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900">
                  <a:latin typeface="Symbol" panose="05050102010706020507" pitchFamily="18" charset="2"/>
                </a:rPr>
                <a:t>)</a:t>
              </a:r>
              <a:endParaRPr lang="en-US" altLang="nl-NL"/>
            </a:p>
          </p:txBody>
        </p:sp>
        <p:sp>
          <p:nvSpPr>
            <p:cNvPr id="10251" name="Rectangle 14"/>
            <p:cNvSpPr>
              <a:spLocks noChangeArrowheads="1"/>
            </p:cNvSpPr>
            <p:nvPr/>
          </p:nvSpPr>
          <p:spPr bwMode="auto">
            <a:xfrm>
              <a:off x="693" y="1882"/>
              <a:ext cx="1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900">
                  <a:latin typeface="Symbol" panose="05050102010706020507" pitchFamily="18" charset="2"/>
                </a:rPr>
                <a:t>(</a:t>
              </a:r>
              <a:endParaRPr lang="en-US" altLang="nl-NL"/>
            </a:p>
          </p:txBody>
        </p:sp>
        <p:sp>
          <p:nvSpPr>
            <p:cNvPr id="10252" name="Rectangle 15"/>
            <p:cNvSpPr>
              <a:spLocks noChangeArrowheads="1"/>
            </p:cNvSpPr>
            <p:nvPr/>
          </p:nvSpPr>
          <p:spPr bwMode="auto">
            <a:xfrm>
              <a:off x="2333" y="1882"/>
              <a:ext cx="10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900">
                  <a:latin typeface="Symbol" panose="05050102010706020507" pitchFamily="18" charset="2"/>
                </a:rPr>
                <a:t>)</a:t>
              </a:r>
              <a:endParaRPr lang="en-US" altLang="nl-NL"/>
            </a:p>
          </p:txBody>
        </p:sp>
        <p:sp>
          <p:nvSpPr>
            <p:cNvPr id="10253" name="Rectangle 16"/>
            <p:cNvSpPr>
              <a:spLocks noChangeArrowheads="1"/>
            </p:cNvSpPr>
            <p:nvPr/>
          </p:nvSpPr>
          <p:spPr bwMode="auto">
            <a:xfrm>
              <a:off x="2666" y="2132"/>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11</a:t>
              </a:r>
              <a:endParaRPr lang="en-US" altLang="nl-NL"/>
            </a:p>
          </p:txBody>
        </p:sp>
        <p:sp>
          <p:nvSpPr>
            <p:cNvPr id="10254" name="Rectangle 17"/>
            <p:cNvSpPr>
              <a:spLocks noChangeArrowheads="1"/>
            </p:cNvSpPr>
            <p:nvPr/>
          </p:nvSpPr>
          <p:spPr bwMode="auto">
            <a:xfrm>
              <a:off x="2234" y="2132"/>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3</a:t>
              </a:r>
              <a:endParaRPr lang="en-US" altLang="nl-NL"/>
            </a:p>
          </p:txBody>
        </p:sp>
        <p:sp>
          <p:nvSpPr>
            <p:cNvPr id="10255" name="Rectangle 18"/>
            <p:cNvSpPr>
              <a:spLocks noChangeArrowheads="1"/>
            </p:cNvSpPr>
            <p:nvPr/>
          </p:nvSpPr>
          <p:spPr bwMode="auto">
            <a:xfrm>
              <a:off x="1977" y="2132"/>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13</a:t>
              </a:r>
              <a:endParaRPr lang="en-US" altLang="nl-NL"/>
            </a:p>
          </p:txBody>
        </p:sp>
        <p:sp>
          <p:nvSpPr>
            <p:cNvPr id="10256" name="Rectangle 19"/>
            <p:cNvSpPr>
              <a:spLocks noChangeArrowheads="1"/>
            </p:cNvSpPr>
            <p:nvPr/>
          </p:nvSpPr>
          <p:spPr bwMode="auto">
            <a:xfrm>
              <a:off x="1543" y="2132"/>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a:t>
              </a:r>
              <a:endParaRPr lang="en-US" altLang="nl-NL"/>
            </a:p>
          </p:txBody>
        </p:sp>
        <p:sp>
          <p:nvSpPr>
            <p:cNvPr id="10257" name="Rectangle 20"/>
            <p:cNvSpPr>
              <a:spLocks noChangeArrowheads="1"/>
            </p:cNvSpPr>
            <p:nvPr/>
          </p:nvSpPr>
          <p:spPr bwMode="auto">
            <a:xfrm>
              <a:off x="1277" y="2132"/>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12</a:t>
              </a:r>
              <a:endParaRPr lang="en-US" altLang="nl-NL"/>
            </a:p>
          </p:txBody>
        </p:sp>
        <p:sp>
          <p:nvSpPr>
            <p:cNvPr id="10258" name="Rectangle 21"/>
            <p:cNvSpPr>
              <a:spLocks noChangeArrowheads="1"/>
            </p:cNvSpPr>
            <p:nvPr/>
          </p:nvSpPr>
          <p:spPr bwMode="auto">
            <a:xfrm>
              <a:off x="854" y="2132"/>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1</a:t>
              </a:r>
              <a:endParaRPr lang="en-US" altLang="nl-NL"/>
            </a:p>
          </p:txBody>
        </p:sp>
        <p:sp>
          <p:nvSpPr>
            <p:cNvPr id="10259" name="Rectangle 22"/>
            <p:cNvSpPr>
              <a:spLocks noChangeArrowheads="1"/>
            </p:cNvSpPr>
            <p:nvPr/>
          </p:nvSpPr>
          <p:spPr bwMode="auto">
            <a:xfrm>
              <a:off x="377" y="2132"/>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1</a:t>
              </a:r>
              <a:endParaRPr lang="en-US" altLang="nl-NL"/>
            </a:p>
          </p:txBody>
        </p:sp>
        <p:sp>
          <p:nvSpPr>
            <p:cNvPr id="10260" name="Rectangle 23"/>
            <p:cNvSpPr>
              <a:spLocks noChangeArrowheads="1"/>
            </p:cNvSpPr>
            <p:nvPr/>
          </p:nvSpPr>
          <p:spPr bwMode="auto">
            <a:xfrm>
              <a:off x="2100" y="1773"/>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22</a:t>
              </a:r>
              <a:endParaRPr lang="en-US" altLang="nl-NL"/>
            </a:p>
          </p:txBody>
        </p:sp>
        <p:sp>
          <p:nvSpPr>
            <p:cNvPr id="10261" name="Rectangle 24"/>
            <p:cNvSpPr>
              <a:spLocks noChangeArrowheads="1"/>
            </p:cNvSpPr>
            <p:nvPr/>
          </p:nvSpPr>
          <p:spPr bwMode="auto">
            <a:xfrm>
              <a:off x="1653" y="1773"/>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3</a:t>
              </a:r>
              <a:endParaRPr lang="en-US" altLang="nl-NL"/>
            </a:p>
          </p:txBody>
        </p:sp>
        <p:sp>
          <p:nvSpPr>
            <p:cNvPr id="10262" name="Rectangle 25"/>
            <p:cNvSpPr>
              <a:spLocks noChangeArrowheads="1"/>
            </p:cNvSpPr>
            <p:nvPr/>
          </p:nvSpPr>
          <p:spPr bwMode="auto">
            <a:xfrm>
              <a:off x="1314" y="1773"/>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23</a:t>
              </a:r>
              <a:endParaRPr lang="en-US" altLang="nl-NL"/>
            </a:p>
          </p:txBody>
        </p:sp>
        <p:sp>
          <p:nvSpPr>
            <p:cNvPr id="10263" name="Rectangle 26"/>
            <p:cNvSpPr>
              <a:spLocks noChangeArrowheads="1"/>
            </p:cNvSpPr>
            <p:nvPr/>
          </p:nvSpPr>
          <p:spPr bwMode="auto">
            <a:xfrm>
              <a:off x="895" y="1773"/>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a:t>
              </a:r>
              <a:endParaRPr lang="en-US" altLang="nl-NL"/>
            </a:p>
          </p:txBody>
        </p:sp>
        <p:sp>
          <p:nvSpPr>
            <p:cNvPr id="10264" name="Rectangle 27"/>
            <p:cNvSpPr>
              <a:spLocks noChangeArrowheads="1"/>
            </p:cNvSpPr>
            <p:nvPr/>
          </p:nvSpPr>
          <p:spPr bwMode="auto">
            <a:xfrm>
              <a:off x="393" y="1773"/>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2</a:t>
              </a:r>
              <a:endParaRPr lang="en-US" altLang="nl-NL"/>
            </a:p>
          </p:txBody>
        </p:sp>
        <p:sp>
          <p:nvSpPr>
            <p:cNvPr id="10265" name="Rectangle 28"/>
            <p:cNvSpPr>
              <a:spLocks noChangeArrowheads="1"/>
            </p:cNvSpPr>
            <p:nvPr/>
          </p:nvSpPr>
          <p:spPr bwMode="auto">
            <a:xfrm>
              <a:off x="1286" y="1414"/>
              <a:ext cx="13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33</a:t>
              </a:r>
              <a:endParaRPr lang="en-US" altLang="nl-NL"/>
            </a:p>
          </p:txBody>
        </p:sp>
        <p:sp>
          <p:nvSpPr>
            <p:cNvPr id="10266" name="Rectangle 29"/>
            <p:cNvSpPr>
              <a:spLocks noChangeArrowheads="1"/>
            </p:cNvSpPr>
            <p:nvPr/>
          </p:nvSpPr>
          <p:spPr bwMode="auto">
            <a:xfrm>
              <a:off x="813" y="1414"/>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3</a:t>
              </a:r>
              <a:endParaRPr lang="en-US" altLang="nl-NL"/>
            </a:p>
          </p:txBody>
        </p:sp>
        <p:sp>
          <p:nvSpPr>
            <p:cNvPr id="10267" name="Rectangle 30"/>
            <p:cNvSpPr>
              <a:spLocks noChangeArrowheads="1"/>
            </p:cNvSpPr>
            <p:nvPr/>
          </p:nvSpPr>
          <p:spPr bwMode="auto">
            <a:xfrm>
              <a:off x="389" y="1414"/>
              <a:ext cx="6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700">
                  <a:latin typeface="Times New Roman" panose="02020603050405020304" pitchFamily="18" charset="0"/>
                </a:rPr>
                <a:t>3</a:t>
              </a:r>
              <a:endParaRPr lang="en-US" altLang="nl-NL"/>
            </a:p>
          </p:txBody>
        </p:sp>
        <p:sp>
          <p:nvSpPr>
            <p:cNvPr id="10268" name="Rectangle 31"/>
            <p:cNvSpPr>
              <a:spLocks noChangeArrowheads="1"/>
            </p:cNvSpPr>
            <p:nvPr/>
          </p:nvSpPr>
          <p:spPr bwMode="auto">
            <a:xfrm>
              <a:off x="2427" y="1986"/>
              <a:ext cx="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a:t>
              </a:r>
              <a:endParaRPr lang="en-US" altLang="nl-NL"/>
            </a:p>
          </p:txBody>
        </p:sp>
        <p:sp>
          <p:nvSpPr>
            <p:cNvPr id="10269" name="Rectangle 32"/>
            <p:cNvSpPr>
              <a:spLocks noChangeArrowheads="1"/>
            </p:cNvSpPr>
            <p:nvPr/>
          </p:nvSpPr>
          <p:spPr bwMode="auto">
            <a:xfrm>
              <a:off x="2264" y="1627"/>
              <a:ext cx="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a:t>
              </a:r>
              <a:endParaRPr lang="en-US" altLang="nl-NL"/>
            </a:p>
          </p:txBody>
        </p:sp>
        <p:sp>
          <p:nvSpPr>
            <p:cNvPr id="10270" name="Rectangle 33"/>
            <p:cNvSpPr>
              <a:spLocks noChangeArrowheads="1"/>
            </p:cNvSpPr>
            <p:nvPr/>
          </p:nvSpPr>
          <p:spPr bwMode="auto">
            <a:xfrm>
              <a:off x="1846" y="1627"/>
              <a:ext cx="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a:t>
              </a:r>
              <a:endParaRPr lang="en-US" altLang="nl-NL"/>
            </a:p>
          </p:txBody>
        </p:sp>
        <p:sp>
          <p:nvSpPr>
            <p:cNvPr id="10271" name="Rectangle 34"/>
            <p:cNvSpPr>
              <a:spLocks noChangeArrowheads="1"/>
            </p:cNvSpPr>
            <p:nvPr/>
          </p:nvSpPr>
          <p:spPr bwMode="auto">
            <a:xfrm>
              <a:off x="1474" y="1627"/>
              <a:ext cx="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a:t>
              </a:r>
              <a:endParaRPr lang="en-US" altLang="nl-NL"/>
            </a:p>
          </p:txBody>
        </p:sp>
        <p:sp>
          <p:nvSpPr>
            <p:cNvPr id="10272" name="Rectangle 35"/>
            <p:cNvSpPr>
              <a:spLocks noChangeArrowheads="1"/>
            </p:cNvSpPr>
            <p:nvPr/>
          </p:nvSpPr>
          <p:spPr bwMode="auto">
            <a:xfrm>
              <a:off x="990" y="1627"/>
              <a:ext cx="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a:t>
              </a:r>
              <a:endParaRPr lang="en-US" altLang="nl-NL"/>
            </a:p>
          </p:txBody>
        </p:sp>
        <p:sp>
          <p:nvSpPr>
            <p:cNvPr id="10273" name="Rectangle 36"/>
            <p:cNvSpPr>
              <a:spLocks noChangeArrowheads="1"/>
            </p:cNvSpPr>
            <p:nvPr/>
          </p:nvSpPr>
          <p:spPr bwMode="auto">
            <a:xfrm>
              <a:off x="1508" y="1268"/>
              <a:ext cx="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a:t>
              </a:r>
              <a:endParaRPr lang="en-US" altLang="nl-NL"/>
            </a:p>
          </p:txBody>
        </p:sp>
        <p:sp>
          <p:nvSpPr>
            <p:cNvPr id="10274" name="Rectangle 37"/>
            <p:cNvSpPr>
              <a:spLocks noChangeArrowheads="1"/>
            </p:cNvSpPr>
            <p:nvPr/>
          </p:nvSpPr>
          <p:spPr bwMode="auto">
            <a:xfrm>
              <a:off x="1446" y="1268"/>
              <a:ext cx="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a:t>
              </a:r>
              <a:endParaRPr lang="en-US" altLang="nl-NL"/>
            </a:p>
          </p:txBody>
        </p:sp>
        <p:sp>
          <p:nvSpPr>
            <p:cNvPr id="10275" name="Rectangle 38"/>
            <p:cNvSpPr>
              <a:spLocks noChangeArrowheads="1"/>
            </p:cNvSpPr>
            <p:nvPr/>
          </p:nvSpPr>
          <p:spPr bwMode="auto">
            <a:xfrm>
              <a:off x="1037" y="1268"/>
              <a:ext cx="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a:t>
              </a:r>
              <a:endParaRPr lang="en-US" altLang="nl-NL"/>
            </a:p>
          </p:txBody>
        </p:sp>
        <p:sp>
          <p:nvSpPr>
            <p:cNvPr id="10276" name="Rectangle 39"/>
            <p:cNvSpPr>
              <a:spLocks noChangeArrowheads="1"/>
            </p:cNvSpPr>
            <p:nvPr/>
          </p:nvSpPr>
          <p:spPr bwMode="auto">
            <a:xfrm>
              <a:off x="967" y="1268"/>
              <a:ext cx="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a:t>
              </a:r>
              <a:endParaRPr lang="en-US" altLang="nl-NL"/>
            </a:p>
          </p:txBody>
        </p:sp>
        <p:sp>
          <p:nvSpPr>
            <p:cNvPr id="10277" name="Rectangle 40"/>
            <p:cNvSpPr>
              <a:spLocks noChangeArrowheads="1"/>
            </p:cNvSpPr>
            <p:nvPr/>
          </p:nvSpPr>
          <p:spPr bwMode="auto">
            <a:xfrm>
              <a:off x="904" y="1268"/>
              <a:ext cx="4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Times New Roman" panose="02020603050405020304" pitchFamily="18" charset="0"/>
                </a:rPr>
                <a:t>'</a:t>
              </a:r>
              <a:endParaRPr lang="en-US" altLang="nl-NL"/>
            </a:p>
          </p:txBody>
        </p:sp>
        <p:sp>
          <p:nvSpPr>
            <p:cNvPr id="10278" name="Rectangle 41"/>
            <p:cNvSpPr>
              <a:spLocks noChangeArrowheads="1"/>
            </p:cNvSpPr>
            <p:nvPr/>
          </p:nvSpPr>
          <p:spPr bwMode="auto">
            <a:xfrm>
              <a:off x="2552" y="1986"/>
              <a:ext cx="1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A</a:t>
              </a:r>
              <a:endParaRPr lang="en-US" altLang="nl-NL"/>
            </a:p>
          </p:txBody>
        </p:sp>
        <p:sp>
          <p:nvSpPr>
            <p:cNvPr id="10279" name="Rectangle 42"/>
            <p:cNvSpPr>
              <a:spLocks noChangeArrowheads="1"/>
            </p:cNvSpPr>
            <p:nvPr/>
          </p:nvSpPr>
          <p:spPr bwMode="auto">
            <a:xfrm>
              <a:off x="2132" y="1986"/>
              <a:ext cx="1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x</a:t>
              </a:r>
              <a:endParaRPr lang="en-US" altLang="nl-NL"/>
            </a:p>
          </p:txBody>
        </p:sp>
        <p:sp>
          <p:nvSpPr>
            <p:cNvPr id="10280" name="Rectangle 43"/>
            <p:cNvSpPr>
              <a:spLocks noChangeArrowheads="1"/>
            </p:cNvSpPr>
            <p:nvPr/>
          </p:nvSpPr>
          <p:spPr bwMode="auto">
            <a:xfrm>
              <a:off x="1863" y="1986"/>
              <a:ext cx="1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A</a:t>
              </a:r>
              <a:endParaRPr lang="en-US" altLang="nl-NL"/>
            </a:p>
          </p:txBody>
        </p:sp>
        <p:sp>
          <p:nvSpPr>
            <p:cNvPr id="10281" name="Rectangle 44"/>
            <p:cNvSpPr>
              <a:spLocks noChangeArrowheads="1"/>
            </p:cNvSpPr>
            <p:nvPr/>
          </p:nvSpPr>
          <p:spPr bwMode="auto">
            <a:xfrm>
              <a:off x="1437" y="1986"/>
              <a:ext cx="1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x</a:t>
              </a:r>
              <a:endParaRPr lang="en-US" altLang="nl-NL"/>
            </a:p>
          </p:txBody>
        </p:sp>
        <p:sp>
          <p:nvSpPr>
            <p:cNvPr id="10282" name="Rectangle 45"/>
            <p:cNvSpPr>
              <a:spLocks noChangeArrowheads="1"/>
            </p:cNvSpPr>
            <p:nvPr/>
          </p:nvSpPr>
          <p:spPr bwMode="auto">
            <a:xfrm>
              <a:off x="1164" y="1986"/>
              <a:ext cx="1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A</a:t>
              </a:r>
              <a:endParaRPr lang="en-US" altLang="nl-NL"/>
            </a:p>
          </p:txBody>
        </p:sp>
        <p:sp>
          <p:nvSpPr>
            <p:cNvPr id="10283" name="Rectangle 46"/>
            <p:cNvSpPr>
              <a:spLocks noChangeArrowheads="1"/>
            </p:cNvSpPr>
            <p:nvPr/>
          </p:nvSpPr>
          <p:spPr bwMode="auto">
            <a:xfrm>
              <a:off x="760" y="1986"/>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b</a:t>
              </a:r>
              <a:endParaRPr lang="en-US" altLang="nl-NL"/>
            </a:p>
          </p:txBody>
        </p:sp>
        <p:sp>
          <p:nvSpPr>
            <p:cNvPr id="10284" name="Rectangle 47"/>
            <p:cNvSpPr>
              <a:spLocks noChangeArrowheads="1"/>
            </p:cNvSpPr>
            <p:nvPr/>
          </p:nvSpPr>
          <p:spPr bwMode="auto">
            <a:xfrm>
              <a:off x="287" y="1986"/>
              <a:ext cx="1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x</a:t>
              </a:r>
              <a:endParaRPr lang="en-US" altLang="nl-NL"/>
            </a:p>
          </p:txBody>
        </p:sp>
        <p:sp>
          <p:nvSpPr>
            <p:cNvPr id="10285" name="Rectangle 48"/>
            <p:cNvSpPr>
              <a:spLocks noChangeArrowheads="1"/>
            </p:cNvSpPr>
            <p:nvPr/>
          </p:nvSpPr>
          <p:spPr bwMode="auto">
            <a:xfrm>
              <a:off x="1971" y="1627"/>
              <a:ext cx="1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A</a:t>
              </a:r>
              <a:endParaRPr lang="en-US" altLang="nl-NL"/>
            </a:p>
          </p:txBody>
        </p:sp>
        <p:sp>
          <p:nvSpPr>
            <p:cNvPr id="10286" name="Rectangle 49"/>
            <p:cNvSpPr>
              <a:spLocks noChangeArrowheads="1"/>
            </p:cNvSpPr>
            <p:nvPr/>
          </p:nvSpPr>
          <p:spPr bwMode="auto">
            <a:xfrm>
              <a:off x="1551" y="1627"/>
              <a:ext cx="1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x</a:t>
              </a:r>
              <a:endParaRPr lang="en-US" altLang="nl-NL"/>
            </a:p>
          </p:txBody>
        </p:sp>
        <p:sp>
          <p:nvSpPr>
            <p:cNvPr id="10287" name="Rectangle 50"/>
            <p:cNvSpPr>
              <a:spLocks noChangeArrowheads="1"/>
            </p:cNvSpPr>
            <p:nvPr/>
          </p:nvSpPr>
          <p:spPr bwMode="auto">
            <a:xfrm>
              <a:off x="1186" y="1627"/>
              <a:ext cx="1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A</a:t>
              </a:r>
              <a:endParaRPr lang="en-US" altLang="nl-NL"/>
            </a:p>
          </p:txBody>
        </p:sp>
        <p:sp>
          <p:nvSpPr>
            <p:cNvPr id="10288" name="Rectangle 51"/>
            <p:cNvSpPr>
              <a:spLocks noChangeArrowheads="1"/>
            </p:cNvSpPr>
            <p:nvPr/>
          </p:nvSpPr>
          <p:spPr bwMode="auto">
            <a:xfrm>
              <a:off x="786" y="1627"/>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b</a:t>
              </a:r>
              <a:endParaRPr lang="en-US" altLang="nl-NL"/>
            </a:p>
          </p:txBody>
        </p:sp>
        <p:sp>
          <p:nvSpPr>
            <p:cNvPr id="10289" name="Rectangle 52"/>
            <p:cNvSpPr>
              <a:spLocks noChangeArrowheads="1"/>
            </p:cNvSpPr>
            <p:nvPr/>
          </p:nvSpPr>
          <p:spPr bwMode="auto">
            <a:xfrm>
              <a:off x="287" y="1627"/>
              <a:ext cx="1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x</a:t>
              </a:r>
              <a:endParaRPr lang="en-US" altLang="nl-NL"/>
            </a:p>
          </p:txBody>
        </p:sp>
        <p:sp>
          <p:nvSpPr>
            <p:cNvPr id="10290" name="Rectangle 53"/>
            <p:cNvSpPr>
              <a:spLocks noChangeArrowheads="1"/>
            </p:cNvSpPr>
            <p:nvPr/>
          </p:nvSpPr>
          <p:spPr bwMode="auto">
            <a:xfrm>
              <a:off x="1162" y="1268"/>
              <a:ext cx="1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A</a:t>
              </a:r>
              <a:endParaRPr lang="en-US" altLang="nl-NL"/>
            </a:p>
          </p:txBody>
        </p:sp>
        <p:sp>
          <p:nvSpPr>
            <p:cNvPr id="10291" name="Rectangle 54"/>
            <p:cNvSpPr>
              <a:spLocks noChangeArrowheads="1"/>
            </p:cNvSpPr>
            <p:nvPr/>
          </p:nvSpPr>
          <p:spPr bwMode="auto">
            <a:xfrm>
              <a:off x="708" y="1268"/>
              <a:ext cx="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a:latin typeface="Times New Roman" panose="02020603050405020304" pitchFamily="18" charset="0"/>
                </a:rPr>
                <a:t>b</a:t>
              </a:r>
              <a:endParaRPr lang="en-US" altLang="nl-NL"/>
            </a:p>
          </p:txBody>
        </p:sp>
        <p:sp>
          <p:nvSpPr>
            <p:cNvPr id="10292" name="Rectangle 55"/>
            <p:cNvSpPr>
              <a:spLocks noChangeArrowheads="1"/>
            </p:cNvSpPr>
            <p:nvPr/>
          </p:nvSpPr>
          <p:spPr bwMode="auto">
            <a:xfrm>
              <a:off x="287" y="1268"/>
              <a:ext cx="1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i="1" dirty="0">
                  <a:latin typeface="Times New Roman" panose="02020603050405020304" pitchFamily="18" charset="0"/>
                </a:rPr>
                <a:t>x</a:t>
              </a:r>
              <a:endParaRPr lang="en-US" altLang="nl-NL" dirty="0"/>
            </a:p>
          </p:txBody>
        </p:sp>
        <p:sp>
          <p:nvSpPr>
            <p:cNvPr id="10293" name="Rectangle 56"/>
            <p:cNvSpPr>
              <a:spLocks noChangeArrowheads="1"/>
            </p:cNvSpPr>
            <p:nvPr/>
          </p:nvSpPr>
          <p:spPr bwMode="auto">
            <a:xfrm>
              <a:off x="1675" y="1959"/>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a:t>
              </a:r>
              <a:endParaRPr lang="en-US" altLang="nl-NL"/>
            </a:p>
          </p:txBody>
        </p:sp>
        <p:sp>
          <p:nvSpPr>
            <p:cNvPr id="10294" name="Rectangle 57"/>
            <p:cNvSpPr>
              <a:spLocks noChangeArrowheads="1"/>
            </p:cNvSpPr>
            <p:nvPr/>
          </p:nvSpPr>
          <p:spPr bwMode="auto">
            <a:xfrm>
              <a:off x="976" y="1959"/>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a:t>
              </a:r>
              <a:endParaRPr lang="en-US" altLang="nl-NL"/>
            </a:p>
          </p:txBody>
        </p:sp>
        <p:sp>
          <p:nvSpPr>
            <p:cNvPr id="10295" name="Rectangle 58"/>
            <p:cNvSpPr>
              <a:spLocks noChangeArrowheads="1"/>
            </p:cNvSpPr>
            <p:nvPr/>
          </p:nvSpPr>
          <p:spPr bwMode="auto">
            <a:xfrm>
              <a:off x="514" y="1959"/>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a:t>
              </a:r>
              <a:endParaRPr lang="en-US" altLang="nl-NL"/>
            </a:p>
          </p:txBody>
        </p:sp>
        <p:sp>
          <p:nvSpPr>
            <p:cNvPr id="10296" name="Rectangle 59"/>
            <p:cNvSpPr>
              <a:spLocks noChangeArrowheads="1"/>
            </p:cNvSpPr>
            <p:nvPr/>
          </p:nvSpPr>
          <p:spPr bwMode="auto">
            <a:xfrm>
              <a:off x="1031" y="1600"/>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a:t>
              </a:r>
              <a:endParaRPr lang="en-US" altLang="nl-NL"/>
            </a:p>
          </p:txBody>
        </p:sp>
        <p:sp>
          <p:nvSpPr>
            <p:cNvPr id="10297" name="Rectangle 60"/>
            <p:cNvSpPr>
              <a:spLocks noChangeArrowheads="1"/>
            </p:cNvSpPr>
            <p:nvPr/>
          </p:nvSpPr>
          <p:spPr bwMode="auto">
            <a:xfrm>
              <a:off x="539" y="1600"/>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a:t>
              </a:r>
              <a:endParaRPr lang="en-US" altLang="nl-NL"/>
            </a:p>
          </p:txBody>
        </p:sp>
        <p:sp>
          <p:nvSpPr>
            <p:cNvPr id="10298" name="Rectangle 61"/>
            <p:cNvSpPr>
              <a:spLocks noChangeArrowheads="1"/>
            </p:cNvSpPr>
            <p:nvPr/>
          </p:nvSpPr>
          <p:spPr bwMode="auto">
            <a:xfrm>
              <a:off x="531" y="1241"/>
              <a:ext cx="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000">
                  <a:latin typeface="Symbol" panose="05050102010706020507" pitchFamily="18" charset="2"/>
                </a:rPr>
                <a:t>=</a:t>
              </a:r>
              <a:endParaRPr lang="en-US" altLang="nl-NL"/>
            </a:p>
          </p:txBody>
        </p:sp>
      </p:grpSp>
      <p:graphicFrame>
        <p:nvGraphicFramePr>
          <p:cNvPr id="56" name="Object 55"/>
          <p:cNvGraphicFramePr>
            <a:graphicFrameLocks noChangeAspect="1"/>
          </p:cNvGraphicFramePr>
          <p:nvPr>
            <p:extLst>
              <p:ext uri="{D42A27DB-BD31-4B8C-83A1-F6EECF244321}">
                <p14:modId xmlns:p14="http://schemas.microsoft.com/office/powerpoint/2010/main" val="1959320137"/>
              </p:ext>
            </p:extLst>
          </p:nvPr>
        </p:nvGraphicFramePr>
        <p:xfrm>
          <a:off x="5791200" y="1828800"/>
          <a:ext cx="1311275" cy="1066800"/>
        </p:xfrm>
        <a:graphic>
          <a:graphicData uri="http://schemas.openxmlformats.org/presentationml/2006/ole">
            <mc:AlternateContent xmlns:mc="http://schemas.openxmlformats.org/markup-compatibility/2006">
              <mc:Choice xmlns:v="urn:schemas-microsoft-com:vml" Requires="v">
                <p:oleObj spid="_x0000_s6162" name="Equation" r:id="rId4" imgW="545760" imgH="444240" progId="Equation.DSMT4">
                  <p:embed/>
                </p:oleObj>
              </mc:Choice>
              <mc:Fallback>
                <p:oleObj name="Equation" r:id="rId4" imgW="545760" imgH="444240" progId="Equation.DSMT4">
                  <p:embed/>
                  <p:pic>
                    <p:nvPicPr>
                      <p:cNvPr id="0" name=""/>
                      <p:cNvPicPr/>
                      <p:nvPr/>
                    </p:nvPicPr>
                    <p:blipFill>
                      <a:blip r:embed="rId5"/>
                      <a:stretch>
                        <a:fillRect/>
                      </a:stretch>
                    </p:blipFill>
                    <p:spPr>
                      <a:xfrm>
                        <a:off x="5791200" y="1828800"/>
                        <a:ext cx="1311275" cy="1066800"/>
                      </a:xfrm>
                      <a:prstGeom prst="rect">
                        <a:avLst/>
                      </a:prstGeom>
                    </p:spPr>
                  </p:pic>
                </p:oleObj>
              </mc:Fallback>
            </mc:AlternateContent>
          </a:graphicData>
        </a:graphic>
      </p:graphicFrame>
      <p:graphicFrame>
        <p:nvGraphicFramePr>
          <p:cNvPr id="57" name="Object 56"/>
          <p:cNvGraphicFramePr>
            <a:graphicFrameLocks noChangeAspect="1"/>
          </p:cNvGraphicFramePr>
          <p:nvPr>
            <p:extLst>
              <p:ext uri="{D42A27DB-BD31-4B8C-83A1-F6EECF244321}">
                <p14:modId xmlns:p14="http://schemas.microsoft.com/office/powerpoint/2010/main" val="2343599695"/>
              </p:ext>
            </p:extLst>
          </p:nvPr>
        </p:nvGraphicFramePr>
        <p:xfrm>
          <a:off x="5791200" y="2726926"/>
          <a:ext cx="2800350" cy="1616075"/>
        </p:xfrm>
        <a:graphic>
          <a:graphicData uri="http://schemas.openxmlformats.org/presentationml/2006/ole">
            <mc:AlternateContent xmlns:mc="http://schemas.openxmlformats.org/markup-compatibility/2006">
              <mc:Choice xmlns:v="urn:schemas-microsoft-com:vml" Requires="v">
                <p:oleObj spid="_x0000_s6163" name="Equation" r:id="rId6" imgW="1168200" imgH="672840" progId="Equation.DSMT4">
                  <p:embed/>
                </p:oleObj>
              </mc:Choice>
              <mc:Fallback>
                <p:oleObj name="Equation" r:id="rId6" imgW="1168200" imgH="672840" progId="Equation.DSMT4">
                  <p:embed/>
                  <p:pic>
                    <p:nvPicPr>
                      <p:cNvPr id="0" name=""/>
                      <p:cNvPicPr/>
                      <p:nvPr/>
                    </p:nvPicPr>
                    <p:blipFill>
                      <a:blip r:embed="rId7"/>
                      <a:stretch>
                        <a:fillRect/>
                      </a:stretch>
                    </p:blipFill>
                    <p:spPr>
                      <a:xfrm>
                        <a:off x="5791200" y="2726926"/>
                        <a:ext cx="2800350" cy="161607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nl-NL" smtClean="0"/>
              <a:t>WRITING THE PROGRAM</a:t>
            </a:r>
          </a:p>
        </p:txBody>
      </p:sp>
      <p:sp>
        <p:nvSpPr>
          <p:cNvPr id="11267" name="Rectangle 3"/>
          <p:cNvSpPr>
            <a:spLocks noGrp="1" noChangeArrowheads="1"/>
          </p:cNvSpPr>
          <p:nvPr>
            <p:ph idx="1"/>
          </p:nvPr>
        </p:nvSpPr>
        <p:spPr/>
        <p:txBody>
          <a:bodyPr/>
          <a:lstStyle/>
          <a:p>
            <a:pPr eaLnBrk="1" hangingPunct="1"/>
            <a:r>
              <a:rPr lang="en-US" altLang="nl-NL" dirty="0" smtClean="0"/>
              <a:t>We will use “for loops” instead of typing out each command line.</a:t>
            </a:r>
          </a:p>
          <a:p>
            <a:pPr eaLnBrk="1" hangingPunct="1"/>
            <a:r>
              <a:rPr lang="en-US" altLang="nl-NL" dirty="0" smtClean="0"/>
              <a:t>Handy to know:</a:t>
            </a:r>
          </a:p>
          <a:p>
            <a:pPr lvl="1" eaLnBrk="1" hangingPunct="1"/>
            <a:r>
              <a:rPr lang="en-US" altLang="nl-NL" dirty="0" smtClean="0">
                <a:latin typeface="Courier New" panose="02070309020205020404" pitchFamily="49" charset="0"/>
              </a:rPr>
              <a:t>A(1,</a:t>
            </a:r>
            <a:r>
              <a:rPr lang="en-US" altLang="nl-NL" b="1" dirty="0" smtClean="0">
                <a:solidFill>
                  <a:schemeClr val="folHlink"/>
                </a:solidFill>
                <a:latin typeface="Courier New" panose="02070309020205020404" pitchFamily="49" charset="0"/>
                <a:sym typeface="Wingdings" panose="05000000000000000000" pitchFamily="2" charset="2"/>
              </a:rPr>
              <a:t>:</a:t>
            </a:r>
            <a:r>
              <a:rPr lang="en-US" altLang="nl-NL" dirty="0" smtClean="0">
                <a:latin typeface="Courier New" panose="02070309020205020404" pitchFamily="49" charset="0"/>
                <a:sym typeface="Wingdings" panose="05000000000000000000" pitchFamily="2" charset="2"/>
              </a:rPr>
              <a:t>)</a:t>
            </a:r>
            <a:r>
              <a:rPr lang="en-US" altLang="nl-NL" dirty="0" smtClean="0">
                <a:sym typeface="Wingdings" panose="05000000000000000000" pitchFamily="2" charset="2"/>
              </a:rPr>
              <a:t> =[A</a:t>
            </a:r>
            <a:r>
              <a:rPr lang="en-US" altLang="nl-NL" baseline="-25000" dirty="0" smtClean="0">
                <a:sym typeface="Wingdings" panose="05000000000000000000" pitchFamily="2" charset="2"/>
              </a:rPr>
              <a:t>11</a:t>
            </a:r>
            <a:r>
              <a:rPr lang="en-US" altLang="nl-NL" dirty="0" smtClean="0">
                <a:sym typeface="Wingdings" panose="05000000000000000000" pitchFamily="2" charset="2"/>
              </a:rPr>
              <a:t>,A</a:t>
            </a:r>
            <a:r>
              <a:rPr lang="en-US" altLang="nl-NL" baseline="-25000" dirty="0" smtClean="0">
                <a:sym typeface="Wingdings" panose="05000000000000000000" pitchFamily="2" charset="2"/>
              </a:rPr>
              <a:t>12</a:t>
            </a:r>
            <a:r>
              <a:rPr lang="en-US" altLang="nl-NL" dirty="0" smtClean="0">
                <a:sym typeface="Wingdings" panose="05000000000000000000" pitchFamily="2" charset="2"/>
              </a:rPr>
              <a:t>,A</a:t>
            </a:r>
            <a:r>
              <a:rPr lang="en-US" altLang="nl-NL" baseline="-25000" dirty="0" smtClean="0">
                <a:sym typeface="Wingdings" panose="05000000000000000000" pitchFamily="2" charset="2"/>
              </a:rPr>
              <a:t>13</a:t>
            </a:r>
            <a:r>
              <a:rPr lang="en-US" altLang="nl-NL" dirty="0" smtClean="0">
                <a:sym typeface="Wingdings" panose="05000000000000000000" pitchFamily="2" charset="2"/>
              </a:rPr>
              <a:t>]</a:t>
            </a:r>
          </a:p>
          <a:p>
            <a:pPr lvl="1" eaLnBrk="1" hangingPunct="1"/>
            <a:r>
              <a:rPr lang="en-US" altLang="nl-NL" dirty="0" smtClean="0">
                <a:latin typeface="Courier New" panose="02070309020205020404" pitchFamily="49" charset="0"/>
              </a:rPr>
              <a:t>A</a:t>
            </a:r>
            <a:r>
              <a:rPr lang="en-US" altLang="nl-NL" dirty="0" smtClean="0">
                <a:latin typeface="Courier New" panose="02070309020205020404" pitchFamily="49" charset="0"/>
                <a:sym typeface="Wingdings" panose="05000000000000000000" pitchFamily="2" charset="2"/>
              </a:rPr>
              <a:t>(</a:t>
            </a:r>
            <a:r>
              <a:rPr lang="en-US" altLang="nl-NL" b="1" dirty="0" smtClean="0">
                <a:solidFill>
                  <a:schemeClr val="folHlink"/>
                </a:solidFill>
                <a:latin typeface="Courier New" panose="02070309020205020404" pitchFamily="49" charset="0"/>
                <a:sym typeface="Wingdings" panose="05000000000000000000" pitchFamily="2" charset="2"/>
              </a:rPr>
              <a:t>:</a:t>
            </a:r>
            <a:r>
              <a:rPr lang="en-US" altLang="nl-NL" dirty="0" smtClean="0">
                <a:latin typeface="Courier New" panose="02070309020205020404" pitchFamily="49" charset="0"/>
                <a:sym typeface="Wingdings" panose="05000000000000000000" pitchFamily="2" charset="2"/>
              </a:rPr>
              <a:t>,2)</a:t>
            </a:r>
            <a:r>
              <a:rPr lang="en-US" altLang="nl-NL" dirty="0" smtClean="0">
                <a:sym typeface="Wingdings" panose="05000000000000000000" pitchFamily="2" charset="2"/>
              </a:rPr>
              <a:t> =[A</a:t>
            </a:r>
            <a:r>
              <a:rPr lang="en-US" altLang="nl-NL" baseline="-25000" dirty="0" smtClean="0">
                <a:sym typeface="Wingdings" panose="05000000000000000000" pitchFamily="2" charset="2"/>
              </a:rPr>
              <a:t>12</a:t>
            </a:r>
            <a:r>
              <a:rPr lang="en-US" altLang="nl-NL" dirty="0" smtClean="0">
                <a:sym typeface="Wingdings" panose="05000000000000000000" pitchFamily="2" charset="2"/>
              </a:rPr>
              <a:t>,A</a:t>
            </a:r>
            <a:r>
              <a:rPr lang="en-US" altLang="nl-NL" baseline="-25000" dirty="0" smtClean="0">
                <a:sym typeface="Wingdings" panose="05000000000000000000" pitchFamily="2" charset="2"/>
              </a:rPr>
              <a:t>22</a:t>
            </a:r>
            <a:r>
              <a:rPr lang="en-US" altLang="nl-NL" dirty="0" smtClean="0">
                <a:sym typeface="Wingdings" panose="05000000000000000000" pitchFamily="2" charset="2"/>
              </a:rPr>
              <a:t>,A</a:t>
            </a:r>
            <a:r>
              <a:rPr lang="en-US" altLang="nl-NL" baseline="-25000" dirty="0" smtClean="0">
                <a:sym typeface="Wingdings" panose="05000000000000000000" pitchFamily="2" charset="2"/>
              </a:rPr>
              <a:t>32</a:t>
            </a:r>
            <a:r>
              <a:rPr lang="en-US" altLang="nl-NL" dirty="0" smtClean="0">
                <a:sym typeface="Wingdings" panose="05000000000000000000" pitchFamily="2" charset="2"/>
              </a:rPr>
              <a:t>]</a:t>
            </a:r>
            <a:r>
              <a:rPr lang="en-US" altLang="nl-NL" baseline="30000" dirty="0" smtClean="0">
                <a:sym typeface="Wingdings" panose="05000000000000000000" pitchFamily="2" charset="2"/>
              </a:rPr>
              <a:t>T</a:t>
            </a:r>
          </a:p>
          <a:p>
            <a:pPr lvl="1" eaLnBrk="1" hangingPunct="1"/>
            <a:r>
              <a:rPr lang="en-US" altLang="nl-NL" dirty="0" smtClean="0">
                <a:latin typeface="Courier New" panose="02070309020205020404" pitchFamily="49" charset="0"/>
              </a:rPr>
              <a:t>A(1,2</a:t>
            </a:r>
            <a:r>
              <a:rPr lang="en-US" altLang="nl-NL" b="1" dirty="0" smtClean="0">
                <a:solidFill>
                  <a:schemeClr val="folHlink"/>
                </a:solidFill>
                <a:latin typeface="Courier New" panose="02070309020205020404" pitchFamily="49" charset="0"/>
                <a:sym typeface="Wingdings" panose="05000000000000000000" pitchFamily="2" charset="2"/>
              </a:rPr>
              <a:t>:end</a:t>
            </a:r>
            <a:r>
              <a:rPr lang="en-US" altLang="nl-NL" dirty="0" smtClean="0">
                <a:latin typeface="Courier New" panose="02070309020205020404" pitchFamily="49" charset="0"/>
                <a:sym typeface="Wingdings" panose="05000000000000000000" pitchFamily="2" charset="2"/>
              </a:rPr>
              <a:t>)</a:t>
            </a:r>
            <a:r>
              <a:rPr lang="en-US" altLang="nl-NL" dirty="0" smtClean="0">
                <a:sym typeface="Wingdings" panose="05000000000000000000" pitchFamily="2" charset="2"/>
              </a:rPr>
              <a:t> =[A</a:t>
            </a:r>
            <a:r>
              <a:rPr lang="en-US" altLang="nl-NL" baseline="-25000" dirty="0" smtClean="0">
                <a:sym typeface="Wingdings" panose="05000000000000000000" pitchFamily="2" charset="2"/>
              </a:rPr>
              <a:t>12</a:t>
            </a:r>
            <a:r>
              <a:rPr lang="en-US" altLang="nl-NL" dirty="0" smtClean="0">
                <a:sym typeface="Wingdings" panose="05000000000000000000" pitchFamily="2" charset="2"/>
              </a:rPr>
              <a:t>,A</a:t>
            </a:r>
            <a:r>
              <a:rPr lang="en-US" altLang="nl-NL" baseline="-25000" dirty="0" smtClean="0">
                <a:sym typeface="Wingdings" panose="05000000000000000000" pitchFamily="2" charset="2"/>
              </a:rPr>
              <a:t>13</a:t>
            </a:r>
            <a:r>
              <a:rPr lang="en-US" altLang="nl-NL" dirty="0" smtClean="0">
                <a:sym typeface="Wingdings" panose="05000000000000000000" pitchFamily="2" charset="2"/>
              </a:rPr>
              <a:t>]</a:t>
            </a:r>
          </a:p>
          <a:p>
            <a:pPr eaLnBrk="1" hangingPunct="1"/>
            <a:r>
              <a:rPr lang="en-US" altLang="nl-NL" dirty="0" smtClean="0">
                <a:sym typeface="Wingdings" panose="05000000000000000000" pitchFamily="2" charset="2"/>
              </a:rPr>
              <a:t>A row operation could look like:</a:t>
            </a:r>
          </a:p>
          <a:p>
            <a:pPr lvl="1" eaLnBrk="1" hangingPunct="1"/>
            <a:r>
              <a:rPr lang="en-US" altLang="nl-NL" dirty="0" smtClean="0">
                <a:latin typeface="Courier New" panose="02070309020205020404" pitchFamily="49" charset="0"/>
                <a:sym typeface="Wingdings" panose="05000000000000000000" pitchFamily="2" charset="2"/>
              </a:rPr>
              <a:t>A(i,:) = A(i,:) - 2*A(1,:)</a:t>
            </a:r>
          </a:p>
          <a:p>
            <a:pPr eaLnBrk="1" hangingPunct="1"/>
            <a:endParaRPr lang="en-US" altLang="nl-NL"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Ue special blue">
  <a:themeElements>
    <a:clrScheme name="TUe special blue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TUe special 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Ue special blue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ryogenic Freeze-Out.pptx" id="{CFBDB2F3-D335-4655-B8D0-3123A9E39834}" vid="{AEF02A13-3A54-4D60-A432-B46FBE3382B3}"/>
    </a:ext>
  </a:extLst>
</a:theme>
</file>

<file path=ppt/theme/theme2.xml><?xml version="1.0" encoding="utf-8"?>
<a:theme xmlns:a="http://schemas.openxmlformats.org/drawingml/2006/main" name="Blue bullets">
  <a:themeElements>
    <a:clrScheme name="Blue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bulle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ryogenic Freeze-Out.pptx" id="{CFBDB2F3-D335-4655-B8D0-3123A9E39834}" vid="{068469A3-D171-4CB6-ACBC-9595C1291758}"/>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mytue</Template>
  <TotalTime>3597</TotalTime>
  <Words>4159</Words>
  <Application>Microsoft Office PowerPoint</Application>
  <PresentationFormat>On-screen Show (4:3)</PresentationFormat>
  <Paragraphs>1534</Paragraphs>
  <Slides>36</Slides>
  <Notes>33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36</vt:i4>
      </vt:variant>
    </vt:vector>
  </HeadingPairs>
  <TitlesOfParts>
    <vt:vector size="45" baseType="lpstr">
      <vt:lpstr>Arial</vt:lpstr>
      <vt:lpstr>Courier New</vt:lpstr>
      <vt:lpstr>MT Extra</vt:lpstr>
      <vt:lpstr>Symbol</vt:lpstr>
      <vt:lpstr>Times New Roman</vt:lpstr>
      <vt:lpstr>Wingdings</vt:lpstr>
      <vt:lpstr>TUe special blue</vt:lpstr>
      <vt:lpstr>Blue bullets</vt:lpstr>
      <vt:lpstr>Equation</vt:lpstr>
      <vt:lpstr>ELIMINATION METHODS</vt:lpstr>
      <vt:lpstr>OVERVIEW</vt:lpstr>
      <vt:lpstr>Gaussian Elimination (Gauss-Jordan)</vt:lpstr>
      <vt:lpstr>Let’s do row operations!</vt:lpstr>
      <vt:lpstr>Eliminate element A21</vt:lpstr>
      <vt:lpstr>Eliminate element A31</vt:lpstr>
      <vt:lpstr>ELIMINATE A32</vt:lpstr>
      <vt:lpstr>Backsubstitution: start at i=N and work up to i=1</vt:lpstr>
      <vt:lpstr>WRITING THE PROGRAM</vt:lpstr>
      <vt:lpstr>First part of the program (elimination)</vt:lpstr>
      <vt:lpstr>Second part of the program (backsubstitution)</vt:lpstr>
      <vt:lpstr>Exercise: Gaussian Elimination</vt:lpstr>
      <vt:lpstr>PARTIAL PIVOTING</vt:lpstr>
      <vt:lpstr>EXTENSION OF THE PROGRAM</vt:lpstr>
      <vt:lpstr>Making the program nicer by moving generic code to re-usable functions</vt:lpstr>
      <vt:lpstr>Alternatives for this program</vt:lpstr>
      <vt:lpstr>PROBLEMS WITH GAUSSIAN ELIMINATION</vt:lpstr>
      <vt:lpstr>LU DECOMPOSITION</vt:lpstr>
      <vt:lpstr>FACTORIZING A</vt:lpstr>
      <vt:lpstr>SUBSTITUTIONS</vt:lpstr>
      <vt:lpstr>LET’S DECOMPOSE!</vt:lpstr>
      <vt:lpstr>NEXT STEP</vt:lpstr>
      <vt:lpstr>SO, FINISHED LU DECOMPOSITION</vt:lpstr>
      <vt:lpstr>ROW SWAPPING DURING ELIMINATION</vt:lpstr>
      <vt:lpstr>THE PERMUTATION MATRIX</vt:lpstr>
      <vt:lpstr>RECIPE FOR LU DECOMPOSITION</vt:lpstr>
      <vt:lpstr>WRITE DOWN A PERMUTATION MATRIX</vt:lpstr>
      <vt:lpstr>WRITE DOWN MATRIX TO DECOMPOSE</vt:lpstr>
      <vt:lpstr>PROMOTE LARGEST VALUE IN THE DIAGONAL</vt:lpstr>
      <vt:lpstr>ELIMINATE ALL ELEMENTS BELOW DIAGONAL</vt:lpstr>
      <vt:lpstr>MOVE ON TO NEXT COLUMN</vt:lpstr>
      <vt:lpstr>ELEMINATE ELEMENTS BELOW DIAGONAL</vt:lpstr>
      <vt:lpstr>WRITE DOWN L,U AND P</vt:lpstr>
      <vt:lpstr>SUBSTITUTIONS</vt:lpstr>
      <vt:lpstr>Now… How can we use this further?</vt:lpstr>
      <vt:lpstr>SUMMARY</vt:lpstr>
    </vt:vector>
  </TitlesOfParts>
  <Company>Technische Universiteit Eindhoven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methods in chemical engineering</dc:title>
  <dc:creator>Medewerker, T.U.E.</dc:creator>
  <cp:lastModifiedBy>Roghair, I.</cp:lastModifiedBy>
  <cp:revision>63</cp:revision>
  <dcterms:created xsi:type="dcterms:W3CDTF">2008-04-17T14:55:35Z</dcterms:created>
  <dcterms:modified xsi:type="dcterms:W3CDTF">2015-11-16T10:03:01Z</dcterms:modified>
</cp:coreProperties>
</file>