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5" r:id="rId2"/>
  </p:sldMasterIdLst>
  <p:notesMasterIdLst>
    <p:notesMasterId r:id="rId36"/>
  </p:notesMasterIdLst>
  <p:handoutMasterIdLst>
    <p:handoutMasterId r:id="rId37"/>
  </p:handoutMasterIdLst>
  <p:sldIdLst>
    <p:sldId id="256" r:id="rId3"/>
    <p:sldId id="257" r:id="rId4"/>
    <p:sldId id="280" r:id="rId5"/>
    <p:sldId id="281" r:id="rId6"/>
    <p:sldId id="282" r:id="rId7"/>
    <p:sldId id="258" r:id="rId8"/>
    <p:sldId id="259" r:id="rId9"/>
    <p:sldId id="260" r:id="rId10"/>
    <p:sldId id="261" r:id="rId11"/>
    <p:sldId id="263" r:id="rId12"/>
    <p:sldId id="264" r:id="rId13"/>
    <p:sldId id="266" r:id="rId14"/>
    <p:sldId id="262" r:id="rId15"/>
    <p:sldId id="283" r:id="rId16"/>
    <p:sldId id="265" r:id="rId17"/>
    <p:sldId id="267" r:id="rId18"/>
    <p:sldId id="268" r:id="rId19"/>
    <p:sldId id="269" r:id="rId20"/>
    <p:sldId id="270" r:id="rId21"/>
    <p:sldId id="271" r:id="rId22"/>
    <p:sldId id="273" r:id="rId23"/>
    <p:sldId id="274" r:id="rId24"/>
    <p:sldId id="272" r:id="rId25"/>
    <p:sldId id="285" r:id="rId26"/>
    <p:sldId id="287" r:id="rId27"/>
    <p:sldId id="286" r:id="rId28"/>
    <p:sldId id="288" r:id="rId29"/>
    <p:sldId id="284" r:id="rId30"/>
    <p:sldId id="275" r:id="rId31"/>
    <p:sldId id="276" r:id="rId32"/>
    <p:sldId id="277" r:id="rId33"/>
    <p:sldId id="278" r:id="rId34"/>
    <p:sldId id="279" r:id="rId35"/>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85278" autoAdjust="0"/>
  </p:normalViewPr>
  <p:slideViewPr>
    <p:cSldViewPr>
      <p:cViewPr>
        <p:scale>
          <a:sx n="100" d="100"/>
          <a:sy n="100" d="100"/>
        </p:scale>
        <p:origin x="900" y="3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1" d="100"/>
          <a:sy n="71" d="100"/>
        </p:scale>
        <p:origin x="-1572" y="-102"/>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76803" name="Rectangle 3"/>
          <p:cNvSpPr>
            <a:spLocks noGrp="1" noChangeArrowheads="1"/>
          </p:cNvSpPr>
          <p:nvPr>
            <p:ph type="dt" sz="quarter" idx="1"/>
          </p:nvPr>
        </p:nvSpPr>
        <p:spPr bwMode="auto">
          <a:xfrm>
            <a:off x="3849688" y="0"/>
            <a:ext cx="294640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76804" name="Rectangle 4"/>
          <p:cNvSpPr>
            <a:spLocks noGrp="1" noChangeArrowheads="1"/>
          </p:cNvSpPr>
          <p:nvPr>
            <p:ph type="ftr" sz="quarter" idx="2"/>
          </p:nvPr>
        </p:nvSpPr>
        <p:spPr bwMode="auto">
          <a:xfrm>
            <a:off x="0" y="9429750"/>
            <a:ext cx="294640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76805" name="Rectangle 5"/>
          <p:cNvSpPr>
            <a:spLocks noGrp="1" noChangeArrowheads="1"/>
          </p:cNvSpPr>
          <p:nvPr>
            <p:ph type="sldNum" sz="quarter" idx="3"/>
          </p:nvPr>
        </p:nvSpPr>
        <p:spPr bwMode="auto">
          <a:xfrm>
            <a:off x="3849688" y="9429750"/>
            <a:ext cx="294640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3B916BD-AA4A-4357-9C0A-E78D1477799E}" type="slidenum">
              <a:rPr lang="en-US" altLang="nl-NL"/>
              <a:pPr/>
              <a:t>‹#›</a:t>
            </a:fld>
            <a:endParaRPr lang="en-US" altLang="nl-NL"/>
          </a:p>
        </p:txBody>
      </p:sp>
    </p:spTree>
    <p:extLst>
      <p:ext uri="{BB962C8B-B14F-4D97-AF65-F5344CB8AC3E}">
        <p14:creationId xmlns:p14="http://schemas.microsoft.com/office/powerpoint/2010/main" val="2745783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7885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6628"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5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7885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E4727E1-A349-4BD7-ADBB-53D655BAB9A0}" type="slidenum">
              <a:rPr lang="en-US" altLang="nl-NL"/>
              <a:pPr/>
              <a:t>‹#›</a:t>
            </a:fld>
            <a:endParaRPr lang="en-US" altLang="nl-NL"/>
          </a:p>
        </p:txBody>
      </p:sp>
    </p:spTree>
    <p:extLst>
      <p:ext uri="{BB962C8B-B14F-4D97-AF65-F5344CB8AC3E}">
        <p14:creationId xmlns:p14="http://schemas.microsoft.com/office/powerpoint/2010/main" val="33476269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BD089D-AF39-40C8-8D0A-62AD7D5BF759}" type="slidenum">
              <a:rPr lang="en-US" altLang="nl-NL"/>
              <a:pPr eaLnBrk="1" hangingPunct="1"/>
              <a:t>1</a:t>
            </a:fld>
            <a:endParaRPr lang="en-US" altLang="nl-NL"/>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NL" altLang="nl-NL" smtClean="0"/>
          </a:p>
        </p:txBody>
      </p:sp>
    </p:spTree>
    <p:extLst>
      <p:ext uri="{BB962C8B-B14F-4D97-AF65-F5344CB8AC3E}">
        <p14:creationId xmlns:p14="http://schemas.microsoft.com/office/powerpoint/2010/main" val="3313119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B9D4E4A-5232-45F2-A3FD-5FF183B25E88}" type="slidenum">
              <a:rPr lang="en-US" altLang="nl-NL"/>
              <a:pPr eaLnBrk="1" hangingPunct="1"/>
              <a:t>12</a:t>
            </a:fld>
            <a:endParaRPr lang="en-US" altLang="nl-NL"/>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What will happen if we do Gaussian elimination, by LU factorization? You could use the command lu. When we factorize matrix A into L,U and P, we produce matrices that are less sparse than the original matrix. We have filled the elements between the offset- and central band diagonals.</a:t>
            </a:r>
          </a:p>
          <a:p>
            <a:pPr eaLnBrk="1" hangingPunct="1"/>
            <a:endParaRPr lang="en-US" altLang="nl-NL" smtClean="0"/>
          </a:p>
        </p:txBody>
      </p:sp>
    </p:spTree>
    <p:extLst>
      <p:ext uri="{BB962C8B-B14F-4D97-AF65-F5344CB8AC3E}">
        <p14:creationId xmlns:p14="http://schemas.microsoft.com/office/powerpoint/2010/main" val="1153391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D94EBC-0FAA-4F64-B249-D7C7425522A0}" type="slidenum">
              <a:rPr lang="en-US" altLang="nl-NL"/>
              <a:pPr eaLnBrk="1" hangingPunct="1"/>
              <a:t>13</a:t>
            </a:fld>
            <a:endParaRPr lang="en-US" altLang="nl-NL"/>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For the nodes on the boundaries, we have a simple equation (4-9).  With our previous equation and with our boundaries we end up with a matrix equation, (4-10), a linear system. If you take Nx=Ny=5, your A matrix will be a 25x25 matrix and your T and b will be vectors with 25 elements</a:t>
            </a:r>
          </a:p>
        </p:txBody>
      </p:sp>
    </p:spTree>
    <p:extLst>
      <p:ext uri="{BB962C8B-B14F-4D97-AF65-F5344CB8AC3E}">
        <p14:creationId xmlns:p14="http://schemas.microsoft.com/office/powerpoint/2010/main" val="778339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DB84E20-EFBE-4D32-BA72-62D313B25442}" type="slidenum">
              <a:rPr lang="en-US" altLang="nl-NL"/>
              <a:pPr eaLnBrk="1" hangingPunct="1"/>
              <a:t>14</a:t>
            </a:fld>
            <a:endParaRPr lang="en-US" altLang="nl-NL"/>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If you want to create this system in MATLAB you could type the code above.</a:t>
            </a:r>
          </a:p>
        </p:txBody>
      </p:sp>
    </p:spTree>
    <p:extLst>
      <p:ext uri="{BB962C8B-B14F-4D97-AF65-F5344CB8AC3E}">
        <p14:creationId xmlns:p14="http://schemas.microsoft.com/office/powerpoint/2010/main" val="271490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9546F95-AD5A-405D-9A85-F75B21439E93}" type="slidenum">
              <a:rPr lang="en-US" altLang="nl-NL"/>
              <a:pPr eaLnBrk="1" hangingPunct="1"/>
              <a:t>15</a:t>
            </a:fld>
            <a:endParaRPr lang="en-US" altLang="nl-NL"/>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You could solve now the linear system with T = A\b, for the boundaries Tb1 = 10 and Tb2=Tb3=Tb4 = 0, you could obtain a profile as given in the figura above</a:t>
            </a:r>
          </a:p>
        </p:txBody>
      </p:sp>
    </p:spTree>
    <p:extLst>
      <p:ext uri="{BB962C8B-B14F-4D97-AF65-F5344CB8AC3E}">
        <p14:creationId xmlns:p14="http://schemas.microsoft.com/office/powerpoint/2010/main" val="3716716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7CF666-4B02-4123-807E-FF86A0E20746}" type="slidenum">
              <a:rPr lang="en-US" altLang="nl-NL"/>
              <a:pPr eaLnBrk="1" hangingPunct="1"/>
              <a:t>16</a:t>
            </a:fld>
            <a:endParaRPr lang="en-US" altLang="nl-NL"/>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Doing Gaussian elimination on a matrix like A, requires storage of more elements as the algorithm proceeds. If we had taken a 3D problem, we would have had another offset diagonal band, even further from the central band. </a:t>
            </a:r>
          </a:p>
          <a:p>
            <a:pPr eaLnBrk="1" hangingPunct="1"/>
            <a:r>
              <a:rPr lang="en-US" altLang="nl-NL" smtClean="0"/>
              <a:t>The matrix produced by elimination takes up a lot of memory. But, for MATLAB this is not a problem (it allocates extra memory). MATLAB also reorders the equations, so that elements are moved closer to the diagonal.</a:t>
            </a:r>
          </a:p>
          <a:p>
            <a:pPr eaLnBrk="1" hangingPunct="1"/>
            <a:endParaRPr lang="en-US" altLang="nl-NL" smtClean="0"/>
          </a:p>
          <a:p>
            <a:pPr eaLnBrk="1" hangingPunct="1"/>
            <a:endParaRPr lang="en-US" altLang="nl-NL" smtClean="0"/>
          </a:p>
          <a:p>
            <a:pPr eaLnBrk="1" hangingPunct="1"/>
            <a:endParaRPr lang="en-US" altLang="nl-NL" smtClean="0"/>
          </a:p>
        </p:txBody>
      </p:sp>
    </p:spTree>
    <p:extLst>
      <p:ext uri="{BB962C8B-B14F-4D97-AF65-F5344CB8AC3E}">
        <p14:creationId xmlns:p14="http://schemas.microsoft.com/office/powerpoint/2010/main" val="1110429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EC046B5-B977-4A0F-98B7-6DCD2E271B40}" type="slidenum">
              <a:rPr lang="en-US" altLang="nl-NL"/>
              <a:pPr eaLnBrk="1" hangingPunct="1"/>
              <a:t>17</a:t>
            </a:fld>
            <a:endParaRPr lang="en-US" altLang="nl-NL"/>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Concluding, Gaussian elimination is not ideal for solving sparse systems. If we are dealing with large sparse systems of equations we can take resort to iterative methods.</a:t>
            </a:r>
          </a:p>
          <a:p>
            <a:pPr eaLnBrk="1" hangingPunct="1"/>
            <a:r>
              <a:rPr lang="en-US" altLang="nl-NL" smtClean="0"/>
              <a:t>In the early days of computing, iterative methods were important, because memory was limited.</a:t>
            </a:r>
          </a:p>
          <a:p>
            <a:pPr eaLnBrk="1" hangingPunct="1"/>
            <a:endParaRPr lang="en-US" altLang="nl-NL" smtClean="0"/>
          </a:p>
        </p:txBody>
      </p:sp>
    </p:spTree>
    <p:extLst>
      <p:ext uri="{BB962C8B-B14F-4D97-AF65-F5344CB8AC3E}">
        <p14:creationId xmlns:p14="http://schemas.microsoft.com/office/powerpoint/2010/main" val="3619941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01725B-3F06-46B6-BAB4-6D90B3FA71CF}" type="slidenum">
              <a:rPr lang="en-US" altLang="nl-NL"/>
              <a:pPr eaLnBrk="1" hangingPunct="1"/>
              <a:t>18</a:t>
            </a:fld>
            <a:endParaRPr lang="en-US" altLang="nl-NL"/>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There are several iterative methods at our hands, for example, the Jacobi method, the Gauss-Sidel method and succesive over relaxation. MATLAB has some functions for iterative methods, it wouldn't hurt you to take a look at them (e.g. by typing </a:t>
            </a:r>
            <a:r>
              <a:rPr lang="en-US" altLang="nl-NL" smtClean="0">
                <a:latin typeface="Courier New" panose="02070309020205020404" pitchFamily="49" charset="0"/>
              </a:rPr>
              <a:t>help bicg</a:t>
            </a:r>
            <a:r>
              <a:rPr lang="en-US" altLang="nl-NL" smtClean="0"/>
              <a:t> or going to the mathworks website).  In this lecture we will look at one method, the Jacobi method.</a:t>
            </a:r>
          </a:p>
        </p:txBody>
      </p:sp>
    </p:spTree>
    <p:extLst>
      <p:ext uri="{BB962C8B-B14F-4D97-AF65-F5344CB8AC3E}">
        <p14:creationId xmlns:p14="http://schemas.microsoft.com/office/powerpoint/2010/main" val="2536233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BA3FF8-3146-4B19-B9A1-E8CA0D7737DE}" type="slidenum">
              <a:rPr lang="en-US" altLang="nl-NL"/>
              <a:pPr eaLnBrk="1" hangingPunct="1"/>
              <a:t>19</a:t>
            </a:fld>
            <a:endParaRPr lang="en-US" altLang="nl-NL"/>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As you remember we derived an equation in the previous slides (4-11). We could rearrange that equation into (4-12).</a:t>
            </a:r>
          </a:p>
        </p:txBody>
      </p:sp>
    </p:spTree>
    <p:extLst>
      <p:ext uri="{BB962C8B-B14F-4D97-AF65-F5344CB8AC3E}">
        <p14:creationId xmlns:p14="http://schemas.microsoft.com/office/powerpoint/2010/main" val="1460490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636E87-415D-4B41-96BF-8D456316E183}" type="slidenum">
              <a:rPr lang="en-US" altLang="nl-NL"/>
              <a:pPr eaLnBrk="1" hangingPunct="1"/>
              <a:t>20</a:t>
            </a:fld>
            <a:endParaRPr lang="en-US" altLang="nl-NL"/>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In the Jacobi scheme, the iteration continues with an initial guess for the values of T at each node, we make a new updated value using (4-12) and obtaining (4-13). We do this for all other nodes. Once we have gone through all nodes, we use the new guess values as a guess and repeat!</a:t>
            </a:r>
          </a:p>
        </p:txBody>
      </p:sp>
    </p:spTree>
    <p:extLst>
      <p:ext uri="{BB962C8B-B14F-4D97-AF65-F5344CB8AC3E}">
        <p14:creationId xmlns:p14="http://schemas.microsoft.com/office/powerpoint/2010/main" val="1973172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3B82C07-4328-4450-8BA6-128123F2FA3C}" type="slidenum">
              <a:rPr lang="en-US" altLang="nl-NL"/>
              <a:pPr eaLnBrk="1" hangingPunct="1"/>
              <a:t>21</a:t>
            </a:fld>
            <a:endParaRPr lang="en-US" altLang="nl-NL"/>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We could use the approach, using matrices,where we start we a matrix a generally of the form in the left upper corner. We split this matrix into a diagonal matrix D and another matrix S.</a:t>
            </a:r>
          </a:p>
        </p:txBody>
      </p:sp>
    </p:spTree>
    <p:extLst>
      <p:ext uri="{BB962C8B-B14F-4D97-AF65-F5344CB8AC3E}">
        <p14:creationId xmlns:p14="http://schemas.microsoft.com/office/powerpoint/2010/main" val="190989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ABF1994-A448-43F9-8A1D-9BD2FB6B0E31}" type="slidenum">
              <a:rPr lang="en-US" altLang="nl-NL"/>
              <a:pPr eaLnBrk="1" hangingPunct="1"/>
              <a:t>2</a:t>
            </a:fld>
            <a:endParaRPr lang="en-US" altLang="nl-NL"/>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Today we are going to take a look at iterative methods that can be used to solve large systems of (linear) equations.</a:t>
            </a:r>
          </a:p>
          <a:p>
            <a:pPr eaLnBrk="1" hangingPunct="1"/>
            <a:endParaRPr lang="en-US" altLang="nl-NL" smtClean="0"/>
          </a:p>
          <a:p>
            <a:pPr eaLnBrk="1" hangingPunct="1"/>
            <a:r>
              <a:rPr lang="en-US" altLang="nl-NL" smtClean="0"/>
              <a:t>We will solve Laplace’s equation, that describes heat conduction in a rectangular geometry.</a:t>
            </a:r>
          </a:p>
        </p:txBody>
      </p:sp>
    </p:spTree>
    <p:extLst>
      <p:ext uri="{BB962C8B-B14F-4D97-AF65-F5344CB8AC3E}">
        <p14:creationId xmlns:p14="http://schemas.microsoft.com/office/powerpoint/2010/main" val="2237722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72086F2-ED65-46DB-96A4-40DAB7B0F64E}" type="slidenum">
              <a:rPr lang="en-US" altLang="nl-NL"/>
              <a:pPr eaLnBrk="1" hangingPunct="1"/>
              <a:t>22</a:t>
            </a:fld>
            <a:endParaRPr lang="en-US" altLang="nl-NL"/>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We now can solve AT=b, by the following steps.</a:t>
            </a:r>
          </a:p>
        </p:txBody>
      </p:sp>
    </p:spTree>
    <p:extLst>
      <p:ext uri="{BB962C8B-B14F-4D97-AF65-F5344CB8AC3E}">
        <p14:creationId xmlns:p14="http://schemas.microsoft.com/office/powerpoint/2010/main" val="3790139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6EEE2D8-67C8-45AB-B2D5-11485733FA5A}" type="slidenum">
              <a:rPr lang="en-US" altLang="nl-NL"/>
              <a:pPr eaLnBrk="1" hangingPunct="1"/>
              <a:t>23</a:t>
            </a:fld>
            <a:endParaRPr lang="en-US" altLang="nl-NL"/>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The scheme would look like this, the major advantage is that only two vectors need to be stored, the old- and new temperature.</a:t>
            </a:r>
          </a:p>
        </p:txBody>
      </p:sp>
    </p:spTree>
    <p:extLst>
      <p:ext uri="{BB962C8B-B14F-4D97-AF65-F5344CB8AC3E}">
        <p14:creationId xmlns:p14="http://schemas.microsoft.com/office/powerpoint/2010/main" val="2552862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DB84E20-EFBE-4D32-BA72-62D313B25442}" type="slidenum">
              <a:rPr lang="en-US" altLang="nl-NL"/>
              <a:pPr eaLnBrk="1" hangingPunct="1"/>
              <a:t>24</a:t>
            </a:fld>
            <a:endParaRPr lang="en-US" altLang="nl-NL"/>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If you want to create this system in MATLAB you could type the code above.</a:t>
            </a:r>
          </a:p>
        </p:txBody>
      </p:sp>
    </p:spTree>
    <p:extLst>
      <p:ext uri="{BB962C8B-B14F-4D97-AF65-F5344CB8AC3E}">
        <p14:creationId xmlns:p14="http://schemas.microsoft.com/office/powerpoint/2010/main" val="1057076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DB84E20-EFBE-4D32-BA72-62D313B25442}" type="slidenum">
              <a:rPr lang="en-US" altLang="nl-NL"/>
              <a:pPr eaLnBrk="1" hangingPunct="1"/>
              <a:t>26</a:t>
            </a:fld>
            <a:endParaRPr lang="en-US" altLang="nl-NL"/>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If you want to create this system in MATLAB you could type the code above.</a:t>
            </a:r>
          </a:p>
        </p:txBody>
      </p:sp>
    </p:spTree>
    <p:extLst>
      <p:ext uri="{BB962C8B-B14F-4D97-AF65-F5344CB8AC3E}">
        <p14:creationId xmlns:p14="http://schemas.microsoft.com/office/powerpoint/2010/main" val="3949010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757CB0-D1D3-4032-9A8B-01A626C8BC86}" type="slidenum">
              <a:rPr lang="en-US" altLang="nl-NL"/>
              <a:pPr eaLnBrk="1" hangingPunct="1"/>
              <a:t>29</a:t>
            </a:fld>
            <a:endParaRPr lang="en-US" altLang="nl-NL"/>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If we define an error at the k-th iteration, and substituting this into the previous equation, we obtain a formulation of the error at the next iteration. The eigenvalues of D</a:t>
            </a:r>
            <a:r>
              <a:rPr lang="en-US" altLang="nl-NL" baseline="30000" smtClean="0"/>
              <a:t>-1</a:t>
            </a:r>
            <a:r>
              <a:rPr lang="en-US" altLang="nl-NL" smtClean="0"/>
              <a:t>S must always have a modulus less than unity to ensure that the error of the new iteration is smaller than the previous one (otherwise the error propagates!)</a:t>
            </a:r>
          </a:p>
        </p:txBody>
      </p:sp>
    </p:spTree>
    <p:extLst>
      <p:ext uri="{BB962C8B-B14F-4D97-AF65-F5344CB8AC3E}">
        <p14:creationId xmlns:p14="http://schemas.microsoft.com/office/powerpoint/2010/main" val="2175170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51C13C1-C71F-452D-AD40-BCD0FB70F372}" type="slidenum">
              <a:rPr lang="en-US" altLang="nl-NL"/>
              <a:pPr eaLnBrk="1" hangingPunct="1"/>
              <a:t>30</a:t>
            </a:fld>
            <a:endParaRPr lang="en-US" altLang="nl-NL"/>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We could express the error vector in terms of eigenvectors of D</a:t>
            </a:r>
            <a:r>
              <a:rPr lang="en-US" altLang="nl-NL" baseline="30000" smtClean="0"/>
              <a:t>-1</a:t>
            </a:r>
            <a:r>
              <a:rPr lang="en-US" altLang="nl-NL" smtClean="0"/>
              <a:t>S as (4-14), so the error at the k+1-th position would be like (4-15). </a:t>
            </a:r>
          </a:p>
          <a:p>
            <a:pPr eaLnBrk="1" hangingPunct="1"/>
            <a:r>
              <a:rPr lang="en-US" altLang="nl-NL" smtClean="0"/>
              <a:t>The magnitude of the error will grow on each iteration if any of the eigenvalues (</a:t>
            </a:r>
            <a:r>
              <a:rPr lang="en-US" altLang="nl-NL" smtClean="0">
                <a:latin typeface="Symbol" panose="05050102010706020507" pitchFamily="18" charset="2"/>
              </a:rPr>
              <a:t>l</a:t>
            </a:r>
            <a:r>
              <a:rPr lang="en-US" altLang="nl-NL" smtClean="0"/>
              <a:t>) have a complex modulus greater than unity! We should find the largest magnitude of eigenvalue for the matrix D</a:t>
            </a:r>
            <a:r>
              <a:rPr lang="en-US" altLang="nl-NL" baseline="30000" smtClean="0"/>
              <a:t>-1</a:t>
            </a:r>
            <a:r>
              <a:rPr lang="en-US" altLang="nl-NL" smtClean="0"/>
              <a:t>S.</a:t>
            </a:r>
          </a:p>
        </p:txBody>
      </p:sp>
    </p:spTree>
    <p:extLst>
      <p:ext uri="{BB962C8B-B14F-4D97-AF65-F5344CB8AC3E}">
        <p14:creationId xmlns:p14="http://schemas.microsoft.com/office/powerpoint/2010/main" val="36127871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E583A8B-4F48-40EE-B50C-8FFA68C3AA13}" type="slidenum">
              <a:rPr lang="en-US" altLang="nl-NL"/>
              <a:pPr eaLnBrk="1" hangingPunct="1"/>
              <a:t>31</a:t>
            </a:fld>
            <a:endParaRPr lang="en-US" altLang="nl-NL"/>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The eigenvalues must be within this circle for the method to be converging.</a:t>
            </a:r>
          </a:p>
          <a:p>
            <a:pPr eaLnBrk="1" hangingPunct="1"/>
            <a:r>
              <a:rPr lang="en-US" altLang="nl-NL" smtClean="0"/>
              <a:t>Now, Gershgorin’s theorem is introduced.</a:t>
            </a:r>
          </a:p>
        </p:txBody>
      </p:sp>
    </p:spTree>
    <p:extLst>
      <p:ext uri="{BB962C8B-B14F-4D97-AF65-F5344CB8AC3E}">
        <p14:creationId xmlns:p14="http://schemas.microsoft.com/office/powerpoint/2010/main" val="9148503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C2FA4E-33CD-421D-99EB-9F49F7951B6A}" type="slidenum">
              <a:rPr lang="en-US" altLang="nl-NL"/>
              <a:pPr eaLnBrk="1" hangingPunct="1"/>
              <a:t>32</a:t>
            </a:fld>
            <a:endParaRPr lang="en-US" altLang="nl-NL"/>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That means, for the Jacobi iteration that the off-diagonal elements of row k of D-1S are 1/ak,k times the off diagonal elements of the original matrix A, while the diagonal element is zero, implying:</a:t>
            </a:r>
          </a:p>
          <a:p>
            <a:pPr eaLnBrk="1" hangingPunct="1"/>
            <a:r>
              <a:rPr lang="en-US" altLang="nl-NL" smtClean="0"/>
              <a:t>|</a:t>
            </a:r>
            <a:r>
              <a:rPr lang="en-US" altLang="nl-NL" smtClean="0">
                <a:latin typeface="Symbol" panose="05050102010706020507" pitchFamily="18" charset="2"/>
              </a:rPr>
              <a:t>l</a:t>
            </a:r>
            <a:r>
              <a:rPr lang="en-US" altLang="nl-NL" baseline="-25000" smtClean="0"/>
              <a:t>k</a:t>
            </a:r>
            <a:r>
              <a:rPr lang="en-US" altLang="nl-NL" smtClean="0"/>
              <a:t>||a</a:t>
            </a:r>
            <a:r>
              <a:rPr lang="en-US" altLang="nl-NL" baseline="-25000" smtClean="0"/>
              <a:t>k,k</a:t>
            </a:r>
            <a:r>
              <a:rPr lang="en-US" altLang="nl-NL" smtClean="0"/>
              <a:t>| = |a</a:t>
            </a:r>
            <a:r>
              <a:rPr lang="en-US" altLang="nl-NL" baseline="-25000" smtClean="0"/>
              <a:t>k,1</a:t>
            </a:r>
            <a:r>
              <a:rPr lang="en-US" altLang="nl-NL" smtClean="0"/>
              <a:t>| + |a</a:t>
            </a:r>
            <a:r>
              <a:rPr lang="en-US" altLang="nl-NL" baseline="-25000" smtClean="0"/>
              <a:t>k,2</a:t>
            </a:r>
            <a:r>
              <a:rPr lang="en-US" altLang="nl-NL" smtClean="0"/>
              <a:t>| + …+ |a</a:t>
            </a:r>
            <a:r>
              <a:rPr lang="en-US" altLang="nl-NL" baseline="-25000" smtClean="0"/>
              <a:t>k,N-2</a:t>
            </a:r>
            <a:r>
              <a:rPr lang="en-US" altLang="nl-NL" smtClean="0"/>
              <a:t>| + |a</a:t>
            </a:r>
            <a:r>
              <a:rPr lang="en-US" altLang="nl-NL" baseline="-25000" smtClean="0"/>
              <a:t>k,N-1</a:t>
            </a:r>
            <a:r>
              <a:rPr lang="en-US" altLang="nl-NL" smtClean="0"/>
              <a:t>| +|a</a:t>
            </a:r>
            <a:r>
              <a:rPr lang="en-US" altLang="nl-NL" baseline="-25000" smtClean="0"/>
              <a:t>k,N</a:t>
            </a:r>
            <a:r>
              <a:rPr lang="en-US" altLang="nl-NL" smtClean="0"/>
              <a:t>|</a:t>
            </a:r>
          </a:p>
          <a:p>
            <a:pPr eaLnBrk="1" hangingPunct="1"/>
            <a:r>
              <a:rPr lang="en-US" altLang="nl-NL" smtClean="0"/>
              <a:t>So for|</a:t>
            </a:r>
            <a:r>
              <a:rPr lang="en-US" altLang="nl-NL" smtClean="0">
                <a:latin typeface="Symbol" panose="05050102010706020507" pitchFamily="18" charset="2"/>
              </a:rPr>
              <a:t>l</a:t>
            </a:r>
            <a:r>
              <a:rPr lang="en-US" altLang="nl-NL" baseline="-25000" smtClean="0"/>
              <a:t>k</a:t>
            </a:r>
            <a:r>
              <a:rPr lang="en-US" altLang="nl-NL" smtClean="0"/>
              <a:t>|&lt;1 holds (4-17). In words that means, for the Jacobi method to be stable, the size of the diagonal element must be larger than the sum of the moduli of the other elements in the row. Such matrix is called diagonally dominant.  It turns out that for the sorts of banded matrices you find when solving pde’s, the this condition is required for stability.</a:t>
            </a:r>
          </a:p>
        </p:txBody>
      </p:sp>
    </p:spTree>
    <p:extLst>
      <p:ext uri="{BB962C8B-B14F-4D97-AF65-F5344CB8AC3E}">
        <p14:creationId xmlns:p14="http://schemas.microsoft.com/office/powerpoint/2010/main" val="28487714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82CD423-E05F-4EC9-A9E4-E4B1D7DCD72B}" type="slidenum">
              <a:rPr lang="en-US" altLang="nl-NL"/>
              <a:pPr eaLnBrk="1" hangingPunct="1"/>
              <a:t>33</a:t>
            </a:fld>
            <a:endParaRPr lang="en-US" altLang="nl-NL"/>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The main message of this lecture was: pde’s can be written as sparse systems of linear equations. You could use a direct method, like Gaussian elimination to solve such system, but, if you have systems in more then 1 dimension, there are more efficient alternatives: iterative methods. You saw, briefly how the Jacobi method works, and you found out that eigenvalues of composite matrices, representing error in the iteration determine whether the method is stable or not (that means the error converges).</a:t>
            </a:r>
          </a:p>
        </p:txBody>
      </p:sp>
    </p:spTree>
    <p:extLst>
      <p:ext uri="{BB962C8B-B14F-4D97-AF65-F5344CB8AC3E}">
        <p14:creationId xmlns:p14="http://schemas.microsoft.com/office/powerpoint/2010/main" val="442139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E4727E1-A349-4BD7-ADBB-53D655BAB9A0}" type="slidenum">
              <a:rPr lang="en-US" altLang="nl-NL" smtClean="0"/>
              <a:pPr/>
              <a:t>4</a:t>
            </a:fld>
            <a:endParaRPr lang="en-US" altLang="nl-NL"/>
          </a:p>
        </p:txBody>
      </p:sp>
    </p:spTree>
    <p:extLst>
      <p:ext uri="{BB962C8B-B14F-4D97-AF65-F5344CB8AC3E}">
        <p14:creationId xmlns:p14="http://schemas.microsoft.com/office/powerpoint/2010/main" val="2619094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FB67AFB-E07D-493D-8848-BF3D15D63EDB}" type="slidenum">
              <a:rPr lang="en-US" altLang="nl-NL"/>
              <a:pPr eaLnBrk="1" hangingPunct="1"/>
              <a:t>6</a:t>
            </a:fld>
            <a:endParaRPr lang="en-US" altLang="nl-NL"/>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The equation that governs temperature in a slab of material is given by (4-1). Where </a:t>
            </a:r>
            <a:r>
              <a:rPr lang="en-US" altLang="nl-NL" smtClean="0">
                <a:latin typeface="Symbol" panose="05050102010706020507" pitchFamily="18" charset="2"/>
              </a:rPr>
              <a:t>a</a:t>
            </a:r>
            <a:r>
              <a:rPr lang="en-US" altLang="nl-NL" smtClean="0"/>
              <a:t> is the thermal diffusivity. Nabla, or del is the partial derivative operator. We will consider this equation as a steady state problem, so no dependence of time (as 4-2). If we write out (4-2) in two dimensions, for Cartesian coordinates we will have (4-3).</a:t>
            </a:r>
          </a:p>
          <a:p>
            <a:pPr eaLnBrk="1" hangingPunct="1"/>
            <a:endParaRPr lang="en-US" altLang="nl-NL" smtClean="0"/>
          </a:p>
          <a:p>
            <a:pPr eaLnBrk="1" hangingPunct="1"/>
            <a:r>
              <a:rPr lang="en-US" altLang="nl-NL" smtClean="0"/>
              <a:t>The figure shows you how the domain is defined, with four boundaries.</a:t>
            </a:r>
          </a:p>
        </p:txBody>
      </p:sp>
    </p:spTree>
    <p:extLst>
      <p:ext uri="{BB962C8B-B14F-4D97-AF65-F5344CB8AC3E}">
        <p14:creationId xmlns:p14="http://schemas.microsoft.com/office/powerpoint/2010/main" val="3514604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33B0F9-6E13-440C-9C99-4332BB116135}" type="slidenum">
              <a:rPr lang="en-US" altLang="nl-NL"/>
              <a:pPr eaLnBrk="1" hangingPunct="1"/>
              <a:t>7</a:t>
            </a:fld>
            <a:endParaRPr lang="en-US" altLang="nl-NL"/>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We now place a grid over the domain and we want to track the temperature at each point on the grid. For simplicity we will use an equally divided grid interval, so </a:t>
            </a:r>
            <a:r>
              <a:rPr lang="en-US" altLang="nl-NL" smtClean="0">
                <a:latin typeface="Symbol" panose="05050102010706020507" pitchFamily="18" charset="2"/>
              </a:rPr>
              <a:t>D</a:t>
            </a:r>
            <a:r>
              <a:rPr lang="en-US" altLang="nl-NL" smtClean="0"/>
              <a:t>x = </a:t>
            </a:r>
            <a:r>
              <a:rPr lang="en-US" altLang="nl-NL" smtClean="0">
                <a:latin typeface="Symbol" panose="05050102010706020507" pitchFamily="18" charset="2"/>
              </a:rPr>
              <a:t>D</a:t>
            </a:r>
            <a:r>
              <a:rPr lang="en-US" altLang="nl-NL" smtClean="0"/>
              <a:t>y.</a:t>
            </a:r>
          </a:p>
          <a:p>
            <a:pPr eaLnBrk="1" hangingPunct="1"/>
            <a:endParaRPr lang="en-US" altLang="nl-NL" smtClean="0"/>
          </a:p>
          <a:p>
            <a:pPr eaLnBrk="1" hangingPunct="1"/>
            <a:r>
              <a:rPr lang="en-US" altLang="nl-NL" smtClean="0"/>
              <a:t>We can index a node with </a:t>
            </a:r>
          </a:p>
          <a:p>
            <a:pPr eaLnBrk="1" hangingPunct="1">
              <a:spcBef>
                <a:spcPct val="50000"/>
              </a:spcBef>
            </a:pPr>
            <a:r>
              <a:rPr lang="nl-NL" altLang="nl-NL" smtClean="0"/>
              <a:t>K = i + Nx(j-1)</a:t>
            </a:r>
          </a:p>
          <a:p>
            <a:pPr eaLnBrk="1" hangingPunct="1">
              <a:spcBef>
                <a:spcPct val="50000"/>
              </a:spcBef>
            </a:pPr>
            <a:r>
              <a:rPr lang="nl-NL" altLang="nl-NL" smtClean="0"/>
              <a:t>So that: Ti,j = Tk=i+Nx(j-1)</a:t>
            </a:r>
            <a:endParaRPr lang="en-US" altLang="nl-NL" smtClean="0"/>
          </a:p>
          <a:p>
            <a:pPr eaLnBrk="1" hangingPunct="1">
              <a:spcBef>
                <a:spcPct val="50000"/>
              </a:spcBef>
            </a:pPr>
            <a:r>
              <a:rPr lang="nl-NL" altLang="nl-NL" smtClean="0"/>
              <a:t>Now we can use finite differences to approximate a our two dimensional Laplace equation. So we need some kind of estimate of the second derivative at node </a:t>
            </a:r>
            <a:r>
              <a:rPr lang="nl-NL" altLang="nl-NL" i="1" smtClean="0"/>
              <a:t>k</a:t>
            </a:r>
            <a:r>
              <a:rPr lang="nl-NL" altLang="nl-NL" smtClean="0"/>
              <a:t>.</a:t>
            </a:r>
          </a:p>
          <a:p>
            <a:pPr eaLnBrk="1" hangingPunct="1"/>
            <a:endParaRPr lang="en-US" altLang="nl-NL" smtClean="0"/>
          </a:p>
        </p:txBody>
      </p:sp>
    </p:spTree>
    <p:extLst>
      <p:ext uri="{BB962C8B-B14F-4D97-AF65-F5344CB8AC3E}">
        <p14:creationId xmlns:p14="http://schemas.microsoft.com/office/powerpoint/2010/main" val="602001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B3BD71A-F551-41AA-B828-B13574D8C5E3}" type="slidenum">
              <a:rPr lang="en-US" altLang="nl-NL"/>
              <a:pPr eaLnBrk="1" hangingPunct="1"/>
              <a:t>8</a:t>
            </a:fld>
            <a:endParaRPr lang="en-US" altLang="nl-NL"/>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We could assume a piece-wise linear profile, where we approximate at each grid interval a temperature difference by a linear function. We can estimate now the second derivative by (4-4), which can be written as (4-5)</a:t>
            </a:r>
          </a:p>
        </p:txBody>
      </p:sp>
    </p:spTree>
    <p:extLst>
      <p:ext uri="{BB962C8B-B14F-4D97-AF65-F5344CB8AC3E}">
        <p14:creationId xmlns:p14="http://schemas.microsoft.com/office/powerpoint/2010/main" val="3534988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FB11FA-0D1D-46D0-8798-464D73D9366E}" type="slidenum">
              <a:rPr lang="en-US" altLang="nl-NL"/>
              <a:pPr eaLnBrk="1" hangingPunct="1"/>
              <a:t>9</a:t>
            </a:fld>
            <a:endParaRPr lang="en-US" altLang="nl-NL"/>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Doing the same for the y-direction, we end up with (4-6). Or, in terms of node indices as (4-7).  If we take an equally spaced grid of </a:t>
            </a:r>
            <a:r>
              <a:rPr lang="en-US" altLang="nl-NL" smtClean="0">
                <a:latin typeface="Symbol" panose="05050102010706020507" pitchFamily="18" charset="2"/>
              </a:rPr>
              <a:t>D</a:t>
            </a:r>
            <a:r>
              <a:rPr lang="en-US" altLang="nl-NL" smtClean="0"/>
              <a:t>x=</a:t>
            </a:r>
            <a:r>
              <a:rPr lang="en-US" altLang="nl-NL" smtClean="0">
                <a:latin typeface="Symbol" panose="05050102010706020507" pitchFamily="18" charset="2"/>
              </a:rPr>
              <a:t>D</a:t>
            </a:r>
            <a:r>
              <a:rPr lang="en-US" altLang="nl-NL" smtClean="0"/>
              <a:t>y=1, we can rewrite (4-7) into (4-8). This equations tells you that the temperature at a grid point is equal to the average of the surrounding temperatures.</a:t>
            </a:r>
          </a:p>
        </p:txBody>
      </p:sp>
    </p:spTree>
    <p:extLst>
      <p:ext uri="{BB962C8B-B14F-4D97-AF65-F5344CB8AC3E}">
        <p14:creationId xmlns:p14="http://schemas.microsoft.com/office/powerpoint/2010/main" val="2279204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DB84E20-EFBE-4D32-BA72-62D313B25442}" type="slidenum">
              <a:rPr lang="en-US" altLang="nl-NL"/>
              <a:pPr eaLnBrk="1" hangingPunct="1"/>
              <a:t>10</a:t>
            </a:fld>
            <a:endParaRPr lang="en-US" altLang="nl-NL"/>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If you want to create this system in MATLAB you could type the code above.</a:t>
            </a:r>
          </a:p>
        </p:txBody>
      </p:sp>
    </p:spTree>
    <p:extLst>
      <p:ext uri="{BB962C8B-B14F-4D97-AF65-F5344CB8AC3E}">
        <p14:creationId xmlns:p14="http://schemas.microsoft.com/office/powerpoint/2010/main" val="565270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99D5DD-11C8-482C-B270-2E90C7A26DD4}" type="slidenum">
              <a:rPr lang="en-US" altLang="nl-NL"/>
              <a:pPr eaLnBrk="1" hangingPunct="1"/>
              <a:t>11</a:t>
            </a:fld>
            <a:endParaRPr lang="en-US" altLang="nl-NL"/>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t>If you ‘spy’  the A matrix you will see that the matrix has a sparse structure, all elements with values appear in diagonals, the upper and lower parts of the matrix are zeros. It is also not triagonal, as there are offset bands. Such offset bands can cause you a lot of problems!!</a:t>
            </a:r>
          </a:p>
        </p:txBody>
      </p:sp>
    </p:spTree>
    <p:extLst>
      <p:ext uri="{BB962C8B-B14F-4D97-AF65-F5344CB8AC3E}">
        <p14:creationId xmlns:p14="http://schemas.microsoft.com/office/powerpoint/2010/main" val="32595559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38600" y="1152525"/>
            <a:ext cx="5905500" cy="4171950"/>
          </a:xfrm>
          <a:prstGeom prst="rect">
            <a:avLst/>
          </a:prstGeom>
        </p:spPr>
      </p:pic>
      <p:pic>
        <p:nvPicPr>
          <p:cNvPr id="5" name="Picture 9" descr="blue title"/>
          <p:cNvPicPr>
            <a:picLocks noChangeAspect="1" noChangeArrowheads="1"/>
          </p:cNvPicPr>
          <p:nvPr userDrawn="1"/>
        </p:nvPicPr>
        <p:blipFill>
          <a:blip r:embed="rId3" cstate="print"/>
          <a:srcRect/>
          <a:stretch>
            <a:fillRect/>
          </a:stretch>
        </p:blipFill>
        <p:spPr bwMode="auto">
          <a:xfrm>
            <a:off x="0" y="0"/>
            <a:ext cx="9140825" cy="6854825"/>
          </a:xfrm>
          <a:prstGeom prst="rect">
            <a:avLst/>
          </a:prstGeom>
          <a:noFill/>
          <a:ln w="9525">
            <a:noFill/>
            <a:miter lim="800000"/>
            <a:headEnd/>
            <a:tailEnd/>
          </a:ln>
        </p:spPr>
      </p:pic>
      <p:sp>
        <p:nvSpPr>
          <p:cNvPr id="50178" name="Rectangle 2"/>
          <p:cNvSpPr>
            <a:spLocks noGrp="1" noChangeArrowheads="1"/>
          </p:cNvSpPr>
          <p:nvPr>
            <p:ph type="ctrTitle"/>
          </p:nvPr>
        </p:nvSpPr>
        <p:spPr>
          <a:xfrm>
            <a:off x="611188" y="1619250"/>
            <a:ext cx="5616575" cy="1470025"/>
          </a:xfrm>
        </p:spPr>
        <p:txBody>
          <a:bodyPr anchor="t"/>
          <a:lstStyle>
            <a:lvl1pPr>
              <a:defRPr/>
            </a:lvl1pPr>
          </a:lstStyle>
          <a:p>
            <a:r>
              <a:rPr lang="en-US" smtClean="0"/>
              <a:t>Click to edit Master title style</a:t>
            </a:r>
            <a:endParaRPr lang="nl-NL"/>
          </a:p>
        </p:txBody>
      </p:sp>
      <p:sp>
        <p:nvSpPr>
          <p:cNvPr id="50179" name="Rectangle 3"/>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r>
              <a:rPr lang="en-US" smtClean="0"/>
              <a:t>Click to edit Master subtitle style</a:t>
            </a:r>
            <a:endParaRPr lang="nl-NL"/>
          </a:p>
        </p:txBody>
      </p:sp>
    </p:spTree>
    <p:extLst>
      <p:ext uri="{BB962C8B-B14F-4D97-AF65-F5344CB8AC3E}">
        <p14:creationId xmlns:p14="http://schemas.microsoft.com/office/powerpoint/2010/main" val="15252705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fld id="{150CFA1A-9F2B-4233-BB66-A61CB2DDB590}" type="slidenum">
              <a:rPr lang="en-US" altLang="nl-NL" smtClean="0"/>
              <a:pPr/>
              <a:t>‹#›</a:t>
            </a:fld>
            <a:endParaRPr lang="en-US" altLang="nl-NL"/>
          </a:p>
        </p:txBody>
      </p:sp>
      <p:sp>
        <p:nvSpPr>
          <p:cNvPr id="6"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44173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0"/>
            <a:ext cx="2005012" cy="5738813"/>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611188" y="0"/>
            <a:ext cx="5867400" cy="5738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fld id="{A0C81E68-96FB-4888-89CE-3F77AA22E8A9}" type="slidenum">
              <a:rPr lang="en-US" altLang="nl-NL" smtClean="0"/>
              <a:pPr/>
              <a:t>‹#›</a:t>
            </a:fld>
            <a:endParaRPr lang="en-US" altLang="nl-NL"/>
          </a:p>
        </p:txBody>
      </p:sp>
      <p:sp>
        <p:nvSpPr>
          <p:cNvPr id="6"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5257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611188" y="0"/>
            <a:ext cx="8024812" cy="895350"/>
          </a:xfrm>
        </p:spPr>
        <p:txBody>
          <a:bodyPr/>
          <a:lstStyle/>
          <a:p>
            <a:r>
              <a:rPr lang="en-US" smtClean="0"/>
              <a:t>Click to edit Master title style</a:t>
            </a:r>
            <a:endParaRPr lang="nl-NL"/>
          </a:p>
        </p:txBody>
      </p:sp>
      <p:sp>
        <p:nvSpPr>
          <p:cNvPr id="3" name="Text Placeholder 2"/>
          <p:cNvSpPr>
            <a:spLocks noGrp="1"/>
          </p:cNvSpPr>
          <p:nvPr>
            <p:ph type="body" sz="half" idx="1"/>
          </p:nvPr>
        </p:nvSpPr>
        <p:spPr>
          <a:xfrm>
            <a:off x="611188" y="1196975"/>
            <a:ext cx="3919537" cy="454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Media Placeholder 3"/>
          <p:cNvSpPr>
            <a:spLocks noGrp="1"/>
          </p:cNvSpPr>
          <p:nvPr>
            <p:ph type="media" sz="half" idx="2"/>
          </p:nvPr>
        </p:nvSpPr>
        <p:spPr>
          <a:xfrm>
            <a:off x="4683125" y="1196975"/>
            <a:ext cx="3921125" cy="4541838"/>
          </a:xfrm>
        </p:spPr>
        <p:txBody>
          <a:bodyPr/>
          <a:lstStyle/>
          <a:p>
            <a:pPr lvl="0"/>
            <a:r>
              <a:rPr lang="en-US" noProof="0" smtClean="0"/>
              <a:t>Click icon to add media</a:t>
            </a:r>
            <a:endParaRPr lang="nl-NL" noProof="0"/>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fld id="{7936C528-C74D-474D-87E8-3CA8F5FAD5B5}" type="slidenum">
              <a:rPr lang="en-US" altLang="nl-NL" smtClean="0"/>
              <a:pPr/>
              <a:t>‹#›</a:t>
            </a:fld>
            <a:endParaRPr lang="en-US" altLang="nl-NL"/>
          </a:p>
        </p:txBody>
      </p:sp>
      <p:sp>
        <p:nvSpPr>
          <p:cNvPr id="7"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86430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2125" y="363538"/>
            <a:ext cx="7121525" cy="1143000"/>
          </a:xfrm>
        </p:spPr>
        <p:txBody>
          <a:bodyPr/>
          <a:lstStyle/>
          <a:p>
            <a:r>
              <a:rPr lang="en-US" smtClean="0"/>
              <a:t>Click to edit Master title style</a:t>
            </a:r>
            <a:endParaRPr lang="nl-NL"/>
          </a:p>
        </p:txBody>
      </p:sp>
      <p:sp>
        <p:nvSpPr>
          <p:cNvPr id="3" name="Text Placeholder 2"/>
          <p:cNvSpPr>
            <a:spLocks noGrp="1"/>
          </p:cNvSpPr>
          <p:nvPr>
            <p:ph type="body" sz="half" idx="1"/>
          </p:nvPr>
        </p:nvSpPr>
        <p:spPr>
          <a:xfrm>
            <a:off x="1763713" y="2051050"/>
            <a:ext cx="3482975" cy="356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5399088" y="2051050"/>
            <a:ext cx="3482975" cy="356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a:xfrm>
            <a:off x="7572375" y="6402388"/>
            <a:ext cx="936625"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635375" y="6402388"/>
            <a:ext cx="39370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509000" y="6400800"/>
            <a:ext cx="374650" cy="476250"/>
          </a:xfrm>
        </p:spPr>
        <p:txBody>
          <a:bodyPr/>
          <a:lstStyle>
            <a:lvl1pPr>
              <a:defRPr/>
            </a:lvl1pPr>
          </a:lstStyle>
          <a:p>
            <a:fld id="{7936C528-C74D-474D-87E8-3CA8F5FAD5B5}" type="slidenum">
              <a:rPr lang="en-US" altLang="nl-NL" smtClean="0"/>
              <a:pPr/>
              <a:t>‹#›</a:t>
            </a:fld>
            <a:endParaRPr lang="en-US" altLang="nl-NL"/>
          </a:p>
        </p:txBody>
      </p:sp>
    </p:spTree>
    <p:extLst>
      <p:ext uri="{BB962C8B-B14F-4D97-AF65-F5344CB8AC3E}">
        <p14:creationId xmlns:p14="http://schemas.microsoft.com/office/powerpoint/2010/main" val="554794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20164" name="Rectangle 4"/>
          <p:cNvSpPr>
            <a:spLocks noGrp="1" noChangeArrowheads="1"/>
          </p:cNvSpPr>
          <p:nvPr>
            <p:ph type="ctrTitle"/>
          </p:nvPr>
        </p:nvSpPr>
        <p:spPr>
          <a:xfrm>
            <a:off x="611188" y="1619250"/>
            <a:ext cx="5616575" cy="1470025"/>
          </a:xfrm>
        </p:spPr>
        <p:txBody>
          <a:bodyPr anchor="t"/>
          <a:lstStyle>
            <a:lvl1pPr>
              <a:defRPr/>
            </a:lvl1pPr>
          </a:lstStyle>
          <a:p>
            <a:r>
              <a:rPr lang="en-US" smtClean="0"/>
              <a:t>Click to edit Master title style</a:t>
            </a:r>
            <a:endParaRPr lang="nl-NL"/>
          </a:p>
        </p:txBody>
      </p:sp>
      <p:sp>
        <p:nvSpPr>
          <p:cNvPr id="220165" name="Rectangle 5"/>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r>
              <a:rPr lang="en-US" smtClean="0"/>
              <a:t>Click to edit Master subtitle style</a:t>
            </a:r>
            <a:endParaRPr lang="nl-NL"/>
          </a:p>
        </p:txBody>
      </p:sp>
    </p:spTree>
    <p:extLst>
      <p:ext uri="{BB962C8B-B14F-4D97-AF65-F5344CB8AC3E}">
        <p14:creationId xmlns:p14="http://schemas.microsoft.com/office/powerpoint/2010/main" val="703897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5" name="Rectangle 12"/>
          <p:cNvSpPr>
            <a:spLocks noGrp="1" noChangeArrowheads="1"/>
          </p:cNvSpPr>
          <p:nvPr>
            <p:ph type="sldNum" sz="quarter" idx="11"/>
          </p:nvPr>
        </p:nvSpPr>
        <p:spPr>
          <a:ln/>
        </p:spPr>
        <p:txBody>
          <a:bodyPr/>
          <a:lstStyle>
            <a:lvl1pPr>
              <a:defRPr/>
            </a:lvl1pPr>
          </a:lstStyle>
          <a:p>
            <a:pPr>
              <a:defRPr/>
            </a:pPr>
            <a:r>
              <a:rPr lang="nl-NL"/>
              <a:t>PAGE </a:t>
            </a:r>
            <a:fld id="{3CF587B7-FFDA-4C12-B27B-7336234464A0}" type="slidenum">
              <a:rPr lang="nl-NL"/>
              <a:pPr>
                <a:defRPr/>
              </a:pPr>
              <a:t>‹#›</a:t>
            </a:fld>
            <a:endParaRPr lang="nl-NL"/>
          </a:p>
        </p:txBody>
      </p:sp>
      <p:sp>
        <p:nvSpPr>
          <p:cNvPr id="6" name="Rectangle 14"/>
          <p:cNvSpPr>
            <a:spLocks noGrp="1" noChangeArrowheads="1"/>
          </p:cNvSpPr>
          <p:nvPr>
            <p:ph type="dt" sz="half" idx="12"/>
          </p:nvPr>
        </p:nvSpPr>
        <p:spPr>
          <a:ln/>
        </p:spPr>
        <p:txBody>
          <a:bodyPr/>
          <a:lstStyle>
            <a:lvl1pPr>
              <a:defRPr/>
            </a:lvl1pPr>
          </a:lstStyle>
          <a:p>
            <a:pPr>
              <a:defRPr/>
            </a:pPr>
            <a:fld id="{D21DBE30-8AC5-43EC-94AA-16F88DFAFEE1}" type="datetime1">
              <a:rPr lang="nl-NL"/>
              <a:pPr>
                <a:defRPr/>
              </a:pPr>
              <a:t>19-11-2015</a:t>
            </a:fld>
            <a:endParaRPr lang="nl-NL"/>
          </a:p>
        </p:txBody>
      </p:sp>
    </p:spTree>
    <p:extLst>
      <p:ext uri="{BB962C8B-B14F-4D97-AF65-F5344CB8AC3E}">
        <p14:creationId xmlns:p14="http://schemas.microsoft.com/office/powerpoint/2010/main" val="740871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5" name="Rectangle 12"/>
          <p:cNvSpPr>
            <a:spLocks noGrp="1" noChangeArrowheads="1"/>
          </p:cNvSpPr>
          <p:nvPr>
            <p:ph type="sldNum" sz="quarter" idx="11"/>
          </p:nvPr>
        </p:nvSpPr>
        <p:spPr>
          <a:ln/>
        </p:spPr>
        <p:txBody>
          <a:bodyPr/>
          <a:lstStyle>
            <a:lvl1pPr>
              <a:defRPr/>
            </a:lvl1pPr>
          </a:lstStyle>
          <a:p>
            <a:pPr>
              <a:defRPr/>
            </a:pPr>
            <a:r>
              <a:rPr lang="nl-NL"/>
              <a:t>PAGE </a:t>
            </a:r>
            <a:fld id="{79AE27D7-3CCA-447F-B485-952311A21972}" type="slidenum">
              <a:rPr lang="nl-NL"/>
              <a:pPr>
                <a:defRPr/>
              </a:pPr>
              <a:t>‹#›</a:t>
            </a:fld>
            <a:endParaRPr lang="nl-NL"/>
          </a:p>
        </p:txBody>
      </p:sp>
      <p:sp>
        <p:nvSpPr>
          <p:cNvPr id="6" name="Rectangle 14"/>
          <p:cNvSpPr>
            <a:spLocks noGrp="1" noChangeArrowheads="1"/>
          </p:cNvSpPr>
          <p:nvPr>
            <p:ph type="dt" sz="half" idx="12"/>
          </p:nvPr>
        </p:nvSpPr>
        <p:spPr>
          <a:ln/>
        </p:spPr>
        <p:txBody>
          <a:bodyPr/>
          <a:lstStyle>
            <a:lvl1pPr>
              <a:defRPr/>
            </a:lvl1pPr>
          </a:lstStyle>
          <a:p>
            <a:pPr>
              <a:defRPr/>
            </a:pPr>
            <a:fld id="{112822D5-0A7B-4A1E-A80A-5B967E8FD88E}" type="datetime1">
              <a:rPr lang="nl-NL"/>
              <a:pPr>
                <a:defRPr/>
              </a:pPr>
              <a:t>19-11-2015</a:t>
            </a:fld>
            <a:endParaRPr lang="nl-NL"/>
          </a:p>
        </p:txBody>
      </p:sp>
    </p:spTree>
    <p:extLst>
      <p:ext uri="{BB962C8B-B14F-4D97-AF65-F5344CB8AC3E}">
        <p14:creationId xmlns:p14="http://schemas.microsoft.com/office/powerpoint/2010/main" val="4148774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611188" y="1196975"/>
            <a:ext cx="3919537" cy="4541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4683125" y="1196975"/>
            <a:ext cx="3921125" cy="4541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6" name="Rectangle 12"/>
          <p:cNvSpPr>
            <a:spLocks noGrp="1" noChangeArrowheads="1"/>
          </p:cNvSpPr>
          <p:nvPr>
            <p:ph type="sldNum" sz="quarter" idx="11"/>
          </p:nvPr>
        </p:nvSpPr>
        <p:spPr>
          <a:ln/>
        </p:spPr>
        <p:txBody>
          <a:bodyPr/>
          <a:lstStyle>
            <a:lvl1pPr>
              <a:defRPr/>
            </a:lvl1pPr>
          </a:lstStyle>
          <a:p>
            <a:pPr>
              <a:defRPr/>
            </a:pPr>
            <a:r>
              <a:rPr lang="nl-NL"/>
              <a:t>PAGE </a:t>
            </a:r>
            <a:fld id="{0EE1BDBD-3F4A-4569-8E1D-27612E9CDA62}" type="slidenum">
              <a:rPr lang="nl-NL"/>
              <a:pPr>
                <a:defRPr/>
              </a:pPr>
              <a:t>‹#›</a:t>
            </a:fld>
            <a:endParaRPr lang="nl-NL"/>
          </a:p>
        </p:txBody>
      </p:sp>
      <p:sp>
        <p:nvSpPr>
          <p:cNvPr id="7" name="Rectangle 14"/>
          <p:cNvSpPr>
            <a:spLocks noGrp="1" noChangeArrowheads="1"/>
          </p:cNvSpPr>
          <p:nvPr>
            <p:ph type="dt" sz="half" idx="12"/>
          </p:nvPr>
        </p:nvSpPr>
        <p:spPr>
          <a:ln/>
        </p:spPr>
        <p:txBody>
          <a:bodyPr/>
          <a:lstStyle>
            <a:lvl1pPr>
              <a:defRPr/>
            </a:lvl1pPr>
          </a:lstStyle>
          <a:p>
            <a:pPr>
              <a:defRPr/>
            </a:pPr>
            <a:fld id="{52FB6496-0A64-4993-8A70-780C75F3FACA}" type="datetime1">
              <a:rPr lang="nl-NL"/>
              <a:pPr>
                <a:defRPr/>
              </a:pPr>
              <a:t>19-11-2015</a:t>
            </a:fld>
            <a:endParaRPr lang="nl-NL"/>
          </a:p>
        </p:txBody>
      </p:sp>
    </p:spTree>
    <p:extLst>
      <p:ext uri="{BB962C8B-B14F-4D97-AF65-F5344CB8AC3E}">
        <p14:creationId xmlns:p14="http://schemas.microsoft.com/office/powerpoint/2010/main" val="1994038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8" name="Rectangle 12"/>
          <p:cNvSpPr>
            <a:spLocks noGrp="1" noChangeArrowheads="1"/>
          </p:cNvSpPr>
          <p:nvPr>
            <p:ph type="sldNum" sz="quarter" idx="11"/>
          </p:nvPr>
        </p:nvSpPr>
        <p:spPr>
          <a:ln/>
        </p:spPr>
        <p:txBody>
          <a:bodyPr/>
          <a:lstStyle>
            <a:lvl1pPr>
              <a:defRPr/>
            </a:lvl1pPr>
          </a:lstStyle>
          <a:p>
            <a:pPr>
              <a:defRPr/>
            </a:pPr>
            <a:r>
              <a:rPr lang="nl-NL"/>
              <a:t>PAGE </a:t>
            </a:r>
            <a:fld id="{81174FAA-1DBA-488D-AFF3-F582026CFB4D}" type="slidenum">
              <a:rPr lang="nl-NL"/>
              <a:pPr>
                <a:defRPr/>
              </a:pPr>
              <a:t>‹#›</a:t>
            </a:fld>
            <a:endParaRPr lang="nl-NL"/>
          </a:p>
        </p:txBody>
      </p:sp>
      <p:sp>
        <p:nvSpPr>
          <p:cNvPr id="9" name="Rectangle 14"/>
          <p:cNvSpPr>
            <a:spLocks noGrp="1" noChangeArrowheads="1"/>
          </p:cNvSpPr>
          <p:nvPr>
            <p:ph type="dt" sz="half" idx="12"/>
          </p:nvPr>
        </p:nvSpPr>
        <p:spPr>
          <a:ln/>
        </p:spPr>
        <p:txBody>
          <a:bodyPr/>
          <a:lstStyle>
            <a:lvl1pPr>
              <a:defRPr/>
            </a:lvl1pPr>
          </a:lstStyle>
          <a:p>
            <a:pPr>
              <a:defRPr/>
            </a:pPr>
            <a:fld id="{57DEE4F4-0B13-45CF-841F-6F81922ADED5}" type="datetime1">
              <a:rPr lang="nl-NL"/>
              <a:pPr>
                <a:defRPr/>
              </a:pPr>
              <a:t>19-11-2015</a:t>
            </a:fld>
            <a:endParaRPr lang="nl-NL"/>
          </a:p>
        </p:txBody>
      </p:sp>
    </p:spTree>
    <p:extLst>
      <p:ext uri="{BB962C8B-B14F-4D97-AF65-F5344CB8AC3E}">
        <p14:creationId xmlns:p14="http://schemas.microsoft.com/office/powerpoint/2010/main" val="29040938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4" name="Rectangle 12"/>
          <p:cNvSpPr>
            <a:spLocks noGrp="1" noChangeArrowheads="1"/>
          </p:cNvSpPr>
          <p:nvPr>
            <p:ph type="sldNum" sz="quarter" idx="11"/>
          </p:nvPr>
        </p:nvSpPr>
        <p:spPr>
          <a:ln/>
        </p:spPr>
        <p:txBody>
          <a:bodyPr/>
          <a:lstStyle>
            <a:lvl1pPr>
              <a:defRPr/>
            </a:lvl1pPr>
          </a:lstStyle>
          <a:p>
            <a:pPr>
              <a:defRPr/>
            </a:pPr>
            <a:r>
              <a:rPr lang="nl-NL"/>
              <a:t>PAGE </a:t>
            </a:r>
            <a:fld id="{4FDF7CF5-5A91-4788-BC75-AA6DBECE9F3D}" type="slidenum">
              <a:rPr lang="nl-NL"/>
              <a:pPr>
                <a:defRPr/>
              </a:pPr>
              <a:t>‹#›</a:t>
            </a:fld>
            <a:endParaRPr lang="nl-NL"/>
          </a:p>
        </p:txBody>
      </p:sp>
      <p:sp>
        <p:nvSpPr>
          <p:cNvPr id="5" name="Rectangle 14"/>
          <p:cNvSpPr>
            <a:spLocks noGrp="1" noChangeArrowheads="1"/>
          </p:cNvSpPr>
          <p:nvPr>
            <p:ph type="dt" sz="half" idx="12"/>
          </p:nvPr>
        </p:nvSpPr>
        <p:spPr>
          <a:ln/>
        </p:spPr>
        <p:txBody>
          <a:bodyPr/>
          <a:lstStyle>
            <a:lvl1pPr>
              <a:defRPr/>
            </a:lvl1pPr>
          </a:lstStyle>
          <a:p>
            <a:pPr>
              <a:defRPr/>
            </a:pPr>
            <a:fld id="{6331D04D-01FB-48AC-8663-F7FBC0B6E463}" type="datetime1">
              <a:rPr lang="nl-NL"/>
              <a:pPr>
                <a:defRPr/>
              </a:pPr>
              <a:t>19-11-2015</a:t>
            </a:fld>
            <a:endParaRPr lang="nl-NL"/>
          </a:p>
        </p:txBody>
      </p:sp>
    </p:spTree>
    <p:extLst>
      <p:ext uri="{BB962C8B-B14F-4D97-AF65-F5344CB8AC3E}">
        <p14:creationId xmlns:p14="http://schemas.microsoft.com/office/powerpoint/2010/main" val="3628334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Footer Placeholder 3"/>
          <p:cNvSpPr>
            <a:spLocks noGrp="1"/>
          </p:cNvSpPr>
          <p:nvPr>
            <p:ph type="ftr" sz="quarter" idx="10"/>
          </p:nvPr>
        </p:nvSpPr>
        <p:spPr>
          <a:xfrm>
            <a:off x="179388" y="6553200"/>
            <a:ext cx="2879725" cy="187325"/>
          </a:xfrm>
        </p:spPr>
        <p:txBody>
          <a:bodyPr/>
          <a:lstStyle>
            <a:lvl1pPr>
              <a:defRPr/>
            </a:lvl1pPr>
          </a:lstStyle>
          <a:p>
            <a:pPr>
              <a:defRPr/>
            </a:pPr>
            <a:endParaRPr lang="en-US"/>
          </a:p>
        </p:txBody>
      </p:sp>
      <p:sp>
        <p:nvSpPr>
          <p:cNvPr id="5" name="Slide Number Placeholder 4"/>
          <p:cNvSpPr>
            <a:spLocks noGrp="1"/>
          </p:cNvSpPr>
          <p:nvPr>
            <p:ph type="sldNum" sz="quarter" idx="11"/>
          </p:nvPr>
        </p:nvSpPr>
        <p:spPr>
          <a:xfrm>
            <a:off x="3843338" y="6567488"/>
            <a:ext cx="576262" cy="187325"/>
          </a:xfrm>
        </p:spPr>
        <p:txBody>
          <a:bodyPr/>
          <a:lstStyle>
            <a:lvl1pPr>
              <a:defRPr/>
            </a:lvl1pPr>
          </a:lstStyle>
          <a:p>
            <a:fld id="{1FC222B4-186B-4884-8F12-7D4766C3ED80}" type="slidenum">
              <a:rPr lang="en-US" altLang="nl-NL" smtClean="0"/>
              <a:pPr/>
              <a:t>‹#›</a:t>
            </a:fld>
            <a:endParaRPr lang="en-US" altLang="nl-NL"/>
          </a:p>
        </p:txBody>
      </p:sp>
      <p:sp>
        <p:nvSpPr>
          <p:cNvPr id="6" name="Date Placeholder 5"/>
          <p:cNvSpPr>
            <a:spLocks noGrp="1"/>
          </p:cNvSpPr>
          <p:nvPr>
            <p:ph type="dt" sz="half" idx="12"/>
          </p:nvPr>
        </p:nvSpPr>
        <p:spPr>
          <a:xfrm>
            <a:off x="3194050" y="6567488"/>
            <a:ext cx="539750" cy="187325"/>
          </a:xfrm>
        </p:spPr>
        <p:txBody>
          <a:bodyPr/>
          <a:lstStyle>
            <a:lvl1pPr>
              <a:defRPr/>
            </a:lvl1pPr>
          </a:lstStyle>
          <a:p>
            <a:pPr>
              <a:defRPr/>
            </a:pPr>
            <a:endParaRPr lang="en-US"/>
          </a:p>
        </p:txBody>
      </p:sp>
    </p:spTree>
    <p:extLst>
      <p:ext uri="{BB962C8B-B14F-4D97-AF65-F5344CB8AC3E}">
        <p14:creationId xmlns:p14="http://schemas.microsoft.com/office/powerpoint/2010/main" val="406798325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3" name="Rectangle 12"/>
          <p:cNvSpPr>
            <a:spLocks noGrp="1" noChangeArrowheads="1"/>
          </p:cNvSpPr>
          <p:nvPr>
            <p:ph type="sldNum" sz="quarter" idx="11"/>
          </p:nvPr>
        </p:nvSpPr>
        <p:spPr>
          <a:ln/>
        </p:spPr>
        <p:txBody>
          <a:bodyPr/>
          <a:lstStyle>
            <a:lvl1pPr>
              <a:defRPr/>
            </a:lvl1pPr>
          </a:lstStyle>
          <a:p>
            <a:pPr>
              <a:defRPr/>
            </a:pPr>
            <a:r>
              <a:rPr lang="nl-NL"/>
              <a:t>PAGE </a:t>
            </a:r>
            <a:fld id="{8A1B0D1B-B23E-40FB-88BE-5131966E410E}" type="slidenum">
              <a:rPr lang="nl-NL"/>
              <a:pPr>
                <a:defRPr/>
              </a:pPr>
              <a:t>‹#›</a:t>
            </a:fld>
            <a:endParaRPr lang="nl-NL"/>
          </a:p>
        </p:txBody>
      </p:sp>
      <p:sp>
        <p:nvSpPr>
          <p:cNvPr id="4" name="Rectangle 14"/>
          <p:cNvSpPr>
            <a:spLocks noGrp="1" noChangeArrowheads="1"/>
          </p:cNvSpPr>
          <p:nvPr>
            <p:ph type="dt" sz="half" idx="12"/>
          </p:nvPr>
        </p:nvSpPr>
        <p:spPr>
          <a:ln/>
        </p:spPr>
        <p:txBody>
          <a:bodyPr/>
          <a:lstStyle>
            <a:lvl1pPr>
              <a:defRPr/>
            </a:lvl1pPr>
          </a:lstStyle>
          <a:p>
            <a:pPr>
              <a:defRPr/>
            </a:pPr>
            <a:fld id="{6F77BB9A-A86E-4030-BD32-C82B80591036}" type="datetime1">
              <a:rPr lang="nl-NL"/>
              <a:pPr>
                <a:defRPr/>
              </a:pPr>
              <a:t>19-11-2015</a:t>
            </a:fld>
            <a:endParaRPr lang="nl-NL"/>
          </a:p>
        </p:txBody>
      </p:sp>
    </p:spTree>
    <p:extLst>
      <p:ext uri="{BB962C8B-B14F-4D97-AF65-F5344CB8AC3E}">
        <p14:creationId xmlns:p14="http://schemas.microsoft.com/office/powerpoint/2010/main" val="32912375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6" name="Rectangle 12"/>
          <p:cNvSpPr>
            <a:spLocks noGrp="1" noChangeArrowheads="1"/>
          </p:cNvSpPr>
          <p:nvPr>
            <p:ph type="sldNum" sz="quarter" idx="11"/>
          </p:nvPr>
        </p:nvSpPr>
        <p:spPr>
          <a:ln/>
        </p:spPr>
        <p:txBody>
          <a:bodyPr/>
          <a:lstStyle>
            <a:lvl1pPr>
              <a:defRPr/>
            </a:lvl1pPr>
          </a:lstStyle>
          <a:p>
            <a:pPr>
              <a:defRPr/>
            </a:pPr>
            <a:r>
              <a:rPr lang="nl-NL"/>
              <a:t>PAGE </a:t>
            </a:r>
            <a:fld id="{EDC4209C-43E8-4808-8378-8FD043309EEA}" type="slidenum">
              <a:rPr lang="nl-NL"/>
              <a:pPr>
                <a:defRPr/>
              </a:pPr>
              <a:t>‹#›</a:t>
            </a:fld>
            <a:endParaRPr lang="nl-NL"/>
          </a:p>
        </p:txBody>
      </p:sp>
      <p:sp>
        <p:nvSpPr>
          <p:cNvPr id="7" name="Rectangle 14"/>
          <p:cNvSpPr>
            <a:spLocks noGrp="1" noChangeArrowheads="1"/>
          </p:cNvSpPr>
          <p:nvPr>
            <p:ph type="dt" sz="half" idx="12"/>
          </p:nvPr>
        </p:nvSpPr>
        <p:spPr>
          <a:ln/>
        </p:spPr>
        <p:txBody>
          <a:bodyPr/>
          <a:lstStyle>
            <a:lvl1pPr>
              <a:defRPr/>
            </a:lvl1pPr>
          </a:lstStyle>
          <a:p>
            <a:pPr>
              <a:defRPr/>
            </a:pPr>
            <a:fld id="{F6937BE8-D83B-497B-9DE1-58E75AB00EE0}" type="datetime1">
              <a:rPr lang="nl-NL"/>
              <a:pPr>
                <a:defRPr/>
              </a:pPr>
              <a:t>19-11-2015</a:t>
            </a:fld>
            <a:endParaRPr lang="nl-NL"/>
          </a:p>
        </p:txBody>
      </p:sp>
    </p:spTree>
    <p:extLst>
      <p:ext uri="{BB962C8B-B14F-4D97-AF65-F5344CB8AC3E}">
        <p14:creationId xmlns:p14="http://schemas.microsoft.com/office/powerpoint/2010/main" val="2215677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6" name="Rectangle 12"/>
          <p:cNvSpPr>
            <a:spLocks noGrp="1" noChangeArrowheads="1"/>
          </p:cNvSpPr>
          <p:nvPr>
            <p:ph type="sldNum" sz="quarter" idx="11"/>
          </p:nvPr>
        </p:nvSpPr>
        <p:spPr>
          <a:ln/>
        </p:spPr>
        <p:txBody>
          <a:bodyPr/>
          <a:lstStyle>
            <a:lvl1pPr>
              <a:defRPr/>
            </a:lvl1pPr>
          </a:lstStyle>
          <a:p>
            <a:pPr>
              <a:defRPr/>
            </a:pPr>
            <a:r>
              <a:rPr lang="nl-NL"/>
              <a:t>PAGE </a:t>
            </a:r>
            <a:fld id="{0B7B2B52-9D01-49E9-9E8C-CA559FF67F65}" type="slidenum">
              <a:rPr lang="nl-NL"/>
              <a:pPr>
                <a:defRPr/>
              </a:pPr>
              <a:t>‹#›</a:t>
            </a:fld>
            <a:endParaRPr lang="nl-NL"/>
          </a:p>
        </p:txBody>
      </p:sp>
      <p:sp>
        <p:nvSpPr>
          <p:cNvPr id="7" name="Rectangle 14"/>
          <p:cNvSpPr>
            <a:spLocks noGrp="1" noChangeArrowheads="1"/>
          </p:cNvSpPr>
          <p:nvPr>
            <p:ph type="dt" sz="half" idx="12"/>
          </p:nvPr>
        </p:nvSpPr>
        <p:spPr>
          <a:ln/>
        </p:spPr>
        <p:txBody>
          <a:bodyPr/>
          <a:lstStyle>
            <a:lvl1pPr>
              <a:defRPr/>
            </a:lvl1pPr>
          </a:lstStyle>
          <a:p>
            <a:pPr>
              <a:defRPr/>
            </a:pPr>
            <a:fld id="{2E57DB77-8B6F-40FB-863D-4A3938483B40}" type="datetime1">
              <a:rPr lang="nl-NL"/>
              <a:pPr>
                <a:defRPr/>
              </a:pPr>
              <a:t>19-11-2015</a:t>
            </a:fld>
            <a:endParaRPr lang="nl-NL"/>
          </a:p>
        </p:txBody>
      </p:sp>
    </p:spTree>
    <p:extLst>
      <p:ext uri="{BB962C8B-B14F-4D97-AF65-F5344CB8AC3E}">
        <p14:creationId xmlns:p14="http://schemas.microsoft.com/office/powerpoint/2010/main" val="35154367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5" name="Rectangle 12"/>
          <p:cNvSpPr>
            <a:spLocks noGrp="1" noChangeArrowheads="1"/>
          </p:cNvSpPr>
          <p:nvPr>
            <p:ph type="sldNum" sz="quarter" idx="11"/>
          </p:nvPr>
        </p:nvSpPr>
        <p:spPr>
          <a:ln/>
        </p:spPr>
        <p:txBody>
          <a:bodyPr/>
          <a:lstStyle>
            <a:lvl1pPr>
              <a:defRPr/>
            </a:lvl1pPr>
          </a:lstStyle>
          <a:p>
            <a:pPr>
              <a:defRPr/>
            </a:pPr>
            <a:r>
              <a:rPr lang="nl-NL"/>
              <a:t>PAGE </a:t>
            </a:r>
            <a:fld id="{467939CE-C3C4-4F49-8A0C-045FD9EF3449}" type="slidenum">
              <a:rPr lang="nl-NL"/>
              <a:pPr>
                <a:defRPr/>
              </a:pPr>
              <a:t>‹#›</a:t>
            </a:fld>
            <a:endParaRPr lang="nl-NL"/>
          </a:p>
        </p:txBody>
      </p:sp>
      <p:sp>
        <p:nvSpPr>
          <p:cNvPr id="6" name="Rectangle 14"/>
          <p:cNvSpPr>
            <a:spLocks noGrp="1" noChangeArrowheads="1"/>
          </p:cNvSpPr>
          <p:nvPr>
            <p:ph type="dt" sz="half" idx="12"/>
          </p:nvPr>
        </p:nvSpPr>
        <p:spPr>
          <a:ln/>
        </p:spPr>
        <p:txBody>
          <a:bodyPr/>
          <a:lstStyle>
            <a:lvl1pPr>
              <a:defRPr/>
            </a:lvl1pPr>
          </a:lstStyle>
          <a:p>
            <a:pPr>
              <a:defRPr/>
            </a:pPr>
            <a:fld id="{12BBEF26-5A02-40FB-B7B5-58FA54025D66}" type="datetime1">
              <a:rPr lang="nl-NL"/>
              <a:pPr>
                <a:defRPr/>
              </a:pPr>
              <a:t>19-11-2015</a:t>
            </a:fld>
            <a:endParaRPr lang="nl-NL"/>
          </a:p>
        </p:txBody>
      </p:sp>
    </p:spTree>
    <p:extLst>
      <p:ext uri="{BB962C8B-B14F-4D97-AF65-F5344CB8AC3E}">
        <p14:creationId xmlns:p14="http://schemas.microsoft.com/office/powerpoint/2010/main" val="16305957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0"/>
            <a:ext cx="2005012" cy="5738813"/>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611188" y="0"/>
            <a:ext cx="5867400" cy="5738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5" name="Rectangle 12"/>
          <p:cNvSpPr>
            <a:spLocks noGrp="1" noChangeArrowheads="1"/>
          </p:cNvSpPr>
          <p:nvPr>
            <p:ph type="sldNum" sz="quarter" idx="11"/>
          </p:nvPr>
        </p:nvSpPr>
        <p:spPr>
          <a:ln/>
        </p:spPr>
        <p:txBody>
          <a:bodyPr/>
          <a:lstStyle>
            <a:lvl1pPr>
              <a:defRPr/>
            </a:lvl1pPr>
          </a:lstStyle>
          <a:p>
            <a:pPr>
              <a:defRPr/>
            </a:pPr>
            <a:r>
              <a:rPr lang="nl-NL"/>
              <a:t>PAGE </a:t>
            </a:r>
            <a:fld id="{ADF3ADC9-E0AC-4A09-BED1-12C296D096B4}" type="slidenum">
              <a:rPr lang="nl-NL"/>
              <a:pPr>
                <a:defRPr/>
              </a:pPr>
              <a:t>‹#›</a:t>
            </a:fld>
            <a:endParaRPr lang="nl-NL"/>
          </a:p>
        </p:txBody>
      </p:sp>
      <p:sp>
        <p:nvSpPr>
          <p:cNvPr id="6" name="Rectangle 14"/>
          <p:cNvSpPr>
            <a:spLocks noGrp="1" noChangeArrowheads="1"/>
          </p:cNvSpPr>
          <p:nvPr>
            <p:ph type="dt" sz="half" idx="12"/>
          </p:nvPr>
        </p:nvSpPr>
        <p:spPr>
          <a:ln/>
        </p:spPr>
        <p:txBody>
          <a:bodyPr/>
          <a:lstStyle>
            <a:lvl1pPr>
              <a:defRPr/>
            </a:lvl1pPr>
          </a:lstStyle>
          <a:p>
            <a:pPr>
              <a:defRPr/>
            </a:pPr>
            <a:fld id="{F0135616-B9C0-4285-B581-29916A0F8B41}" type="datetime1">
              <a:rPr lang="nl-NL"/>
              <a:pPr>
                <a:defRPr/>
              </a:pPr>
              <a:t>19-11-2015</a:t>
            </a:fld>
            <a:endParaRPr lang="nl-NL"/>
          </a:p>
        </p:txBody>
      </p:sp>
    </p:spTree>
    <p:extLst>
      <p:ext uri="{BB962C8B-B14F-4D97-AF65-F5344CB8AC3E}">
        <p14:creationId xmlns:p14="http://schemas.microsoft.com/office/powerpoint/2010/main" val="1942176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fld id="{A3D3C28A-18D7-42D5-A1B5-68E2048D353A}" type="slidenum">
              <a:rPr lang="en-US" altLang="nl-NL" smtClean="0"/>
              <a:pPr/>
              <a:t>‹#›</a:t>
            </a:fld>
            <a:endParaRPr lang="en-US" altLang="nl-NL"/>
          </a:p>
        </p:txBody>
      </p:sp>
      <p:sp>
        <p:nvSpPr>
          <p:cNvPr id="6"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04028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611188" y="1196975"/>
            <a:ext cx="3919537" cy="4541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4683125" y="1196975"/>
            <a:ext cx="3921125" cy="4541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fld id="{205C4A91-9164-4C9E-9179-ACBA0C139616}" type="slidenum">
              <a:rPr lang="en-US" altLang="nl-NL" smtClean="0"/>
              <a:pPr/>
              <a:t>‹#›</a:t>
            </a:fld>
            <a:endParaRPr lang="en-US" altLang="nl-NL"/>
          </a:p>
        </p:txBody>
      </p:sp>
      <p:sp>
        <p:nvSpPr>
          <p:cNvPr id="7"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130831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Rectangle 6"/>
          <p:cNvSpPr>
            <a:spLocks noGrp="1" noChangeArrowheads="1"/>
          </p:cNvSpPr>
          <p:nvPr>
            <p:ph type="ftr" sz="quarter" idx="10"/>
          </p:nvPr>
        </p:nvSpPr>
        <p:spPr>
          <a:ln/>
        </p:spPr>
        <p:txBody>
          <a:bodyPr/>
          <a:lstStyle>
            <a:lvl1pPr>
              <a:defRPr/>
            </a:lvl1pPr>
          </a:lstStyle>
          <a:p>
            <a:pPr>
              <a:defRPr/>
            </a:pPr>
            <a:endParaRPr lang="en-US"/>
          </a:p>
        </p:txBody>
      </p:sp>
      <p:sp>
        <p:nvSpPr>
          <p:cNvPr id="8" name="Rectangle 7"/>
          <p:cNvSpPr>
            <a:spLocks noGrp="1" noChangeArrowheads="1"/>
          </p:cNvSpPr>
          <p:nvPr>
            <p:ph type="sldNum" sz="quarter" idx="11"/>
          </p:nvPr>
        </p:nvSpPr>
        <p:spPr>
          <a:ln/>
        </p:spPr>
        <p:txBody>
          <a:bodyPr/>
          <a:lstStyle>
            <a:lvl1pPr>
              <a:defRPr/>
            </a:lvl1pPr>
          </a:lstStyle>
          <a:p>
            <a:fld id="{7961CFDF-6D53-46C2-A1A8-055759840EAB}" type="slidenum">
              <a:rPr lang="en-US" altLang="nl-NL" smtClean="0"/>
              <a:pPr/>
              <a:t>‹#›</a:t>
            </a:fld>
            <a:endParaRPr lang="en-US" altLang="nl-NL"/>
          </a:p>
        </p:txBody>
      </p:sp>
      <p:sp>
        <p:nvSpPr>
          <p:cNvPr id="9"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997373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Rectangle 6"/>
          <p:cNvSpPr>
            <a:spLocks noGrp="1" noChangeArrowheads="1"/>
          </p:cNvSpPr>
          <p:nvPr>
            <p:ph type="ftr" sz="quarter" idx="10"/>
          </p:nvPr>
        </p:nvSpPr>
        <p:spPr>
          <a:ln/>
        </p:spPr>
        <p:txBody>
          <a:bodyPr/>
          <a:lstStyle>
            <a:lvl1pPr>
              <a:defRPr/>
            </a:lvl1pPr>
          </a:lstStyle>
          <a:p>
            <a:pPr>
              <a:defRPr/>
            </a:pPr>
            <a:endParaRPr lang="en-US"/>
          </a:p>
        </p:txBody>
      </p:sp>
      <p:sp>
        <p:nvSpPr>
          <p:cNvPr id="4" name="Rectangle 7"/>
          <p:cNvSpPr>
            <a:spLocks noGrp="1" noChangeArrowheads="1"/>
          </p:cNvSpPr>
          <p:nvPr>
            <p:ph type="sldNum" sz="quarter" idx="11"/>
          </p:nvPr>
        </p:nvSpPr>
        <p:spPr>
          <a:ln/>
        </p:spPr>
        <p:txBody>
          <a:bodyPr/>
          <a:lstStyle>
            <a:lvl1pPr>
              <a:defRPr/>
            </a:lvl1pPr>
          </a:lstStyle>
          <a:p>
            <a:fld id="{3B2E1FBA-EF8E-4DA1-B1DA-FB7BC43659C1}" type="slidenum">
              <a:rPr lang="en-US" altLang="nl-NL" smtClean="0"/>
              <a:pPr/>
              <a:t>‹#›</a:t>
            </a:fld>
            <a:endParaRPr lang="en-US" altLang="nl-NL"/>
          </a:p>
        </p:txBody>
      </p:sp>
      <p:sp>
        <p:nvSpPr>
          <p:cNvPr id="5"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068648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n-US"/>
          </a:p>
        </p:txBody>
      </p:sp>
      <p:sp>
        <p:nvSpPr>
          <p:cNvPr id="3" name="Rectangle 7"/>
          <p:cNvSpPr>
            <a:spLocks noGrp="1" noChangeArrowheads="1"/>
          </p:cNvSpPr>
          <p:nvPr>
            <p:ph type="sldNum" sz="quarter" idx="11"/>
          </p:nvPr>
        </p:nvSpPr>
        <p:spPr>
          <a:ln/>
        </p:spPr>
        <p:txBody>
          <a:bodyPr/>
          <a:lstStyle>
            <a:lvl1pPr>
              <a:defRPr/>
            </a:lvl1pPr>
          </a:lstStyle>
          <a:p>
            <a:fld id="{CE8EC5E9-B847-4774-A324-355A068C22CE}" type="slidenum">
              <a:rPr lang="en-US" altLang="nl-NL" smtClean="0"/>
              <a:pPr/>
              <a:t>‹#›</a:t>
            </a:fld>
            <a:endParaRPr lang="en-US" altLang="nl-NL"/>
          </a:p>
        </p:txBody>
      </p:sp>
      <p:sp>
        <p:nvSpPr>
          <p:cNvPr id="4"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58274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fld id="{FA5418B5-A946-42E8-99D4-769599E0589D}" type="slidenum">
              <a:rPr lang="en-US" altLang="nl-NL" smtClean="0"/>
              <a:pPr/>
              <a:t>‹#›</a:t>
            </a:fld>
            <a:endParaRPr lang="en-US" altLang="nl-NL"/>
          </a:p>
        </p:txBody>
      </p:sp>
      <p:sp>
        <p:nvSpPr>
          <p:cNvPr id="7"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84630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fld id="{3A61553C-3F58-40B6-AC8B-905CCA462289}" type="slidenum">
              <a:rPr lang="en-US" altLang="nl-NL" smtClean="0"/>
              <a:pPr/>
              <a:t>‹#›</a:t>
            </a:fld>
            <a:endParaRPr lang="en-US" altLang="nl-NL"/>
          </a:p>
        </p:txBody>
      </p:sp>
      <p:sp>
        <p:nvSpPr>
          <p:cNvPr id="7"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18708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026" name="Picture 17" descr="blue bar small"/>
          <p:cNvPicPr>
            <a:picLocks noChangeAspect="1" noChangeArrowheads="1"/>
          </p:cNvPicPr>
          <p:nvPr/>
        </p:nvPicPr>
        <p:blipFill>
          <a:blip r:embed="rId15" cstate="print"/>
          <a:srcRect/>
          <a:stretch>
            <a:fillRect/>
          </a:stretch>
        </p:blipFill>
        <p:spPr bwMode="auto">
          <a:xfrm>
            <a:off x="0" y="0"/>
            <a:ext cx="8982075" cy="895350"/>
          </a:xfrm>
          <a:prstGeom prst="rect">
            <a:avLst/>
          </a:prstGeom>
          <a:noFill/>
          <a:ln w="9525">
            <a:noFill/>
            <a:miter lim="800000"/>
            <a:headEnd/>
            <a:tailEnd/>
          </a:ln>
        </p:spPr>
      </p:pic>
      <p:sp>
        <p:nvSpPr>
          <p:cNvPr id="1027" name="Rectangle 4"/>
          <p:cNvSpPr>
            <a:spLocks noGrp="1" noChangeArrowheads="1"/>
          </p:cNvSpPr>
          <p:nvPr>
            <p:ph type="title"/>
          </p:nvPr>
        </p:nvSpPr>
        <p:spPr bwMode="auto">
          <a:xfrm>
            <a:off x="611188" y="0"/>
            <a:ext cx="8024812" cy="89535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nl-NL" smtClean="0"/>
              <a:t>Klik om het opmaakprofiel te bewerken</a:t>
            </a:r>
          </a:p>
        </p:txBody>
      </p:sp>
      <p:sp>
        <p:nvSpPr>
          <p:cNvPr id="49158" name="Rectangle 6"/>
          <p:cNvSpPr>
            <a:spLocks noGrp="1" noChangeArrowheads="1"/>
          </p:cNvSpPr>
          <p:nvPr>
            <p:ph type="ftr" sz="quarter" idx="3"/>
          </p:nvPr>
        </p:nvSpPr>
        <p:spPr bwMode="auto">
          <a:xfrm>
            <a:off x="179388" y="6548438"/>
            <a:ext cx="2879725"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000"/>
            </a:lvl1pPr>
          </a:lstStyle>
          <a:p>
            <a:pPr>
              <a:defRPr/>
            </a:pPr>
            <a:endParaRPr lang="en-US"/>
          </a:p>
        </p:txBody>
      </p:sp>
      <p:sp>
        <p:nvSpPr>
          <p:cNvPr id="49159" name="Rectangle 7"/>
          <p:cNvSpPr>
            <a:spLocks noGrp="1" noChangeArrowheads="1"/>
          </p:cNvSpPr>
          <p:nvPr>
            <p:ph type="sldNum" sz="quarter" idx="4"/>
          </p:nvPr>
        </p:nvSpPr>
        <p:spPr bwMode="auto">
          <a:xfrm>
            <a:off x="3670300" y="6567488"/>
            <a:ext cx="576263"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accent2"/>
                </a:solidFill>
              </a:defRPr>
            </a:lvl1pPr>
          </a:lstStyle>
          <a:p>
            <a:fld id="{7936C528-C74D-474D-87E8-3CA8F5FAD5B5}" type="slidenum">
              <a:rPr lang="en-US" altLang="nl-NL" smtClean="0"/>
              <a:pPr/>
              <a:t>‹#›</a:t>
            </a:fld>
            <a:endParaRPr lang="en-US" altLang="nl-NL"/>
          </a:p>
        </p:txBody>
      </p:sp>
      <p:pic>
        <p:nvPicPr>
          <p:cNvPr id="1030" name="Picture 11" descr="logo"/>
          <p:cNvPicPr>
            <a:picLocks noChangeAspect="1" noChangeArrowheads="1"/>
          </p:cNvPicPr>
          <p:nvPr/>
        </p:nvPicPr>
        <p:blipFill>
          <a:blip r:embed="rId16" cstate="print"/>
          <a:srcRect/>
          <a:stretch>
            <a:fillRect/>
          </a:stretch>
        </p:blipFill>
        <p:spPr bwMode="auto">
          <a:xfrm>
            <a:off x="7016750" y="6332538"/>
            <a:ext cx="2030413" cy="431800"/>
          </a:xfrm>
          <a:prstGeom prst="rect">
            <a:avLst/>
          </a:prstGeom>
          <a:noFill/>
          <a:ln w="9525">
            <a:noFill/>
            <a:miter lim="800000"/>
            <a:headEnd/>
            <a:tailEnd/>
          </a:ln>
        </p:spPr>
      </p:pic>
      <p:sp>
        <p:nvSpPr>
          <p:cNvPr id="49165" name="Rectangle 13"/>
          <p:cNvSpPr>
            <a:spLocks noGrp="1" noChangeArrowheads="1"/>
          </p:cNvSpPr>
          <p:nvPr>
            <p:ph type="dt" sz="half" idx="2"/>
          </p:nvPr>
        </p:nvSpPr>
        <p:spPr bwMode="auto">
          <a:xfrm>
            <a:off x="3130550" y="6567488"/>
            <a:ext cx="539750"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accent2"/>
                </a:solidFill>
              </a:defRPr>
            </a:lvl1pPr>
          </a:lstStyle>
          <a:p>
            <a:pPr>
              <a:defRPr/>
            </a:pPr>
            <a:endParaRPr lang="en-US"/>
          </a:p>
        </p:txBody>
      </p:sp>
      <p:sp>
        <p:nvSpPr>
          <p:cNvPr id="1032" name="Rectangle 15"/>
          <p:cNvSpPr>
            <a:spLocks noGrp="1" noChangeArrowheads="1"/>
          </p:cNvSpPr>
          <p:nvPr>
            <p:ph type="body" idx="1"/>
          </p:nvPr>
        </p:nvSpPr>
        <p:spPr bwMode="auto">
          <a:xfrm>
            <a:off x="611188" y="1196975"/>
            <a:ext cx="7993062" cy="4541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spTree>
    <p:extLst>
      <p:ext uri="{BB962C8B-B14F-4D97-AF65-F5344CB8AC3E}">
        <p14:creationId xmlns:p14="http://schemas.microsoft.com/office/powerpoint/2010/main" val="2908043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iming>
    <p:tnLst>
      <p:par>
        <p:cTn id="1" dur="indefinite" restart="never" nodeType="tmRoot"/>
      </p:par>
    </p:tnLst>
  </p:timing>
  <p:txStyles>
    <p:titleStyle>
      <a:lvl1pPr algn="l" rtl="0" eaLnBrk="1" fontAlgn="base" hangingPunct="1">
        <a:spcBef>
          <a:spcPct val="0"/>
        </a:spcBef>
        <a:spcAft>
          <a:spcPct val="0"/>
        </a:spcAft>
        <a:defRPr sz="2800" b="1">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Arial" charset="0"/>
        </a:defRPr>
      </a:lvl2pPr>
      <a:lvl3pPr algn="l" rtl="0" eaLnBrk="1" fontAlgn="base" hangingPunct="1">
        <a:spcBef>
          <a:spcPct val="0"/>
        </a:spcBef>
        <a:spcAft>
          <a:spcPct val="0"/>
        </a:spcAft>
        <a:defRPr sz="2800" b="1">
          <a:solidFill>
            <a:schemeClr val="tx2"/>
          </a:solidFill>
          <a:latin typeface="Arial" charset="0"/>
        </a:defRPr>
      </a:lvl3pPr>
      <a:lvl4pPr algn="l" rtl="0" eaLnBrk="1" fontAlgn="base" hangingPunct="1">
        <a:spcBef>
          <a:spcPct val="0"/>
        </a:spcBef>
        <a:spcAft>
          <a:spcPct val="0"/>
        </a:spcAft>
        <a:defRPr sz="2800" b="1">
          <a:solidFill>
            <a:schemeClr val="tx2"/>
          </a:solidFill>
          <a:latin typeface="Arial" charset="0"/>
        </a:defRPr>
      </a:lvl4pPr>
      <a:lvl5pPr algn="l" rtl="0" eaLnBrk="1" fontAlgn="base" hangingPunct="1">
        <a:spcBef>
          <a:spcPct val="0"/>
        </a:spcBef>
        <a:spcAft>
          <a:spcPct val="0"/>
        </a:spcAft>
        <a:defRPr sz="2800" b="1">
          <a:solidFill>
            <a:schemeClr val="tx2"/>
          </a:solidFill>
          <a:latin typeface="Arial" charset="0"/>
        </a:defRPr>
      </a:lvl5pPr>
      <a:lvl6pPr marL="457200" algn="l" rtl="0" eaLnBrk="1" fontAlgn="base" hangingPunct="1">
        <a:spcBef>
          <a:spcPct val="0"/>
        </a:spcBef>
        <a:spcAft>
          <a:spcPct val="0"/>
        </a:spcAft>
        <a:defRPr sz="2800" b="1">
          <a:solidFill>
            <a:schemeClr val="tx2"/>
          </a:solidFill>
          <a:latin typeface="Arial" charset="0"/>
        </a:defRPr>
      </a:lvl6pPr>
      <a:lvl7pPr marL="914400" algn="l" rtl="0" eaLnBrk="1" fontAlgn="base" hangingPunct="1">
        <a:spcBef>
          <a:spcPct val="0"/>
        </a:spcBef>
        <a:spcAft>
          <a:spcPct val="0"/>
        </a:spcAft>
        <a:defRPr sz="2800" b="1">
          <a:solidFill>
            <a:schemeClr val="tx2"/>
          </a:solidFill>
          <a:latin typeface="Arial" charset="0"/>
        </a:defRPr>
      </a:lvl7pPr>
      <a:lvl8pPr marL="1371600" algn="l" rtl="0" eaLnBrk="1" fontAlgn="base" hangingPunct="1">
        <a:spcBef>
          <a:spcPct val="0"/>
        </a:spcBef>
        <a:spcAft>
          <a:spcPct val="0"/>
        </a:spcAft>
        <a:defRPr sz="2800" b="1">
          <a:solidFill>
            <a:schemeClr val="tx2"/>
          </a:solidFill>
          <a:latin typeface="Arial" charset="0"/>
        </a:defRPr>
      </a:lvl8pPr>
      <a:lvl9pPr marL="1828800" algn="l" rtl="0" eaLnBrk="1" fontAlgn="base" hangingPunct="1">
        <a:spcBef>
          <a:spcPct val="0"/>
        </a:spcBef>
        <a:spcAft>
          <a:spcPct val="0"/>
        </a:spcAft>
        <a:defRPr sz="2800" b="1">
          <a:solidFill>
            <a:schemeClr val="tx2"/>
          </a:solidFill>
          <a:latin typeface="Arial" charset="0"/>
        </a:defRPr>
      </a:lvl9pPr>
    </p:titleStyle>
    <p:bodyStyle>
      <a:lvl1pPr marL="268288" indent="-268288" algn="l" rtl="0" eaLnBrk="1" fontAlgn="base" hangingPunct="1">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eaLnBrk="1" fontAlgn="base" hangingPunct="1">
        <a:spcBef>
          <a:spcPct val="20000"/>
        </a:spcBef>
        <a:spcAft>
          <a:spcPct val="0"/>
        </a:spcAft>
        <a:buClr>
          <a:schemeClr val="tx1"/>
        </a:buClr>
        <a:buChar char="•"/>
        <a:defRPr sz="2200" b="1">
          <a:solidFill>
            <a:schemeClr val="tx1"/>
          </a:solidFill>
          <a:latin typeface="+mn-lt"/>
        </a:defRPr>
      </a:lvl2pPr>
      <a:lvl3pPr marL="814388"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3pPr>
      <a:lvl4pPr marL="1069975" indent="-254000" algn="l" rtl="0" eaLnBrk="1" fontAlgn="base" hangingPunct="1">
        <a:spcBef>
          <a:spcPct val="20000"/>
        </a:spcBef>
        <a:spcAft>
          <a:spcPct val="0"/>
        </a:spcAft>
        <a:buClr>
          <a:schemeClr val="tx1"/>
        </a:buClr>
        <a:buFont typeface="Arial" charset="0"/>
        <a:buChar char="−"/>
        <a:defRPr sz="2200" b="1">
          <a:solidFill>
            <a:schemeClr val="tx1"/>
          </a:solidFill>
          <a:latin typeface="+mn-lt"/>
        </a:defRPr>
      </a:lvl4pPr>
      <a:lvl5pPr marL="13493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5pPr>
      <a:lvl6pPr marL="18065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6pPr>
      <a:lvl7pPr marL="22637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7pPr>
      <a:lvl8pPr marL="27209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8pPr>
      <a:lvl9pPr marL="31781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4338" name="Picture 16" descr="blue bar small"/>
          <p:cNvPicPr>
            <a:picLocks noChangeAspect="1" noChangeArrowheads="1"/>
          </p:cNvPicPr>
          <p:nvPr/>
        </p:nvPicPr>
        <p:blipFill>
          <a:blip r:embed="rId13" cstate="print"/>
          <a:srcRect/>
          <a:stretch>
            <a:fillRect/>
          </a:stretch>
        </p:blipFill>
        <p:spPr bwMode="auto">
          <a:xfrm>
            <a:off x="0" y="0"/>
            <a:ext cx="8982075" cy="895350"/>
          </a:xfrm>
          <a:prstGeom prst="rect">
            <a:avLst/>
          </a:prstGeom>
          <a:noFill/>
          <a:ln w="9525">
            <a:noFill/>
            <a:miter lim="800000"/>
            <a:headEnd/>
            <a:tailEnd/>
          </a:ln>
        </p:spPr>
      </p:pic>
      <p:sp>
        <p:nvSpPr>
          <p:cNvPr id="14339" name="Rectangle 9"/>
          <p:cNvSpPr>
            <a:spLocks noGrp="1" noChangeArrowheads="1"/>
          </p:cNvSpPr>
          <p:nvPr>
            <p:ph type="body" idx="1"/>
          </p:nvPr>
        </p:nvSpPr>
        <p:spPr bwMode="auto">
          <a:xfrm>
            <a:off x="611188" y="1196975"/>
            <a:ext cx="7993062" cy="4541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smtClean="0"/>
          </a:p>
        </p:txBody>
      </p:sp>
      <p:sp>
        <p:nvSpPr>
          <p:cNvPr id="219147" name="Rectangle 11"/>
          <p:cNvSpPr>
            <a:spLocks noGrp="1" noChangeArrowheads="1"/>
          </p:cNvSpPr>
          <p:nvPr>
            <p:ph type="ftr" sz="quarter" idx="3"/>
          </p:nvPr>
        </p:nvSpPr>
        <p:spPr bwMode="auto">
          <a:xfrm>
            <a:off x="179388" y="6548438"/>
            <a:ext cx="2879725"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000"/>
            </a:lvl1pPr>
          </a:lstStyle>
          <a:p>
            <a:pPr>
              <a:defRPr/>
            </a:pPr>
            <a:r>
              <a:rPr lang="nl-NL"/>
              <a:t>/ name of department</a:t>
            </a:r>
          </a:p>
        </p:txBody>
      </p:sp>
      <p:sp>
        <p:nvSpPr>
          <p:cNvPr id="219148" name="Rectangle 12"/>
          <p:cNvSpPr>
            <a:spLocks noGrp="1" noChangeArrowheads="1"/>
          </p:cNvSpPr>
          <p:nvPr>
            <p:ph type="sldNum" sz="quarter" idx="4"/>
          </p:nvPr>
        </p:nvSpPr>
        <p:spPr bwMode="auto">
          <a:xfrm>
            <a:off x="3670300" y="6567488"/>
            <a:ext cx="576263"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accent2"/>
                </a:solidFill>
              </a:defRPr>
            </a:lvl1pPr>
          </a:lstStyle>
          <a:p>
            <a:pPr>
              <a:defRPr/>
            </a:pPr>
            <a:r>
              <a:rPr lang="nl-NL"/>
              <a:t>PAGE </a:t>
            </a:r>
            <a:fld id="{4EC00123-1EFC-4E37-8266-688ED23BCD83}" type="slidenum">
              <a:rPr lang="nl-NL"/>
              <a:pPr>
                <a:defRPr/>
              </a:pPr>
              <a:t>‹#›</a:t>
            </a:fld>
            <a:endParaRPr lang="nl-NL"/>
          </a:p>
        </p:txBody>
      </p:sp>
      <p:pic>
        <p:nvPicPr>
          <p:cNvPr id="14342" name="Picture 13" descr="logo"/>
          <p:cNvPicPr>
            <a:picLocks noChangeAspect="1" noChangeArrowheads="1"/>
          </p:cNvPicPr>
          <p:nvPr/>
        </p:nvPicPr>
        <p:blipFill>
          <a:blip r:embed="rId14" cstate="print"/>
          <a:srcRect/>
          <a:stretch>
            <a:fillRect/>
          </a:stretch>
        </p:blipFill>
        <p:spPr bwMode="auto">
          <a:xfrm>
            <a:off x="7016750" y="6332538"/>
            <a:ext cx="2030413" cy="431800"/>
          </a:xfrm>
          <a:prstGeom prst="rect">
            <a:avLst/>
          </a:prstGeom>
          <a:noFill/>
          <a:ln w="9525">
            <a:noFill/>
            <a:miter lim="800000"/>
            <a:headEnd/>
            <a:tailEnd/>
          </a:ln>
        </p:spPr>
      </p:pic>
      <p:sp>
        <p:nvSpPr>
          <p:cNvPr id="219150" name="Rectangle 14"/>
          <p:cNvSpPr>
            <a:spLocks noGrp="1" noChangeArrowheads="1"/>
          </p:cNvSpPr>
          <p:nvPr>
            <p:ph type="dt" sz="half" idx="2"/>
          </p:nvPr>
        </p:nvSpPr>
        <p:spPr bwMode="auto">
          <a:xfrm>
            <a:off x="3130550" y="6567488"/>
            <a:ext cx="539750"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accent2"/>
                </a:solidFill>
              </a:defRPr>
            </a:lvl1pPr>
          </a:lstStyle>
          <a:p>
            <a:pPr>
              <a:defRPr/>
            </a:pPr>
            <a:fld id="{27225B4E-7ADF-451B-A01E-97FA8839D4AD}" type="datetime1">
              <a:rPr lang="nl-NL"/>
              <a:pPr>
                <a:defRPr/>
              </a:pPr>
              <a:t>19-11-2015</a:t>
            </a:fld>
            <a:endParaRPr lang="nl-NL"/>
          </a:p>
        </p:txBody>
      </p:sp>
      <p:sp>
        <p:nvSpPr>
          <p:cNvPr id="14344" name="Rectangle 15"/>
          <p:cNvSpPr>
            <a:spLocks noGrp="1" noChangeArrowheads="1"/>
          </p:cNvSpPr>
          <p:nvPr>
            <p:ph type="title"/>
          </p:nvPr>
        </p:nvSpPr>
        <p:spPr bwMode="auto">
          <a:xfrm>
            <a:off x="611188" y="0"/>
            <a:ext cx="8024812" cy="89535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endParaRPr lang="nl-NL" smtClean="0"/>
          </a:p>
        </p:txBody>
      </p:sp>
    </p:spTree>
    <p:extLst>
      <p:ext uri="{BB962C8B-B14F-4D97-AF65-F5344CB8AC3E}">
        <p14:creationId xmlns:p14="http://schemas.microsoft.com/office/powerpoint/2010/main" val="123097297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p:txStyles>
    <p:titleStyle>
      <a:lvl1pPr algn="l" rtl="0" eaLnBrk="1" fontAlgn="base" hangingPunct="1">
        <a:spcBef>
          <a:spcPct val="0"/>
        </a:spcBef>
        <a:spcAft>
          <a:spcPct val="0"/>
        </a:spcAft>
        <a:defRPr sz="2800" b="1">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Arial" charset="0"/>
        </a:defRPr>
      </a:lvl2pPr>
      <a:lvl3pPr algn="l" rtl="0" eaLnBrk="1" fontAlgn="base" hangingPunct="1">
        <a:spcBef>
          <a:spcPct val="0"/>
        </a:spcBef>
        <a:spcAft>
          <a:spcPct val="0"/>
        </a:spcAft>
        <a:defRPr sz="2800" b="1">
          <a:solidFill>
            <a:schemeClr val="tx2"/>
          </a:solidFill>
          <a:latin typeface="Arial" charset="0"/>
        </a:defRPr>
      </a:lvl3pPr>
      <a:lvl4pPr algn="l" rtl="0" eaLnBrk="1" fontAlgn="base" hangingPunct="1">
        <a:spcBef>
          <a:spcPct val="0"/>
        </a:spcBef>
        <a:spcAft>
          <a:spcPct val="0"/>
        </a:spcAft>
        <a:defRPr sz="2800" b="1">
          <a:solidFill>
            <a:schemeClr val="tx2"/>
          </a:solidFill>
          <a:latin typeface="Arial" charset="0"/>
        </a:defRPr>
      </a:lvl4pPr>
      <a:lvl5pPr algn="l" rtl="0" eaLnBrk="1" fontAlgn="base" hangingPunct="1">
        <a:spcBef>
          <a:spcPct val="0"/>
        </a:spcBef>
        <a:spcAft>
          <a:spcPct val="0"/>
        </a:spcAft>
        <a:defRPr sz="2800" b="1">
          <a:solidFill>
            <a:schemeClr val="tx2"/>
          </a:solidFill>
          <a:latin typeface="Arial" charset="0"/>
        </a:defRPr>
      </a:lvl5pPr>
      <a:lvl6pPr marL="457200" algn="l" rtl="0" eaLnBrk="1" fontAlgn="base" hangingPunct="1">
        <a:spcBef>
          <a:spcPct val="0"/>
        </a:spcBef>
        <a:spcAft>
          <a:spcPct val="0"/>
        </a:spcAft>
        <a:defRPr sz="2800" b="1">
          <a:solidFill>
            <a:schemeClr val="tx2"/>
          </a:solidFill>
          <a:latin typeface="Arial" charset="0"/>
        </a:defRPr>
      </a:lvl6pPr>
      <a:lvl7pPr marL="914400" algn="l" rtl="0" eaLnBrk="1" fontAlgn="base" hangingPunct="1">
        <a:spcBef>
          <a:spcPct val="0"/>
        </a:spcBef>
        <a:spcAft>
          <a:spcPct val="0"/>
        </a:spcAft>
        <a:defRPr sz="2800" b="1">
          <a:solidFill>
            <a:schemeClr val="tx2"/>
          </a:solidFill>
          <a:latin typeface="Arial" charset="0"/>
        </a:defRPr>
      </a:lvl7pPr>
      <a:lvl8pPr marL="1371600" algn="l" rtl="0" eaLnBrk="1" fontAlgn="base" hangingPunct="1">
        <a:spcBef>
          <a:spcPct val="0"/>
        </a:spcBef>
        <a:spcAft>
          <a:spcPct val="0"/>
        </a:spcAft>
        <a:defRPr sz="2800" b="1">
          <a:solidFill>
            <a:schemeClr val="tx2"/>
          </a:solidFill>
          <a:latin typeface="Arial" charset="0"/>
        </a:defRPr>
      </a:lvl8pPr>
      <a:lvl9pPr marL="1828800" algn="l" rtl="0" eaLnBrk="1" fontAlgn="base" hangingPunct="1">
        <a:spcBef>
          <a:spcPct val="0"/>
        </a:spcBef>
        <a:spcAft>
          <a:spcPct val="0"/>
        </a:spcAft>
        <a:defRPr sz="2800" b="1">
          <a:solidFill>
            <a:schemeClr val="tx2"/>
          </a:solidFill>
          <a:latin typeface="Arial" charset="0"/>
        </a:defRPr>
      </a:lvl9pPr>
    </p:titleStyle>
    <p:bodyStyle>
      <a:lvl1pPr marL="268288" indent="-268288" algn="l" rtl="0" eaLnBrk="1" fontAlgn="base" hangingPunct="1">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eaLnBrk="1" fontAlgn="base" hangingPunct="1">
        <a:spcBef>
          <a:spcPct val="20000"/>
        </a:spcBef>
        <a:spcAft>
          <a:spcPct val="0"/>
        </a:spcAft>
        <a:buClr>
          <a:schemeClr val="tx1"/>
        </a:buClr>
        <a:buChar char="•"/>
        <a:defRPr sz="2200" b="1">
          <a:solidFill>
            <a:schemeClr val="tx1"/>
          </a:solidFill>
          <a:latin typeface="+mn-lt"/>
        </a:defRPr>
      </a:lvl2pPr>
      <a:lvl3pPr marL="814388"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3pPr>
      <a:lvl4pPr marL="1069975" indent="-254000" algn="l" rtl="0" eaLnBrk="1" fontAlgn="base" hangingPunct="1">
        <a:spcBef>
          <a:spcPct val="20000"/>
        </a:spcBef>
        <a:spcAft>
          <a:spcPct val="0"/>
        </a:spcAft>
        <a:buClr>
          <a:schemeClr val="tx1"/>
        </a:buClr>
        <a:buFont typeface="Arial" charset="0"/>
        <a:buChar char="−"/>
        <a:defRPr sz="2200" b="1">
          <a:solidFill>
            <a:schemeClr val="tx1"/>
          </a:solidFill>
          <a:latin typeface="+mn-lt"/>
        </a:defRPr>
      </a:lvl4pPr>
      <a:lvl5pPr marL="13493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5pPr>
      <a:lvl6pPr marL="18065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6pPr>
      <a:lvl7pPr marL="22637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7pPr>
      <a:lvl8pPr marL="27209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8pPr>
      <a:lvl9pPr marL="31781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hyperlink" Target="https://en.wikipedia.org/wiki/Jacobi_method" TargetMode="Externa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hyperlink" Target="https://en.wikipedia.org/wiki/Gauss%E2%80%93Seidel_method" TargetMode="External"/><Relationship Id="rId4" Type="http://schemas.openxmlformats.org/officeDocument/2006/relationships/image" Target="../media/image15.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nl-NL" smtClean="0"/>
              <a:t>ITERATIVE METHODS</a:t>
            </a:r>
          </a:p>
        </p:txBody>
      </p:sp>
      <p:sp>
        <p:nvSpPr>
          <p:cNvPr id="3075" name="Rectangle 3"/>
          <p:cNvSpPr>
            <a:spLocks noGrp="1" noChangeArrowheads="1"/>
          </p:cNvSpPr>
          <p:nvPr>
            <p:ph type="subTitle" idx="1"/>
          </p:nvPr>
        </p:nvSpPr>
        <p:spPr/>
        <p:txBody>
          <a:bodyPr/>
          <a:lstStyle/>
          <a:p>
            <a:pPr eaLnBrk="1" hangingPunct="1"/>
            <a:endParaRPr lang="en-US" altLang="nl-NL" sz="2800" dirty="0" smtClean="0"/>
          </a:p>
          <a:p>
            <a:pPr eaLnBrk="1" hangingPunct="1"/>
            <a:r>
              <a:rPr lang="en-US" altLang="nl-NL" sz="2800" dirty="0" smtClean="0"/>
              <a:t>Numerical methods in chemical engineering </a:t>
            </a:r>
          </a:p>
          <a:p>
            <a:pPr eaLnBrk="1" hangingPunct="1"/>
            <a:r>
              <a:rPr lang="en-US" altLang="nl-NL" sz="2800" dirty="0" smtClean="0"/>
              <a:t>Ivo Roghair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6"/>
          <p:cNvSpPr>
            <a:spLocks noChangeArrowheads="1"/>
          </p:cNvSpPr>
          <p:nvPr/>
        </p:nvSpPr>
        <p:spPr bwMode="auto">
          <a:xfrm>
            <a:off x="609600" y="2631598"/>
            <a:ext cx="790472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dirty="0" err="1">
                <a:latin typeface="Courier New" panose="02070309020205020404" pitchFamily="49" charset="0"/>
              </a:rPr>
              <a:t>Nx</a:t>
            </a:r>
            <a:r>
              <a:rPr lang="en-US" altLang="nl-NL" dirty="0">
                <a:latin typeface="Courier New" panose="02070309020205020404" pitchFamily="49" charset="0"/>
              </a:rPr>
              <a:t>=5;       %number of points along x direction</a:t>
            </a:r>
          </a:p>
          <a:p>
            <a:pPr eaLnBrk="1" hangingPunct="1"/>
            <a:r>
              <a:rPr lang="en-US" altLang="nl-NL" dirty="0" err="1">
                <a:latin typeface="Courier New" panose="02070309020205020404" pitchFamily="49" charset="0"/>
              </a:rPr>
              <a:t>Ny</a:t>
            </a:r>
            <a:r>
              <a:rPr lang="en-US" altLang="nl-NL" dirty="0">
                <a:latin typeface="Courier New" panose="02070309020205020404" pitchFamily="49" charset="0"/>
              </a:rPr>
              <a:t>=5;       %number of points in the y direction</a:t>
            </a:r>
          </a:p>
          <a:p>
            <a:pPr eaLnBrk="1" hangingPunct="1"/>
            <a:r>
              <a:rPr lang="en-US" altLang="nl-NL" dirty="0" smtClean="0">
                <a:latin typeface="Courier New" panose="02070309020205020404" pitchFamily="49" charset="0"/>
              </a:rPr>
              <a:t> </a:t>
            </a:r>
            <a:endParaRPr lang="en-US" altLang="nl-NL" dirty="0">
              <a:latin typeface="Courier New" panose="02070309020205020404" pitchFamily="49" charset="0"/>
            </a:endParaRPr>
          </a:p>
          <a:p>
            <a:pPr eaLnBrk="1" hangingPunct="1"/>
            <a:r>
              <a:rPr lang="en-US" altLang="nl-NL" dirty="0">
                <a:latin typeface="Courier New" panose="02070309020205020404" pitchFamily="49" charset="0"/>
              </a:rPr>
              <a:t>e = ones(</a:t>
            </a:r>
            <a:r>
              <a:rPr lang="en-US" altLang="nl-NL" dirty="0" err="1">
                <a:latin typeface="Courier New" panose="02070309020205020404" pitchFamily="49" charset="0"/>
              </a:rPr>
              <a:t>Nx</a:t>
            </a:r>
            <a:r>
              <a:rPr lang="en-US" altLang="nl-NL" dirty="0">
                <a:latin typeface="Courier New" panose="02070309020205020404" pitchFamily="49" charset="0"/>
              </a:rPr>
              <a:t>*Ny,1);</a:t>
            </a:r>
          </a:p>
          <a:p>
            <a:pPr eaLnBrk="1" hangingPunct="1"/>
            <a:r>
              <a:rPr lang="de-DE" altLang="nl-NL" dirty="0">
                <a:latin typeface="Courier New" panose="02070309020205020404" pitchFamily="49" charset="0"/>
              </a:rPr>
              <a:t>A = spdiags([e,e,-4*e,e,e],[-Nx,-1,0,1,Nx],Nx*Ny,Nx*Ny</a:t>
            </a:r>
            <a:r>
              <a:rPr lang="de-DE" altLang="nl-NL" dirty="0" smtClean="0">
                <a:latin typeface="Courier New" panose="02070309020205020404" pitchFamily="49" charset="0"/>
              </a:rPr>
              <a:t>);</a:t>
            </a:r>
            <a:endParaRPr lang="en-US" altLang="nl-NL" dirty="0">
              <a:latin typeface="Courier New" panose="02070309020205020404" pitchFamily="49" charset="0"/>
            </a:endParaRPr>
          </a:p>
        </p:txBody>
      </p:sp>
      <p:sp>
        <p:nvSpPr>
          <p:cNvPr id="2" name="Title 1"/>
          <p:cNvSpPr>
            <a:spLocks noGrp="1"/>
          </p:cNvSpPr>
          <p:nvPr>
            <p:ph type="title"/>
          </p:nvPr>
        </p:nvSpPr>
        <p:spPr/>
        <p:txBody>
          <a:bodyPr/>
          <a:lstStyle/>
          <a:p>
            <a:r>
              <a:rPr lang="nl-NL" altLang="nl-NL" sz="2400" dirty="0"/>
              <a:t>LET’S WRITE THIS STUFF AS MATRIX EQUATIONS</a:t>
            </a:r>
            <a:endParaRPr lang="nl-NL"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nl-NL" altLang="nl-NL" dirty="0" smtClean="0"/>
              <a:t>MATRIX SPARSITY</a:t>
            </a:r>
            <a:endParaRPr lang="en-US" altLang="nl-NL" dirty="0" smtClean="0"/>
          </a:p>
        </p:txBody>
      </p:sp>
      <p:sp>
        <p:nvSpPr>
          <p:cNvPr id="11267" name="Text Box 6"/>
          <p:cNvSpPr txBox="1">
            <a:spLocks noChangeArrowheads="1"/>
          </p:cNvSpPr>
          <p:nvPr/>
        </p:nvSpPr>
        <p:spPr bwMode="auto">
          <a:xfrm>
            <a:off x="838200" y="1905000"/>
            <a:ext cx="3200400"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dirty="0" err="1" smtClean="0">
                <a:latin typeface="Courier New" panose="02070309020205020404" pitchFamily="49" charset="0"/>
              </a:rPr>
              <a:t>spy</a:t>
            </a:r>
            <a:r>
              <a:rPr lang="nl-NL" altLang="nl-NL" dirty="0" smtClean="0">
                <a:latin typeface="Courier New" panose="02070309020205020404" pitchFamily="49" charset="0"/>
              </a:rPr>
              <a:t>(A</a:t>
            </a:r>
            <a:r>
              <a:rPr lang="nl-NL" altLang="nl-NL" dirty="0">
                <a:latin typeface="Courier New" panose="02070309020205020404" pitchFamily="49" charset="0"/>
              </a:rPr>
              <a:t>) </a:t>
            </a:r>
            <a:r>
              <a:rPr lang="nl-NL" altLang="nl-NL" dirty="0" err="1"/>
              <a:t>Nx</a:t>
            </a:r>
            <a:r>
              <a:rPr lang="nl-NL" altLang="nl-NL" dirty="0"/>
              <a:t>=</a:t>
            </a:r>
            <a:r>
              <a:rPr lang="nl-NL" altLang="nl-NL" dirty="0" err="1"/>
              <a:t>Ny</a:t>
            </a:r>
            <a:r>
              <a:rPr lang="nl-NL" altLang="nl-NL" dirty="0"/>
              <a:t> = 5</a:t>
            </a:r>
          </a:p>
          <a:p>
            <a:pPr eaLnBrk="1" hangingPunct="1">
              <a:spcBef>
                <a:spcPct val="50000"/>
              </a:spcBef>
            </a:pPr>
            <a:endParaRPr lang="nl-NL" altLang="nl-NL" dirty="0">
              <a:latin typeface="Courier New" panose="02070309020205020404" pitchFamily="49" charset="0"/>
            </a:endParaRPr>
          </a:p>
          <a:p>
            <a:pPr eaLnBrk="1" hangingPunct="1">
              <a:spcBef>
                <a:spcPct val="50000"/>
              </a:spcBef>
            </a:pPr>
            <a:r>
              <a:rPr lang="nl-NL" altLang="nl-NL" dirty="0"/>
              <a:t>A </a:t>
            </a:r>
            <a:r>
              <a:rPr lang="nl-NL" altLang="nl-NL" dirty="0" err="1"/>
              <a:t>sparse</a:t>
            </a:r>
            <a:r>
              <a:rPr lang="nl-NL" altLang="nl-NL" dirty="0"/>
              <a:t> matrix </a:t>
            </a:r>
            <a:r>
              <a:rPr lang="nl-NL" altLang="nl-NL" dirty="0" err="1"/>
              <a:t>structure</a:t>
            </a:r>
            <a:r>
              <a:rPr lang="nl-NL" altLang="nl-NL" dirty="0"/>
              <a:t>,</a:t>
            </a:r>
          </a:p>
          <a:p>
            <a:pPr eaLnBrk="1" hangingPunct="1">
              <a:spcBef>
                <a:spcPct val="50000"/>
              </a:spcBef>
            </a:pPr>
            <a:endParaRPr lang="nl-NL" altLang="nl-NL" dirty="0"/>
          </a:p>
          <a:p>
            <a:pPr eaLnBrk="1" hangingPunct="1">
              <a:spcBef>
                <a:spcPct val="50000"/>
              </a:spcBef>
            </a:pPr>
            <a:r>
              <a:rPr lang="nl-NL" altLang="nl-NL" dirty="0" err="1"/>
              <a:t>which</a:t>
            </a:r>
            <a:r>
              <a:rPr lang="nl-NL" altLang="nl-NL" dirty="0"/>
              <a:t> is </a:t>
            </a:r>
            <a:r>
              <a:rPr lang="nl-NL" altLang="nl-NL" dirty="0" err="1"/>
              <a:t>not</a:t>
            </a:r>
            <a:r>
              <a:rPr lang="nl-NL" altLang="nl-NL" dirty="0"/>
              <a:t> </a:t>
            </a:r>
            <a:r>
              <a:rPr lang="nl-NL" altLang="nl-NL" dirty="0" err="1"/>
              <a:t>tridiagonal</a:t>
            </a:r>
            <a:r>
              <a:rPr lang="nl-NL" altLang="nl-NL" dirty="0"/>
              <a:t>: </a:t>
            </a:r>
            <a:r>
              <a:rPr lang="nl-NL" altLang="nl-NL" dirty="0" err="1"/>
              <a:t>there</a:t>
            </a:r>
            <a:r>
              <a:rPr lang="nl-NL" altLang="nl-NL" dirty="0"/>
              <a:t> are offset bands.</a:t>
            </a:r>
          </a:p>
          <a:p>
            <a:pPr eaLnBrk="1" hangingPunct="1">
              <a:spcBef>
                <a:spcPct val="50000"/>
              </a:spcBef>
            </a:pPr>
            <a:r>
              <a:rPr lang="nl-NL" altLang="nl-NL" b="1" dirty="0"/>
              <a:t>Offset bands </a:t>
            </a:r>
            <a:r>
              <a:rPr lang="nl-NL" altLang="nl-NL" b="1" dirty="0" err="1"/>
              <a:t>can</a:t>
            </a:r>
            <a:r>
              <a:rPr lang="nl-NL" altLang="nl-NL" b="1" dirty="0"/>
              <a:t> </a:t>
            </a:r>
            <a:r>
              <a:rPr lang="nl-NL" altLang="nl-NL" b="1" dirty="0" err="1"/>
              <a:t>cause</a:t>
            </a:r>
            <a:r>
              <a:rPr lang="nl-NL" altLang="nl-NL" b="1" dirty="0"/>
              <a:t> </a:t>
            </a:r>
            <a:r>
              <a:rPr lang="nl-NL" altLang="nl-NL" b="1" dirty="0" err="1"/>
              <a:t>your</a:t>
            </a:r>
            <a:r>
              <a:rPr lang="nl-NL" altLang="nl-NL" b="1" dirty="0"/>
              <a:t> </a:t>
            </a:r>
            <a:r>
              <a:rPr lang="nl-NL" altLang="nl-NL" b="1" dirty="0" err="1"/>
              <a:t>trouble</a:t>
            </a:r>
            <a:r>
              <a:rPr lang="nl-NL" altLang="nl-NL" b="1" dirty="0"/>
              <a:t>!!</a:t>
            </a:r>
            <a:endParaRPr lang="en-US" altLang="nl-NL" b="1" dirty="0"/>
          </a:p>
        </p:txBody>
      </p:sp>
      <p:grpSp>
        <p:nvGrpSpPr>
          <p:cNvPr id="11268" name="Group 8"/>
          <p:cNvGrpSpPr>
            <a:grpSpLocks noChangeAspect="1"/>
          </p:cNvGrpSpPr>
          <p:nvPr/>
        </p:nvGrpSpPr>
        <p:grpSpPr bwMode="auto">
          <a:xfrm>
            <a:off x="3505200" y="1447800"/>
            <a:ext cx="5373688" cy="4029075"/>
            <a:chOff x="2208" y="912"/>
            <a:chExt cx="3385" cy="2538"/>
          </a:xfrm>
        </p:grpSpPr>
        <p:sp>
          <p:nvSpPr>
            <p:cNvPr id="11269" name="AutoShape 7"/>
            <p:cNvSpPr>
              <a:spLocks noChangeAspect="1" noChangeArrowheads="1" noTextEdit="1"/>
            </p:cNvSpPr>
            <p:nvPr/>
          </p:nvSpPr>
          <p:spPr bwMode="auto">
            <a:xfrm>
              <a:off x="2208" y="912"/>
              <a:ext cx="3385" cy="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1270" name="Rectangle 9"/>
            <p:cNvSpPr>
              <a:spLocks noChangeArrowheads="1"/>
            </p:cNvSpPr>
            <p:nvPr/>
          </p:nvSpPr>
          <p:spPr bwMode="auto">
            <a:xfrm>
              <a:off x="2927" y="1105"/>
              <a:ext cx="2068" cy="2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271" name="Rectangle 10"/>
            <p:cNvSpPr>
              <a:spLocks noChangeArrowheads="1"/>
            </p:cNvSpPr>
            <p:nvPr/>
          </p:nvSpPr>
          <p:spPr bwMode="auto">
            <a:xfrm>
              <a:off x="2927" y="1105"/>
              <a:ext cx="2068" cy="2067"/>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272" name="Line 11"/>
            <p:cNvSpPr>
              <a:spLocks noChangeShapeType="1"/>
            </p:cNvSpPr>
            <p:nvPr/>
          </p:nvSpPr>
          <p:spPr bwMode="auto">
            <a:xfrm>
              <a:off x="2927" y="3172"/>
              <a:ext cx="20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273" name="Freeform 12"/>
            <p:cNvSpPr>
              <a:spLocks/>
            </p:cNvSpPr>
            <p:nvPr/>
          </p:nvSpPr>
          <p:spPr bwMode="auto">
            <a:xfrm>
              <a:off x="2927" y="1105"/>
              <a:ext cx="2068" cy="2067"/>
            </a:xfrm>
            <a:custGeom>
              <a:avLst/>
              <a:gdLst>
                <a:gd name="T0" fmla="*/ 0 w 342"/>
                <a:gd name="T1" fmla="*/ 0 h 342"/>
                <a:gd name="T2" fmla="*/ 342 w 342"/>
                <a:gd name="T3" fmla="*/ 0 h 342"/>
                <a:gd name="T4" fmla="*/ 342 w 342"/>
                <a:gd name="T5" fmla="*/ 342 h 342"/>
                <a:gd name="T6" fmla="*/ 0 60000 65536"/>
                <a:gd name="T7" fmla="*/ 0 60000 65536"/>
                <a:gd name="T8" fmla="*/ 0 60000 65536"/>
                <a:gd name="T9" fmla="*/ 0 w 342"/>
                <a:gd name="T10" fmla="*/ 0 h 342"/>
                <a:gd name="T11" fmla="*/ 342 w 342"/>
                <a:gd name="T12" fmla="*/ 342 h 342"/>
              </a:gdLst>
              <a:ahLst/>
              <a:cxnLst>
                <a:cxn ang="T6">
                  <a:pos x="T0" y="T1"/>
                </a:cxn>
                <a:cxn ang="T7">
                  <a:pos x="T2" y="T3"/>
                </a:cxn>
                <a:cxn ang="T8">
                  <a:pos x="T4" y="T5"/>
                </a:cxn>
              </a:cxnLst>
              <a:rect l="T9" t="T10" r="T11" b="T12"/>
              <a:pathLst>
                <a:path w="342" h="342">
                  <a:moveTo>
                    <a:pt x="0" y="0"/>
                  </a:moveTo>
                  <a:lnTo>
                    <a:pt x="342" y="0"/>
                  </a:lnTo>
                  <a:lnTo>
                    <a:pt x="342" y="34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1274" name="Freeform 13"/>
            <p:cNvSpPr>
              <a:spLocks/>
            </p:cNvSpPr>
            <p:nvPr/>
          </p:nvSpPr>
          <p:spPr bwMode="auto">
            <a:xfrm>
              <a:off x="2927" y="1105"/>
              <a:ext cx="2068" cy="2067"/>
            </a:xfrm>
            <a:custGeom>
              <a:avLst/>
              <a:gdLst>
                <a:gd name="T0" fmla="*/ 0 w 342"/>
                <a:gd name="T1" fmla="*/ 0 h 342"/>
                <a:gd name="T2" fmla="*/ 0 w 342"/>
                <a:gd name="T3" fmla="*/ 342 h 342"/>
                <a:gd name="T4" fmla="*/ 342 w 342"/>
                <a:gd name="T5" fmla="*/ 342 h 342"/>
                <a:gd name="T6" fmla="*/ 0 60000 65536"/>
                <a:gd name="T7" fmla="*/ 0 60000 65536"/>
                <a:gd name="T8" fmla="*/ 0 60000 65536"/>
                <a:gd name="T9" fmla="*/ 0 w 342"/>
                <a:gd name="T10" fmla="*/ 0 h 342"/>
                <a:gd name="T11" fmla="*/ 342 w 342"/>
                <a:gd name="T12" fmla="*/ 342 h 342"/>
              </a:gdLst>
              <a:ahLst/>
              <a:cxnLst>
                <a:cxn ang="T6">
                  <a:pos x="T0" y="T1"/>
                </a:cxn>
                <a:cxn ang="T7">
                  <a:pos x="T2" y="T3"/>
                </a:cxn>
                <a:cxn ang="T8">
                  <a:pos x="T4" y="T5"/>
                </a:cxn>
              </a:cxnLst>
              <a:rect l="T9" t="T10" r="T11" b="T12"/>
              <a:pathLst>
                <a:path w="342" h="342">
                  <a:moveTo>
                    <a:pt x="0" y="0"/>
                  </a:moveTo>
                  <a:lnTo>
                    <a:pt x="0" y="342"/>
                  </a:lnTo>
                  <a:lnTo>
                    <a:pt x="342" y="34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1275" name="Freeform 14"/>
            <p:cNvSpPr>
              <a:spLocks/>
            </p:cNvSpPr>
            <p:nvPr/>
          </p:nvSpPr>
          <p:spPr bwMode="auto">
            <a:xfrm>
              <a:off x="2927" y="1105"/>
              <a:ext cx="0" cy="2067"/>
            </a:xfrm>
            <a:custGeom>
              <a:avLst/>
              <a:gdLst>
                <a:gd name="T0" fmla="*/ 0 h 342"/>
                <a:gd name="T1" fmla="*/ 342 h 342"/>
                <a:gd name="T2" fmla="*/ 338 h 342"/>
                <a:gd name="T3" fmla="*/ 0 60000 65536"/>
                <a:gd name="T4" fmla="*/ 0 60000 65536"/>
                <a:gd name="T5" fmla="*/ 0 60000 65536"/>
                <a:gd name="T6" fmla="*/ 0 h 342"/>
                <a:gd name="T7" fmla="*/ 342 h 342"/>
              </a:gdLst>
              <a:ahLst/>
              <a:cxnLst>
                <a:cxn ang="T3">
                  <a:pos x="0" y="T0"/>
                </a:cxn>
                <a:cxn ang="T4">
                  <a:pos x="0" y="T1"/>
                </a:cxn>
                <a:cxn ang="T5">
                  <a:pos x="0" y="T2"/>
                </a:cxn>
              </a:cxnLst>
              <a:rect l="0" t="T6" r="0" b="T7"/>
              <a:pathLst>
                <a:path h="342">
                  <a:moveTo>
                    <a:pt x="0" y="0"/>
                  </a:moveTo>
                  <a:lnTo>
                    <a:pt x="0" y="342"/>
                  </a:lnTo>
                  <a:lnTo>
                    <a:pt x="0" y="33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1276" name="Line 15"/>
            <p:cNvSpPr>
              <a:spLocks noChangeShapeType="1"/>
            </p:cNvSpPr>
            <p:nvPr/>
          </p:nvSpPr>
          <p:spPr bwMode="auto">
            <a:xfrm>
              <a:off x="2927" y="1105"/>
              <a:ext cx="0" cy="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277" name="Rectangle 16"/>
            <p:cNvSpPr>
              <a:spLocks noChangeArrowheads="1"/>
            </p:cNvSpPr>
            <p:nvPr/>
          </p:nvSpPr>
          <p:spPr bwMode="auto">
            <a:xfrm>
              <a:off x="2909" y="3190"/>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000">
                  <a:latin typeface="Helvetica" panose="020B0604020202020204" pitchFamily="34" charset="0"/>
                </a:rPr>
                <a:t>0</a:t>
              </a:r>
              <a:endParaRPr lang="en-US" altLang="nl-NL"/>
            </a:p>
          </p:txBody>
        </p:sp>
        <p:sp>
          <p:nvSpPr>
            <p:cNvPr id="11278" name="Line 17"/>
            <p:cNvSpPr>
              <a:spLocks noChangeShapeType="1"/>
            </p:cNvSpPr>
            <p:nvPr/>
          </p:nvSpPr>
          <p:spPr bwMode="auto">
            <a:xfrm flipV="1">
              <a:off x="3320" y="3148"/>
              <a:ext cx="0"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279" name="Line 18"/>
            <p:cNvSpPr>
              <a:spLocks noChangeShapeType="1"/>
            </p:cNvSpPr>
            <p:nvPr/>
          </p:nvSpPr>
          <p:spPr bwMode="auto">
            <a:xfrm>
              <a:off x="3320" y="1105"/>
              <a:ext cx="0" cy="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280" name="Rectangle 19"/>
            <p:cNvSpPr>
              <a:spLocks noChangeArrowheads="1"/>
            </p:cNvSpPr>
            <p:nvPr/>
          </p:nvSpPr>
          <p:spPr bwMode="auto">
            <a:xfrm>
              <a:off x="3302" y="3190"/>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000">
                  <a:latin typeface="Helvetica" panose="020B0604020202020204" pitchFamily="34" charset="0"/>
                </a:rPr>
                <a:t>5</a:t>
              </a:r>
              <a:endParaRPr lang="en-US" altLang="nl-NL"/>
            </a:p>
          </p:txBody>
        </p:sp>
        <p:sp>
          <p:nvSpPr>
            <p:cNvPr id="11281" name="Line 20"/>
            <p:cNvSpPr>
              <a:spLocks noChangeShapeType="1"/>
            </p:cNvSpPr>
            <p:nvPr/>
          </p:nvSpPr>
          <p:spPr bwMode="auto">
            <a:xfrm flipV="1">
              <a:off x="3719" y="3148"/>
              <a:ext cx="0"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282" name="Line 21"/>
            <p:cNvSpPr>
              <a:spLocks noChangeShapeType="1"/>
            </p:cNvSpPr>
            <p:nvPr/>
          </p:nvSpPr>
          <p:spPr bwMode="auto">
            <a:xfrm>
              <a:off x="3719" y="1105"/>
              <a:ext cx="0" cy="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283" name="Rectangle 22"/>
            <p:cNvSpPr>
              <a:spLocks noChangeArrowheads="1"/>
            </p:cNvSpPr>
            <p:nvPr/>
          </p:nvSpPr>
          <p:spPr bwMode="auto">
            <a:xfrm>
              <a:off x="3677" y="3190"/>
              <a:ext cx="8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000">
                  <a:latin typeface="Helvetica" panose="020B0604020202020204" pitchFamily="34" charset="0"/>
                </a:rPr>
                <a:t>10</a:t>
              </a:r>
              <a:endParaRPr lang="en-US" altLang="nl-NL"/>
            </a:p>
          </p:txBody>
        </p:sp>
        <p:sp>
          <p:nvSpPr>
            <p:cNvPr id="11284" name="Line 23"/>
            <p:cNvSpPr>
              <a:spLocks noChangeShapeType="1"/>
            </p:cNvSpPr>
            <p:nvPr/>
          </p:nvSpPr>
          <p:spPr bwMode="auto">
            <a:xfrm flipV="1">
              <a:off x="4118" y="3148"/>
              <a:ext cx="0"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285" name="Line 24"/>
            <p:cNvSpPr>
              <a:spLocks noChangeShapeType="1"/>
            </p:cNvSpPr>
            <p:nvPr/>
          </p:nvSpPr>
          <p:spPr bwMode="auto">
            <a:xfrm>
              <a:off x="4118" y="1105"/>
              <a:ext cx="0" cy="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286" name="Rectangle 25"/>
            <p:cNvSpPr>
              <a:spLocks noChangeArrowheads="1"/>
            </p:cNvSpPr>
            <p:nvPr/>
          </p:nvSpPr>
          <p:spPr bwMode="auto">
            <a:xfrm>
              <a:off x="4076" y="3190"/>
              <a:ext cx="8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000">
                  <a:latin typeface="Helvetica" panose="020B0604020202020204" pitchFamily="34" charset="0"/>
                </a:rPr>
                <a:t>15</a:t>
              </a:r>
              <a:endParaRPr lang="en-US" altLang="nl-NL"/>
            </a:p>
          </p:txBody>
        </p:sp>
        <p:sp>
          <p:nvSpPr>
            <p:cNvPr id="11287" name="Line 26"/>
            <p:cNvSpPr>
              <a:spLocks noChangeShapeType="1"/>
            </p:cNvSpPr>
            <p:nvPr/>
          </p:nvSpPr>
          <p:spPr bwMode="auto">
            <a:xfrm flipV="1">
              <a:off x="4517" y="3148"/>
              <a:ext cx="0"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288" name="Line 27"/>
            <p:cNvSpPr>
              <a:spLocks noChangeShapeType="1"/>
            </p:cNvSpPr>
            <p:nvPr/>
          </p:nvSpPr>
          <p:spPr bwMode="auto">
            <a:xfrm>
              <a:off x="4517" y="1105"/>
              <a:ext cx="0" cy="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289" name="Rectangle 28"/>
            <p:cNvSpPr>
              <a:spLocks noChangeArrowheads="1"/>
            </p:cNvSpPr>
            <p:nvPr/>
          </p:nvSpPr>
          <p:spPr bwMode="auto">
            <a:xfrm>
              <a:off x="4475" y="3190"/>
              <a:ext cx="8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000">
                  <a:latin typeface="Helvetica" panose="020B0604020202020204" pitchFamily="34" charset="0"/>
                </a:rPr>
                <a:t>20</a:t>
              </a:r>
              <a:endParaRPr lang="en-US" altLang="nl-NL"/>
            </a:p>
          </p:txBody>
        </p:sp>
        <p:sp>
          <p:nvSpPr>
            <p:cNvPr id="11290" name="Line 29"/>
            <p:cNvSpPr>
              <a:spLocks noChangeShapeType="1"/>
            </p:cNvSpPr>
            <p:nvPr/>
          </p:nvSpPr>
          <p:spPr bwMode="auto">
            <a:xfrm flipV="1">
              <a:off x="4910" y="3148"/>
              <a:ext cx="0"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291" name="Line 30"/>
            <p:cNvSpPr>
              <a:spLocks noChangeShapeType="1"/>
            </p:cNvSpPr>
            <p:nvPr/>
          </p:nvSpPr>
          <p:spPr bwMode="auto">
            <a:xfrm>
              <a:off x="4910" y="1105"/>
              <a:ext cx="0" cy="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292" name="Rectangle 31"/>
            <p:cNvSpPr>
              <a:spLocks noChangeArrowheads="1"/>
            </p:cNvSpPr>
            <p:nvPr/>
          </p:nvSpPr>
          <p:spPr bwMode="auto">
            <a:xfrm>
              <a:off x="4868" y="3190"/>
              <a:ext cx="8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000">
                  <a:latin typeface="Helvetica" panose="020B0604020202020204" pitchFamily="34" charset="0"/>
                </a:rPr>
                <a:t>25</a:t>
              </a:r>
              <a:endParaRPr lang="en-US" altLang="nl-NL"/>
            </a:p>
          </p:txBody>
        </p:sp>
        <p:sp>
          <p:nvSpPr>
            <p:cNvPr id="11293" name="Line 32"/>
            <p:cNvSpPr>
              <a:spLocks noChangeShapeType="1"/>
            </p:cNvSpPr>
            <p:nvPr/>
          </p:nvSpPr>
          <p:spPr bwMode="auto">
            <a:xfrm>
              <a:off x="2927" y="1105"/>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294" name="Line 33"/>
            <p:cNvSpPr>
              <a:spLocks noChangeShapeType="1"/>
            </p:cNvSpPr>
            <p:nvPr/>
          </p:nvSpPr>
          <p:spPr bwMode="auto">
            <a:xfrm flipH="1">
              <a:off x="4970" y="1105"/>
              <a:ext cx="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295" name="Rectangle 34"/>
            <p:cNvSpPr>
              <a:spLocks noChangeArrowheads="1"/>
            </p:cNvSpPr>
            <p:nvPr/>
          </p:nvSpPr>
          <p:spPr bwMode="auto">
            <a:xfrm>
              <a:off x="2861" y="1057"/>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000">
                  <a:latin typeface="Helvetica" panose="020B0604020202020204" pitchFamily="34" charset="0"/>
                </a:rPr>
                <a:t>0</a:t>
              </a:r>
              <a:endParaRPr lang="en-US" altLang="nl-NL"/>
            </a:p>
          </p:txBody>
        </p:sp>
        <p:sp>
          <p:nvSpPr>
            <p:cNvPr id="11296" name="Line 35"/>
            <p:cNvSpPr>
              <a:spLocks noChangeShapeType="1"/>
            </p:cNvSpPr>
            <p:nvPr/>
          </p:nvSpPr>
          <p:spPr bwMode="auto">
            <a:xfrm>
              <a:off x="2927" y="1498"/>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297" name="Line 36"/>
            <p:cNvSpPr>
              <a:spLocks noChangeShapeType="1"/>
            </p:cNvSpPr>
            <p:nvPr/>
          </p:nvSpPr>
          <p:spPr bwMode="auto">
            <a:xfrm flipH="1">
              <a:off x="4970" y="1498"/>
              <a:ext cx="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298" name="Rectangle 37"/>
            <p:cNvSpPr>
              <a:spLocks noChangeArrowheads="1"/>
            </p:cNvSpPr>
            <p:nvPr/>
          </p:nvSpPr>
          <p:spPr bwMode="auto">
            <a:xfrm>
              <a:off x="2861" y="1450"/>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000">
                  <a:latin typeface="Helvetica" panose="020B0604020202020204" pitchFamily="34" charset="0"/>
                </a:rPr>
                <a:t>5</a:t>
              </a:r>
              <a:endParaRPr lang="en-US" altLang="nl-NL"/>
            </a:p>
          </p:txBody>
        </p:sp>
        <p:sp>
          <p:nvSpPr>
            <p:cNvPr id="11299" name="Line 38"/>
            <p:cNvSpPr>
              <a:spLocks noChangeShapeType="1"/>
            </p:cNvSpPr>
            <p:nvPr/>
          </p:nvSpPr>
          <p:spPr bwMode="auto">
            <a:xfrm>
              <a:off x="2927" y="1897"/>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300" name="Line 39"/>
            <p:cNvSpPr>
              <a:spLocks noChangeShapeType="1"/>
            </p:cNvSpPr>
            <p:nvPr/>
          </p:nvSpPr>
          <p:spPr bwMode="auto">
            <a:xfrm flipH="1">
              <a:off x="4970" y="1897"/>
              <a:ext cx="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301" name="Rectangle 40"/>
            <p:cNvSpPr>
              <a:spLocks noChangeArrowheads="1"/>
            </p:cNvSpPr>
            <p:nvPr/>
          </p:nvSpPr>
          <p:spPr bwMode="auto">
            <a:xfrm>
              <a:off x="2819" y="1849"/>
              <a:ext cx="8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000">
                  <a:latin typeface="Helvetica" panose="020B0604020202020204" pitchFamily="34" charset="0"/>
                </a:rPr>
                <a:t>10</a:t>
              </a:r>
              <a:endParaRPr lang="en-US" altLang="nl-NL"/>
            </a:p>
          </p:txBody>
        </p:sp>
        <p:sp>
          <p:nvSpPr>
            <p:cNvPr id="11302" name="Line 41"/>
            <p:cNvSpPr>
              <a:spLocks noChangeShapeType="1"/>
            </p:cNvSpPr>
            <p:nvPr/>
          </p:nvSpPr>
          <p:spPr bwMode="auto">
            <a:xfrm>
              <a:off x="2927" y="2296"/>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303" name="Line 42"/>
            <p:cNvSpPr>
              <a:spLocks noChangeShapeType="1"/>
            </p:cNvSpPr>
            <p:nvPr/>
          </p:nvSpPr>
          <p:spPr bwMode="auto">
            <a:xfrm flipH="1">
              <a:off x="4970" y="2296"/>
              <a:ext cx="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304" name="Rectangle 43"/>
            <p:cNvSpPr>
              <a:spLocks noChangeArrowheads="1"/>
            </p:cNvSpPr>
            <p:nvPr/>
          </p:nvSpPr>
          <p:spPr bwMode="auto">
            <a:xfrm>
              <a:off x="2819" y="2247"/>
              <a:ext cx="8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000">
                  <a:latin typeface="Helvetica" panose="020B0604020202020204" pitchFamily="34" charset="0"/>
                </a:rPr>
                <a:t>15</a:t>
              </a:r>
              <a:endParaRPr lang="en-US" altLang="nl-NL"/>
            </a:p>
          </p:txBody>
        </p:sp>
        <p:sp>
          <p:nvSpPr>
            <p:cNvPr id="11305" name="Line 44"/>
            <p:cNvSpPr>
              <a:spLocks noChangeShapeType="1"/>
            </p:cNvSpPr>
            <p:nvPr/>
          </p:nvSpPr>
          <p:spPr bwMode="auto">
            <a:xfrm>
              <a:off x="2927" y="2695"/>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306" name="Line 45"/>
            <p:cNvSpPr>
              <a:spLocks noChangeShapeType="1"/>
            </p:cNvSpPr>
            <p:nvPr/>
          </p:nvSpPr>
          <p:spPr bwMode="auto">
            <a:xfrm flipH="1">
              <a:off x="4970" y="2695"/>
              <a:ext cx="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307" name="Rectangle 46"/>
            <p:cNvSpPr>
              <a:spLocks noChangeArrowheads="1"/>
            </p:cNvSpPr>
            <p:nvPr/>
          </p:nvSpPr>
          <p:spPr bwMode="auto">
            <a:xfrm>
              <a:off x="2819" y="2646"/>
              <a:ext cx="8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000">
                  <a:latin typeface="Helvetica" panose="020B0604020202020204" pitchFamily="34" charset="0"/>
                </a:rPr>
                <a:t>20</a:t>
              </a:r>
              <a:endParaRPr lang="en-US" altLang="nl-NL"/>
            </a:p>
          </p:txBody>
        </p:sp>
        <p:sp>
          <p:nvSpPr>
            <p:cNvPr id="11308" name="Line 47"/>
            <p:cNvSpPr>
              <a:spLocks noChangeShapeType="1"/>
            </p:cNvSpPr>
            <p:nvPr/>
          </p:nvSpPr>
          <p:spPr bwMode="auto">
            <a:xfrm>
              <a:off x="2927" y="3087"/>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309" name="Line 48"/>
            <p:cNvSpPr>
              <a:spLocks noChangeShapeType="1"/>
            </p:cNvSpPr>
            <p:nvPr/>
          </p:nvSpPr>
          <p:spPr bwMode="auto">
            <a:xfrm flipH="1">
              <a:off x="4970" y="3087"/>
              <a:ext cx="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310" name="Rectangle 49"/>
            <p:cNvSpPr>
              <a:spLocks noChangeArrowheads="1"/>
            </p:cNvSpPr>
            <p:nvPr/>
          </p:nvSpPr>
          <p:spPr bwMode="auto">
            <a:xfrm>
              <a:off x="2819" y="3039"/>
              <a:ext cx="8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000">
                  <a:latin typeface="Helvetica" panose="020B0604020202020204" pitchFamily="34" charset="0"/>
                </a:rPr>
                <a:t>25</a:t>
              </a:r>
              <a:endParaRPr lang="en-US" altLang="nl-NL"/>
            </a:p>
          </p:txBody>
        </p:sp>
        <p:sp>
          <p:nvSpPr>
            <p:cNvPr id="11311" name="Line 50"/>
            <p:cNvSpPr>
              <a:spLocks noChangeShapeType="1"/>
            </p:cNvSpPr>
            <p:nvPr/>
          </p:nvSpPr>
          <p:spPr bwMode="auto">
            <a:xfrm>
              <a:off x="2927" y="3172"/>
              <a:ext cx="2068" cy="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312" name="Freeform 51"/>
            <p:cNvSpPr>
              <a:spLocks/>
            </p:cNvSpPr>
            <p:nvPr/>
          </p:nvSpPr>
          <p:spPr bwMode="auto">
            <a:xfrm>
              <a:off x="2927" y="1105"/>
              <a:ext cx="2068" cy="2067"/>
            </a:xfrm>
            <a:custGeom>
              <a:avLst/>
              <a:gdLst>
                <a:gd name="T0" fmla="*/ 0 w 342"/>
                <a:gd name="T1" fmla="*/ 0 h 342"/>
                <a:gd name="T2" fmla="*/ 342 w 342"/>
                <a:gd name="T3" fmla="*/ 0 h 342"/>
                <a:gd name="T4" fmla="*/ 342 w 342"/>
                <a:gd name="T5" fmla="*/ 342 h 342"/>
                <a:gd name="T6" fmla="*/ 0 60000 65536"/>
                <a:gd name="T7" fmla="*/ 0 60000 65536"/>
                <a:gd name="T8" fmla="*/ 0 60000 65536"/>
                <a:gd name="T9" fmla="*/ 0 w 342"/>
                <a:gd name="T10" fmla="*/ 0 h 342"/>
                <a:gd name="T11" fmla="*/ 342 w 342"/>
                <a:gd name="T12" fmla="*/ 342 h 342"/>
              </a:gdLst>
              <a:ahLst/>
              <a:cxnLst>
                <a:cxn ang="T6">
                  <a:pos x="T0" y="T1"/>
                </a:cxn>
                <a:cxn ang="T7">
                  <a:pos x="T2" y="T3"/>
                </a:cxn>
                <a:cxn ang="T8">
                  <a:pos x="T4" y="T5"/>
                </a:cxn>
              </a:cxnLst>
              <a:rect l="T9" t="T10" r="T11" b="T12"/>
              <a:pathLst>
                <a:path w="342" h="342">
                  <a:moveTo>
                    <a:pt x="0" y="0"/>
                  </a:moveTo>
                  <a:lnTo>
                    <a:pt x="342" y="0"/>
                  </a:lnTo>
                  <a:lnTo>
                    <a:pt x="342" y="342"/>
                  </a:lnTo>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1313" name="Line 52"/>
            <p:cNvSpPr>
              <a:spLocks noChangeShapeType="1"/>
            </p:cNvSpPr>
            <p:nvPr/>
          </p:nvSpPr>
          <p:spPr bwMode="auto">
            <a:xfrm>
              <a:off x="2927" y="1105"/>
              <a:ext cx="0" cy="2067"/>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1314" name="Oval 53"/>
            <p:cNvSpPr>
              <a:spLocks noChangeArrowheads="1"/>
            </p:cNvSpPr>
            <p:nvPr/>
          </p:nvSpPr>
          <p:spPr bwMode="auto">
            <a:xfrm>
              <a:off x="2988" y="1166"/>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15" name="Oval 54"/>
            <p:cNvSpPr>
              <a:spLocks noChangeArrowheads="1"/>
            </p:cNvSpPr>
            <p:nvPr/>
          </p:nvSpPr>
          <p:spPr bwMode="auto">
            <a:xfrm>
              <a:off x="2988" y="1244"/>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16" name="Oval 55"/>
            <p:cNvSpPr>
              <a:spLocks noChangeArrowheads="1"/>
            </p:cNvSpPr>
            <p:nvPr/>
          </p:nvSpPr>
          <p:spPr bwMode="auto">
            <a:xfrm>
              <a:off x="2988" y="1559"/>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17" name="Oval 56"/>
            <p:cNvSpPr>
              <a:spLocks noChangeArrowheads="1"/>
            </p:cNvSpPr>
            <p:nvPr/>
          </p:nvSpPr>
          <p:spPr bwMode="auto">
            <a:xfrm>
              <a:off x="3066" y="1166"/>
              <a:ext cx="49"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18" name="Oval 57"/>
            <p:cNvSpPr>
              <a:spLocks noChangeArrowheads="1"/>
            </p:cNvSpPr>
            <p:nvPr/>
          </p:nvSpPr>
          <p:spPr bwMode="auto">
            <a:xfrm>
              <a:off x="3066" y="1244"/>
              <a:ext cx="49"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19" name="Oval 58"/>
            <p:cNvSpPr>
              <a:spLocks noChangeArrowheads="1"/>
            </p:cNvSpPr>
            <p:nvPr/>
          </p:nvSpPr>
          <p:spPr bwMode="auto">
            <a:xfrm>
              <a:off x="3066" y="1323"/>
              <a:ext cx="49"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20" name="Oval 59"/>
            <p:cNvSpPr>
              <a:spLocks noChangeArrowheads="1"/>
            </p:cNvSpPr>
            <p:nvPr/>
          </p:nvSpPr>
          <p:spPr bwMode="auto">
            <a:xfrm>
              <a:off x="3066" y="1643"/>
              <a:ext cx="49"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21" name="Oval 60"/>
            <p:cNvSpPr>
              <a:spLocks noChangeArrowheads="1"/>
            </p:cNvSpPr>
            <p:nvPr/>
          </p:nvSpPr>
          <p:spPr bwMode="auto">
            <a:xfrm>
              <a:off x="3145" y="1244"/>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22" name="Oval 61"/>
            <p:cNvSpPr>
              <a:spLocks noChangeArrowheads="1"/>
            </p:cNvSpPr>
            <p:nvPr/>
          </p:nvSpPr>
          <p:spPr bwMode="auto">
            <a:xfrm>
              <a:off x="3145" y="1323"/>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23" name="Oval 62"/>
            <p:cNvSpPr>
              <a:spLocks noChangeArrowheads="1"/>
            </p:cNvSpPr>
            <p:nvPr/>
          </p:nvSpPr>
          <p:spPr bwMode="auto">
            <a:xfrm>
              <a:off x="3145" y="1401"/>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24" name="Oval 63"/>
            <p:cNvSpPr>
              <a:spLocks noChangeArrowheads="1"/>
            </p:cNvSpPr>
            <p:nvPr/>
          </p:nvSpPr>
          <p:spPr bwMode="auto">
            <a:xfrm>
              <a:off x="3145" y="1722"/>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25" name="Oval 64"/>
            <p:cNvSpPr>
              <a:spLocks noChangeArrowheads="1"/>
            </p:cNvSpPr>
            <p:nvPr/>
          </p:nvSpPr>
          <p:spPr bwMode="auto">
            <a:xfrm>
              <a:off x="3224" y="1323"/>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26" name="Oval 65"/>
            <p:cNvSpPr>
              <a:spLocks noChangeArrowheads="1"/>
            </p:cNvSpPr>
            <p:nvPr/>
          </p:nvSpPr>
          <p:spPr bwMode="auto">
            <a:xfrm>
              <a:off x="3224" y="1401"/>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27" name="Oval 66"/>
            <p:cNvSpPr>
              <a:spLocks noChangeArrowheads="1"/>
            </p:cNvSpPr>
            <p:nvPr/>
          </p:nvSpPr>
          <p:spPr bwMode="auto">
            <a:xfrm>
              <a:off x="3224" y="1480"/>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28" name="Oval 67"/>
            <p:cNvSpPr>
              <a:spLocks noChangeArrowheads="1"/>
            </p:cNvSpPr>
            <p:nvPr/>
          </p:nvSpPr>
          <p:spPr bwMode="auto">
            <a:xfrm>
              <a:off x="3224" y="1800"/>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29" name="Oval 68"/>
            <p:cNvSpPr>
              <a:spLocks noChangeArrowheads="1"/>
            </p:cNvSpPr>
            <p:nvPr/>
          </p:nvSpPr>
          <p:spPr bwMode="auto">
            <a:xfrm>
              <a:off x="3302" y="1401"/>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30" name="Oval 69"/>
            <p:cNvSpPr>
              <a:spLocks noChangeArrowheads="1"/>
            </p:cNvSpPr>
            <p:nvPr/>
          </p:nvSpPr>
          <p:spPr bwMode="auto">
            <a:xfrm>
              <a:off x="3302" y="1480"/>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31" name="Oval 70"/>
            <p:cNvSpPr>
              <a:spLocks noChangeArrowheads="1"/>
            </p:cNvSpPr>
            <p:nvPr/>
          </p:nvSpPr>
          <p:spPr bwMode="auto">
            <a:xfrm>
              <a:off x="3302" y="1559"/>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32" name="Oval 71"/>
            <p:cNvSpPr>
              <a:spLocks noChangeArrowheads="1"/>
            </p:cNvSpPr>
            <p:nvPr/>
          </p:nvSpPr>
          <p:spPr bwMode="auto">
            <a:xfrm>
              <a:off x="3302" y="1879"/>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33" name="Oval 72"/>
            <p:cNvSpPr>
              <a:spLocks noChangeArrowheads="1"/>
            </p:cNvSpPr>
            <p:nvPr/>
          </p:nvSpPr>
          <p:spPr bwMode="auto">
            <a:xfrm>
              <a:off x="3381" y="1166"/>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34" name="Oval 73"/>
            <p:cNvSpPr>
              <a:spLocks noChangeArrowheads="1"/>
            </p:cNvSpPr>
            <p:nvPr/>
          </p:nvSpPr>
          <p:spPr bwMode="auto">
            <a:xfrm>
              <a:off x="3381" y="1480"/>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35" name="Oval 74"/>
            <p:cNvSpPr>
              <a:spLocks noChangeArrowheads="1"/>
            </p:cNvSpPr>
            <p:nvPr/>
          </p:nvSpPr>
          <p:spPr bwMode="auto">
            <a:xfrm>
              <a:off x="3381" y="1559"/>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36" name="Oval 75"/>
            <p:cNvSpPr>
              <a:spLocks noChangeArrowheads="1"/>
            </p:cNvSpPr>
            <p:nvPr/>
          </p:nvSpPr>
          <p:spPr bwMode="auto">
            <a:xfrm>
              <a:off x="3381" y="1643"/>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37" name="Oval 76"/>
            <p:cNvSpPr>
              <a:spLocks noChangeArrowheads="1"/>
            </p:cNvSpPr>
            <p:nvPr/>
          </p:nvSpPr>
          <p:spPr bwMode="auto">
            <a:xfrm>
              <a:off x="3381" y="1957"/>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38" name="Oval 77"/>
            <p:cNvSpPr>
              <a:spLocks noChangeArrowheads="1"/>
            </p:cNvSpPr>
            <p:nvPr/>
          </p:nvSpPr>
          <p:spPr bwMode="auto">
            <a:xfrm>
              <a:off x="3465" y="1244"/>
              <a:ext cx="49"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39" name="Oval 78"/>
            <p:cNvSpPr>
              <a:spLocks noChangeArrowheads="1"/>
            </p:cNvSpPr>
            <p:nvPr/>
          </p:nvSpPr>
          <p:spPr bwMode="auto">
            <a:xfrm>
              <a:off x="3465" y="1559"/>
              <a:ext cx="49"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40" name="Oval 79"/>
            <p:cNvSpPr>
              <a:spLocks noChangeArrowheads="1"/>
            </p:cNvSpPr>
            <p:nvPr/>
          </p:nvSpPr>
          <p:spPr bwMode="auto">
            <a:xfrm>
              <a:off x="3465" y="1643"/>
              <a:ext cx="49"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41" name="Oval 80"/>
            <p:cNvSpPr>
              <a:spLocks noChangeArrowheads="1"/>
            </p:cNvSpPr>
            <p:nvPr/>
          </p:nvSpPr>
          <p:spPr bwMode="auto">
            <a:xfrm>
              <a:off x="3465" y="1722"/>
              <a:ext cx="49"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42" name="Oval 81"/>
            <p:cNvSpPr>
              <a:spLocks noChangeArrowheads="1"/>
            </p:cNvSpPr>
            <p:nvPr/>
          </p:nvSpPr>
          <p:spPr bwMode="auto">
            <a:xfrm>
              <a:off x="3465" y="2036"/>
              <a:ext cx="49"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43" name="Oval 82"/>
            <p:cNvSpPr>
              <a:spLocks noChangeArrowheads="1"/>
            </p:cNvSpPr>
            <p:nvPr/>
          </p:nvSpPr>
          <p:spPr bwMode="auto">
            <a:xfrm>
              <a:off x="3544" y="1323"/>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44" name="Oval 83"/>
            <p:cNvSpPr>
              <a:spLocks noChangeArrowheads="1"/>
            </p:cNvSpPr>
            <p:nvPr/>
          </p:nvSpPr>
          <p:spPr bwMode="auto">
            <a:xfrm>
              <a:off x="3544" y="1643"/>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45" name="Oval 84"/>
            <p:cNvSpPr>
              <a:spLocks noChangeArrowheads="1"/>
            </p:cNvSpPr>
            <p:nvPr/>
          </p:nvSpPr>
          <p:spPr bwMode="auto">
            <a:xfrm>
              <a:off x="3544" y="1722"/>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46" name="Oval 85"/>
            <p:cNvSpPr>
              <a:spLocks noChangeArrowheads="1"/>
            </p:cNvSpPr>
            <p:nvPr/>
          </p:nvSpPr>
          <p:spPr bwMode="auto">
            <a:xfrm>
              <a:off x="3544" y="1800"/>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47" name="Oval 86"/>
            <p:cNvSpPr>
              <a:spLocks noChangeArrowheads="1"/>
            </p:cNvSpPr>
            <p:nvPr/>
          </p:nvSpPr>
          <p:spPr bwMode="auto">
            <a:xfrm>
              <a:off x="3544" y="2121"/>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48" name="Oval 87"/>
            <p:cNvSpPr>
              <a:spLocks noChangeArrowheads="1"/>
            </p:cNvSpPr>
            <p:nvPr/>
          </p:nvSpPr>
          <p:spPr bwMode="auto">
            <a:xfrm>
              <a:off x="3622" y="1401"/>
              <a:ext cx="49"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49" name="Oval 88"/>
            <p:cNvSpPr>
              <a:spLocks noChangeArrowheads="1"/>
            </p:cNvSpPr>
            <p:nvPr/>
          </p:nvSpPr>
          <p:spPr bwMode="auto">
            <a:xfrm>
              <a:off x="3622" y="1722"/>
              <a:ext cx="49"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50" name="Oval 89"/>
            <p:cNvSpPr>
              <a:spLocks noChangeArrowheads="1"/>
            </p:cNvSpPr>
            <p:nvPr/>
          </p:nvSpPr>
          <p:spPr bwMode="auto">
            <a:xfrm>
              <a:off x="3622" y="1800"/>
              <a:ext cx="49"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51" name="Oval 90"/>
            <p:cNvSpPr>
              <a:spLocks noChangeArrowheads="1"/>
            </p:cNvSpPr>
            <p:nvPr/>
          </p:nvSpPr>
          <p:spPr bwMode="auto">
            <a:xfrm>
              <a:off x="3622" y="1879"/>
              <a:ext cx="49"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52" name="Oval 91"/>
            <p:cNvSpPr>
              <a:spLocks noChangeArrowheads="1"/>
            </p:cNvSpPr>
            <p:nvPr/>
          </p:nvSpPr>
          <p:spPr bwMode="auto">
            <a:xfrm>
              <a:off x="3622" y="2199"/>
              <a:ext cx="49"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53" name="Oval 92"/>
            <p:cNvSpPr>
              <a:spLocks noChangeArrowheads="1"/>
            </p:cNvSpPr>
            <p:nvPr/>
          </p:nvSpPr>
          <p:spPr bwMode="auto">
            <a:xfrm>
              <a:off x="3701" y="1480"/>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54" name="Oval 93"/>
            <p:cNvSpPr>
              <a:spLocks noChangeArrowheads="1"/>
            </p:cNvSpPr>
            <p:nvPr/>
          </p:nvSpPr>
          <p:spPr bwMode="auto">
            <a:xfrm>
              <a:off x="3701" y="1800"/>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55" name="Oval 94"/>
            <p:cNvSpPr>
              <a:spLocks noChangeArrowheads="1"/>
            </p:cNvSpPr>
            <p:nvPr/>
          </p:nvSpPr>
          <p:spPr bwMode="auto">
            <a:xfrm>
              <a:off x="3701" y="1879"/>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56" name="Oval 95"/>
            <p:cNvSpPr>
              <a:spLocks noChangeArrowheads="1"/>
            </p:cNvSpPr>
            <p:nvPr/>
          </p:nvSpPr>
          <p:spPr bwMode="auto">
            <a:xfrm>
              <a:off x="3701" y="1957"/>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57" name="Oval 96"/>
            <p:cNvSpPr>
              <a:spLocks noChangeArrowheads="1"/>
            </p:cNvSpPr>
            <p:nvPr/>
          </p:nvSpPr>
          <p:spPr bwMode="auto">
            <a:xfrm>
              <a:off x="3701" y="2278"/>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58" name="Oval 97"/>
            <p:cNvSpPr>
              <a:spLocks noChangeArrowheads="1"/>
            </p:cNvSpPr>
            <p:nvPr/>
          </p:nvSpPr>
          <p:spPr bwMode="auto">
            <a:xfrm>
              <a:off x="3780" y="1559"/>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59" name="Oval 98"/>
            <p:cNvSpPr>
              <a:spLocks noChangeArrowheads="1"/>
            </p:cNvSpPr>
            <p:nvPr/>
          </p:nvSpPr>
          <p:spPr bwMode="auto">
            <a:xfrm>
              <a:off x="3780" y="1879"/>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60" name="Oval 99"/>
            <p:cNvSpPr>
              <a:spLocks noChangeArrowheads="1"/>
            </p:cNvSpPr>
            <p:nvPr/>
          </p:nvSpPr>
          <p:spPr bwMode="auto">
            <a:xfrm>
              <a:off x="3780" y="1957"/>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61" name="Oval 100"/>
            <p:cNvSpPr>
              <a:spLocks noChangeArrowheads="1"/>
            </p:cNvSpPr>
            <p:nvPr/>
          </p:nvSpPr>
          <p:spPr bwMode="auto">
            <a:xfrm>
              <a:off x="3780" y="2036"/>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62" name="Oval 101"/>
            <p:cNvSpPr>
              <a:spLocks noChangeArrowheads="1"/>
            </p:cNvSpPr>
            <p:nvPr/>
          </p:nvSpPr>
          <p:spPr bwMode="auto">
            <a:xfrm>
              <a:off x="3780" y="2356"/>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63" name="Oval 102"/>
            <p:cNvSpPr>
              <a:spLocks noChangeArrowheads="1"/>
            </p:cNvSpPr>
            <p:nvPr/>
          </p:nvSpPr>
          <p:spPr bwMode="auto">
            <a:xfrm>
              <a:off x="3858" y="1643"/>
              <a:ext cx="49"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64" name="Oval 103"/>
            <p:cNvSpPr>
              <a:spLocks noChangeArrowheads="1"/>
            </p:cNvSpPr>
            <p:nvPr/>
          </p:nvSpPr>
          <p:spPr bwMode="auto">
            <a:xfrm>
              <a:off x="3858" y="1957"/>
              <a:ext cx="49"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65" name="Oval 104"/>
            <p:cNvSpPr>
              <a:spLocks noChangeArrowheads="1"/>
            </p:cNvSpPr>
            <p:nvPr/>
          </p:nvSpPr>
          <p:spPr bwMode="auto">
            <a:xfrm>
              <a:off x="3858" y="2036"/>
              <a:ext cx="49"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66" name="Oval 105"/>
            <p:cNvSpPr>
              <a:spLocks noChangeArrowheads="1"/>
            </p:cNvSpPr>
            <p:nvPr/>
          </p:nvSpPr>
          <p:spPr bwMode="auto">
            <a:xfrm>
              <a:off x="3858" y="2121"/>
              <a:ext cx="49"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67" name="Oval 106"/>
            <p:cNvSpPr>
              <a:spLocks noChangeArrowheads="1"/>
            </p:cNvSpPr>
            <p:nvPr/>
          </p:nvSpPr>
          <p:spPr bwMode="auto">
            <a:xfrm>
              <a:off x="3858" y="2435"/>
              <a:ext cx="49"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68" name="Oval 107"/>
            <p:cNvSpPr>
              <a:spLocks noChangeArrowheads="1"/>
            </p:cNvSpPr>
            <p:nvPr/>
          </p:nvSpPr>
          <p:spPr bwMode="auto">
            <a:xfrm>
              <a:off x="3943" y="1722"/>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69" name="Oval 108"/>
            <p:cNvSpPr>
              <a:spLocks noChangeArrowheads="1"/>
            </p:cNvSpPr>
            <p:nvPr/>
          </p:nvSpPr>
          <p:spPr bwMode="auto">
            <a:xfrm>
              <a:off x="3943" y="2036"/>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70" name="Oval 109"/>
            <p:cNvSpPr>
              <a:spLocks noChangeArrowheads="1"/>
            </p:cNvSpPr>
            <p:nvPr/>
          </p:nvSpPr>
          <p:spPr bwMode="auto">
            <a:xfrm>
              <a:off x="3943" y="2121"/>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71" name="Oval 110"/>
            <p:cNvSpPr>
              <a:spLocks noChangeArrowheads="1"/>
            </p:cNvSpPr>
            <p:nvPr/>
          </p:nvSpPr>
          <p:spPr bwMode="auto">
            <a:xfrm>
              <a:off x="3943" y="2199"/>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72" name="Oval 111"/>
            <p:cNvSpPr>
              <a:spLocks noChangeArrowheads="1"/>
            </p:cNvSpPr>
            <p:nvPr/>
          </p:nvSpPr>
          <p:spPr bwMode="auto">
            <a:xfrm>
              <a:off x="3943" y="2513"/>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73" name="Oval 112"/>
            <p:cNvSpPr>
              <a:spLocks noChangeArrowheads="1"/>
            </p:cNvSpPr>
            <p:nvPr/>
          </p:nvSpPr>
          <p:spPr bwMode="auto">
            <a:xfrm>
              <a:off x="4021" y="1800"/>
              <a:ext cx="49"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74" name="Oval 113"/>
            <p:cNvSpPr>
              <a:spLocks noChangeArrowheads="1"/>
            </p:cNvSpPr>
            <p:nvPr/>
          </p:nvSpPr>
          <p:spPr bwMode="auto">
            <a:xfrm>
              <a:off x="4021" y="2121"/>
              <a:ext cx="49"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75" name="Oval 114"/>
            <p:cNvSpPr>
              <a:spLocks noChangeArrowheads="1"/>
            </p:cNvSpPr>
            <p:nvPr/>
          </p:nvSpPr>
          <p:spPr bwMode="auto">
            <a:xfrm>
              <a:off x="4021" y="2199"/>
              <a:ext cx="49"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76" name="Oval 115"/>
            <p:cNvSpPr>
              <a:spLocks noChangeArrowheads="1"/>
            </p:cNvSpPr>
            <p:nvPr/>
          </p:nvSpPr>
          <p:spPr bwMode="auto">
            <a:xfrm>
              <a:off x="4021" y="2278"/>
              <a:ext cx="49"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77" name="Oval 116"/>
            <p:cNvSpPr>
              <a:spLocks noChangeArrowheads="1"/>
            </p:cNvSpPr>
            <p:nvPr/>
          </p:nvSpPr>
          <p:spPr bwMode="auto">
            <a:xfrm>
              <a:off x="4021" y="2592"/>
              <a:ext cx="49"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78" name="Oval 117"/>
            <p:cNvSpPr>
              <a:spLocks noChangeArrowheads="1"/>
            </p:cNvSpPr>
            <p:nvPr/>
          </p:nvSpPr>
          <p:spPr bwMode="auto">
            <a:xfrm>
              <a:off x="4100" y="1879"/>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79" name="Oval 118"/>
            <p:cNvSpPr>
              <a:spLocks noChangeArrowheads="1"/>
            </p:cNvSpPr>
            <p:nvPr/>
          </p:nvSpPr>
          <p:spPr bwMode="auto">
            <a:xfrm>
              <a:off x="4100" y="2199"/>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80" name="Oval 119"/>
            <p:cNvSpPr>
              <a:spLocks noChangeArrowheads="1"/>
            </p:cNvSpPr>
            <p:nvPr/>
          </p:nvSpPr>
          <p:spPr bwMode="auto">
            <a:xfrm>
              <a:off x="4100" y="2278"/>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81" name="Oval 120"/>
            <p:cNvSpPr>
              <a:spLocks noChangeArrowheads="1"/>
            </p:cNvSpPr>
            <p:nvPr/>
          </p:nvSpPr>
          <p:spPr bwMode="auto">
            <a:xfrm>
              <a:off x="4100" y="2356"/>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82" name="Oval 121"/>
            <p:cNvSpPr>
              <a:spLocks noChangeArrowheads="1"/>
            </p:cNvSpPr>
            <p:nvPr/>
          </p:nvSpPr>
          <p:spPr bwMode="auto">
            <a:xfrm>
              <a:off x="4100" y="2677"/>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83" name="Oval 122"/>
            <p:cNvSpPr>
              <a:spLocks noChangeArrowheads="1"/>
            </p:cNvSpPr>
            <p:nvPr/>
          </p:nvSpPr>
          <p:spPr bwMode="auto">
            <a:xfrm>
              <a:off x="4179" y="1957"/>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84" name="Oval 123"/>
            <p:cNvSpPr>
              <a:spLocks noChangeArrowheads="1"/>
            </p:cNvSpPr>
            <p:nvPr/>
          </p:nvSpPr>
          <p:spPr bwMode="auto">
            <a:xfrm>
              <a:off x="4179" y="2278"/>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85" name="Oval 124"/>
            <p:cNvSpPr>
              <a:spLocks noChangeArrowheads="1"/>
            </p:cNvSpPr>
            <p:nvPr/>
          </p:nvSpPr>
          <p:spPr bwMode="auto">
            <a:xfrm>
              <a:off x="4179" y="2356"/>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86" name="Oval 125"/>
            <p:cNvSpPr>
              <a:spLocks noChangeArrowheads="1"/>
            </p:cNvSpPr>
            <p:nvPr/>
          </p:nvSpPr>
          <p:spPr bwMode="auto">
            <a:xfrm>
              <a:off x="4179" y="2435"/>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87" name="Oval 126"/>
            <p:cNvSpPr>
              <a:spLocks noChangeArrowheads="1"/>
            </p:cNvSpPr>
            <p:nvPr/>
          </p:nvSpPr>
          <p:spPr bwMode="auto">
            <a:xfrm>
              <a:off x="4179" y="2755"/>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88" name="Oval 127"/>
            <p:cNvSpPr>
              <a:spLocks noChangeArrowheads="1"/>
            </p:cNvSpPr>
            <p:nvPr/>
          </p:nvSpPr>
          <p:spPr bwMode="auto">
            <a:xfrm>
              <a:off x="4257" y="2036"/>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89" name="Oval 128"/>
            <p:cNvSpPr>
              <a:spLocks noChangeArrowheads="1"/>
            </p:cNvSpPr>
            <p:nvPr/>
          </p:nvSpPr>
          <p:spPr bwMode="auto">
            <a:xfrm>
              <a:off x="4257" y="2356"/>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90" name="Oval 129"/>
            <p:cNvSpPr>
              <a:spLocks noChangeArrowheads="1"/>
            </p:cNvSpPr>
            <p:nvPr/>
          </p:nvSpPr>
          <p:spPr bwMode="auto">
            <a:xfrm>
              <a:off x="4257" y="2435"/>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91" name="Oval 130"/>
            <p:cNvSpPr>
              <a:spLocks noChangeArrowheads="1"/>
            </p:cNvSpPr>
            <p:nvPr/>
          </p:nvSpPr>
          <p:spPr bwMode="auto">
            <a:xfrm>
              <a:off x="4257" y="2513"/>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92" name="Oval 131"/>
            <p:cNvSpPr>
              <a:spLocks noChangeArrowheads="1"/>
            </p:cNvSpPr>
            <p:nvPr/>
          </p:nvSpPr>
          <p:spPr bwMode="auto">
            <a:xfrm>
              <a:off x="4257" y="2834"/>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93" name="Oval 132"/>
            <p:cNvSpPr>
              <a:spLocks noChangeArrowheads="1"/>
            </p:cNvSpPr>
            <p:nvPr/>
          </p:nvSpPr>
          <p:spPr bwMode="auto">
            <a:xfrm>
              <a:off x="4336" y="2121"/>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94" name="Oval 133"/>
            <p:cNvSpPr>
              <a:spLocks noChangeArrowheads="1"/>
            </p:cNvSpPr>
            <p:nvPr/>
          </p:nvSpPr>
          <p:spPr bwMode="auto">
            <a:xfrm>
              <a:off x="4336" y="2435"/>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95" name="Oval 134"/>
            <p:cNvSpPr>
              <a:spLocks noChangeArrowheads="1"/>
            </p:cNvSpPr>
            <p:nvPr/>
          </p:nvSpPr>
          <p:spPr bwMode="auto">
            <a:xfrm>
              <a:off x="4336" y="2513"/>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96" name="Oval 135"/>
            <p:cNvSpPr>
              <a:spLocks noChangeArrowheads="1"/>
            </p:cNvSpPr>
            <p:nvPr/>
          </p:nvSpPr>
          <p:spPr bwMode="auto">
            <a:xfrm>
              <a:off x="4336" y="2592"/>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97" name="Oval 136"/>
            <p:cNvSpPr>
              <a:spLocks noChangeArrowheads="1"/>
            </p:cNvSpPr>
            <p:nvPr/>
          </p:nvSpPr>
          <p:spPr bwMode="auto">
            <a:xfrm>
              <a:off x="4336" y="2912"/>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98" name="Oval 137"/>
            <p:cNvSpPr>
              <a:spLocks noChangeArrowheads="1"/>
            </p:cNvSpPr>
            <p:nvPr/>
          </p:nvSpPr>
          <p:spPr bwMode="auto">
            <a:xfrm>
              <a:off x="4414" y="2199"/>
              <a:ext cx="49"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399" name="Oval 138"/>
            <p:cNvSpPr>
              <a:spLocks noChangeArrowheads="1"/>
            </p:cNvSpPr>
            <p:nvPr/>
          </p:nvSpPr>
          <p:spPr bwMode="auto">
            <a:xfrm>
              <a:off x="4414" y="2513"/>
              <a:ext cx="49"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00" name="Oval 139"/>
            <p:cNvSpPr>
              <a:spLocks noChangeArrowheads="1"/>
            </p:cNvSpPr>
            <p:nvPr/>
          </p:nvSpPr>
          <p:spPr bwMode="auto">
            <a:xfrm>
              <a:off x="4414" y="2592"/>
              <a:ext cx="49"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01" name="Oval 140"/>
            <p:cNvSpPr>
              <a:spLocks noChangeArrowheads="1"/>
            </p:cNvSpPr>
            <p:nvPr/>
          </p:nvSpPr>
          <p:spPr bwMode="auto">
            <a:xfrm>
              <a:off x="4414" y="2677"/>
              <a:ext cx="49"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02" name="Oval 141"/>
            <p:cNvSpPr>
              <a:spLocks noChangeArrowheads="1"/>
            </p:cNvSpPr>
            <p:nvPr/>
          </p:nvSpPr>
          <p:spPr bwMode="auto">
            <a:xfrm>
              <a:off x="4414" y="2991"/>
              <a:ext cx="49"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03" name="Oval 142"/>
            <p:cNvSpPr>
              <a:spLocks noChangeArrowheads="1"/>
            </p:cNvSpPr>
            <p:nvPr/>
          </p:nvSpPr>
          <p:spPr bwMode="auto">
            <a:xfrm>
              <a:off x="4499" y="2278"/>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04" name="Oval 143"/>
            <p:cNvSpPr>
              <a:spLocks noChangeArrowheads="1"/>
            </p:cNvSpPr>
            <p:nvPr/>
          </p:nvSpPr>
          <p:spPr bwMode="auto">
            <a:xfrm>
              <a:off x="4499" y="2592"/>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05" name="Oval 144"/>
            <p:cNvSpPr>
              <a:spLocks noChangeArrowheads="1"/>
            </p:cNvSpPr>
            <p:nvPr/>
          </p:nvSpPr>
          <p:spPr bwMode="auto">
            <a:xfrm>
              <a:off x="4499" y="2677"/>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06" name="Oval 145"/>
            <p:cNvSpPr>
              <a:spLocks noChangeArrowheads="1"/>
            </p:cNvSpPr>
            <p:nvPr/>
          </p:nvSpPr>
          <p:spPr bwMode="auto">
            <a:xfrm>
              <a:off x="4499" y="2755"/>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07" name="Oval 146"/>
            <p:cNvSpPr>
              <a:spLocks noChangeArrowheads="1"/>
            </p:cNvSpPr>
            <p:nvPr/>
          </p:nvSpPr>
          <p:spPr bwMode="auto">
            <a:xfrm>
              <a:off x="4499" y="3069"/>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08" name="Oval 147"/>
            <p:cNvSpPr>
              <a:spLocks noChangeArrowheads="1"/>
            </p:cNvSpPr>
            <p:nvPr/>
          </p:nvSpPr>
          <p:spPr bwMode="auto">
            <a:xfrm>
              <a:off x="4578" y="2356"/>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09" name="Oval 148"/>
            <p:cNvSpPr>
              <a:spLocks noChangeArrowheads="1"/>
            </p:cNvSpPr>
            <p:nvPr/>
          </p:nvSpPr>
          <p:spPr bwMode="auto">
            <a:xfrm>
              <a:off x="4578" y="2677"/>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10" name="Oval 149"/>
            <p:cNvSpPr>
              <a:spLocks noChangeArrowheads="1"/>
            </p:cNvSpPr>
            <p:nvPr/>
          </p:nvSpPr>
          <p:spPr bwMode="auto">
            <a:xfrm>
              <a:off x="4578" y="2755"/>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11" name="Oval 150"/>
            <p:cNvSpPr>
              <a:spLocks noChangeArrowheads="1"/>
            </p:cNvSpPr>
            <p:nvPr/>
          </p:nvSpPr>
          <p:spPr bwMode="auto">
            <a:xfrm>
              <a:off x="4578" y="2834"/>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12" name="Oval 151"/>
            <p:cNvSpPr>
              <a:spLocks noChangeArrowheads="1"/>
            </p:cNvSpPr>
            <p:nvPr/>
          </p:nvSpPr>
          <p:spPr bwMode="auto">
            <a:xfrm>
              <a:off x="4656" y="2435"/>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13" name="Oval 152"/>
            <p:cNvSpPr>
              <a:spLocks noChangeArrowheads="1"/>
            </p:cNvSpPr>
            <p:nvPr/>
          </p:nvSpPr>
          <p:spPr bwMode="auto">
            <a:xfrm>
              <a:off x="4656" y="2755"/>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14" name="Oval 153"/>
            <p:cNvSpPr>
              <a:spLocks noChangeArrowheads="1"/>
            </p:cNvSpPr>
            <p:nvPr/>
          </p:nvSpPr>
          <p:spPr bwMode="auto">
            <a:xfrm>
              <a:off x="4656" y="2834"/>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15" name="Oval 154"/>
            <p:cNvSpPr>
              <a:spLocks noChangeArrowheads="1"/>
            </p:cNvSpPr>
            <p:nvPr/>
          </p:nvSpPr>
          <p:spPr bwMode="auto">
            <a:xfrm>
              <a:off x="4656" y="2912"/>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16" name="Oval 155"/>
            <p:cNvSpPr>
              <a:spLocks noChangeArrowheads="1"/>
            </p:cNvSpPr>
            <p:nvPr/>
          </p:nvSpPr>
          <p:spPr bwMode="auto">
            <a:xfrm>
              <a:off x="4735" y="2513"/>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17" name="Oval 156"/>
            <p:cNvSpPr>
              <a:spLocks noChangeArrowheads="1"/>
            </p:cNvSpPr>
            <p:nvPr/>
          </p:nvSpPr>
          <p:spPr bwMode="auto">
            <a:xfrm>
              <a:off x="4735" y="2834"/>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18" name="Oval 157"/>
            <p:cNvSpPr>
              <a:spLocks noChangeArrowheads="1"/>
            </p:cNvSpPr>
            <p:nvPr/>
          </p:nvSpPr>
          <p:spPr bwMode="auto">
            <a:xfrm>
              <a:off x="4735" y="2912"/>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19" name="Oval 158"/>
            <p:cNvSpPr>
              <a:spLocks noChangeArrowheads="1"/>
            </p:cNvSpPr>
            <p:nvPr/>
          </p:nvSpPr>
          <p:spPr bwMode="auto">
            <a:xfrm>
              <a:off x="4735" y="2991"/>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20" name="Oval 159"/>
            <p:cNvSpPr>
              <a:spLocks noChangeArrowheads="1"/>
            </p:cNvSpPr>
            <p:nvPr/>
          </p:nvSpPr>
          <p:spPr bwMode="auto">
            <a:xfrm>
              <a:off x="4813" y="2592"/>
              <a:ext cx="49"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21" name="Oval 160"/>
            <p:cNvSpPr>
              <a:spLocks noChangeArrowheads="1"/>
            </p:cNvSpPr>
            <p:nvPr/>
          </p:nvSpPr>
          <p:spPr bwMode="auto">
            <a:xfrm>
              <a:off x="4813" y="2912"/>
              <a:ext cx="49"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22" name="Oval 161"/>
            <p:cNvSpPr>
              <a:spLocks noChangeArrowheads="1"/>
            </p:cNvSpPr>
            <p:nvPr/>
          </p:nvSpPr>
          <p:spPr bwMode="auto">
            <a:xfrm>
              <a:off x="4813" y="2991"/>
              <a:ext cx="49"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23" name="Oval 162"/>
            <p:cNvSpPr>
              <a:spLocks noChangeArrowheads="1"/>
            </p:cNvSpPr>
            <p:nvPr/>
          </p:nvSpPr>
          <p:spPr bwMode="auto">
            <a:xfrm>
              <a:off x="4813" y="3069"/>
              <a:ext cx="49"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24" name="Oval 163"/>
            <p:cNvSpPr>
              <a:spLocks noChangeArrowheads="1"/>
            </p:cNvSpPr>
            <p:nvPr/>
          </p:nvSpPr>
          <p:spPr bwMode="auto">
            <a:xfrm>
              <a:off x="4892" y="2677"/>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25" name="Oval 164"/>
            <p:cNvSpPr>
              <a:spLocks noChangeArrowheads="1"/>
            </p:cNvSpPr>
            <p:nvPr/>
          </p:nvSpPr>
          <p:spPr bwMode="auto">
            <a:xfrm>
              <a:off x="4892" y="2991"/>
              <a:ext cx="48" cy="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26" name="Oval 165"/>
            <p:cNvSpPr>
              <a:spLocks noChangeArrowheads="1"/>
            </p:cNvSpPr>
            <p:nvPr/>
          </p:nvSpPr>
          <p:spPr bwMode="auto">
            <a:xfrm>
              <a:off x="4892" y="3069"/>
              <a:ext cx="48" cy="49"/>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1427" name="Rectangle 166"/>
            <p:cNvSpPr>
              <a:spLocks noChangeArrowheads="1"/>
            </p:cNvSpPr>
            <p:nvPr/>
          </p:nvSpPr>
          <p:spPr bwMode="auto">
            <a:xfrm>
              <a:off x="3798" y="3293"/>
              <a:ext cx="30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000">
                  <a:latin typeface="Helvetica" panose="020B0604020202020204" pitchFamily="34" charset="0"/>
                </a:rPr>
                <a:t>nz = 113</a:t>
              </a:r>
              <a:endParaRPr lang="en-US" altLang="nl-NL"/>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nl-NL" altLang="nl-NL" dirty="0" smtClean="0"/>
              <a:t>LU </a:t>
            </a:r>
            <a:r>
              <a:rPr lang="nl-NL" altLang="nl-NL" dirty="0" err="1" smtClean="0"/>
              <a:t>decomposition</a:t>
            </a:r>
            <a:endParaRPr lang="en-US" altLang="nl-NL" dirty="0" smtClean="0"/>
          </a:p>
        </p:txBody>
      </p:sp>
      <p:grpSp>
        <p:nvGrpSpPr>
          <p:cNvPr id="2" name="Group 1"/>
          <p:cNvGrpSpPr/>
          <p:nvPr/>
        </p:nvGrpSpPr>
        <p:grpSpPr>
          <a:xfrm>
            <a:off x="2869514" y="3352800"/>
            <a:ext cx="5898624" cy="2997475"/>
            <a:chOff x="2555977" y="3414185"/>
            <a:chExt cx="5898624" cy="2997475"/>
          </a:xfrm>
        </p:grpSpPr>
        <p:grpSp>
          <p:nvGrpSpPr>
            <p:cNvPr id="13319" name="Group 207"/>
            <p:cNvGrpSpPr>
              <a:grpSpLocks/>
            </p:cNvGrpSpPr>
            <p:nvPr/>
          </p:nvGrpSpPr>
          <p:grpSpPr bwMode="auto">
            <a:xfrm>
              <a:off x="2555977" y="3414185"/>
              <a:ext cx="5898624" cy="2997475"/>
              <a:chOff x="1328" y="1411"/>
              <a:chExt cx="3123" cy="1587"/>
            </a:xfrm>
          </p:grpSpPr>
          <p:sp>
            <p:nvSpPr>
              <p:cNvPr id="13450" name="Rectangle 7"/>
              <p:cNvSpPr>
                <a:spLocks noChangeArrowheads="1"/>
              </p:cNvSpPr>
              <p:nvPr/>
            </p:nvSpPr>
            <p:spPr bwMode="auto">
              <a:xfrm>
                <a:off x="1448" y="1464"/>
                <a:ext cx="1295" cy="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51" name="Rectangle 8"/>
              <p:cNvSpPr>
                <a:spLocks noChangeArrowheads="1"/>
              </p:cNvSpPr>
              <p:nvPr/>
            </p:nvSpPr>
            <p:spPr bwMode="auto">
              <a:xfrm>
                <a:off x="1448" y="1464"/>
                <a:ext cx="1295" cy="1295"/>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52" name="Line 9"/>
              <p:cNvSpPr>
                <a:spLocks noChangeShapeType="1"/>
              </p:cNvSpPr>
              <p:nvPr/>
            </p:nvSpPr>
            <p:spPr bwMode="auto">
              <a:xfrm>
                <a:off x="1448" y="2759"/>
                <a:ext cx="129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453" name="Freeform 10"/>
              <p:cNvSpPr>
                <a:spLocks/>
              </p:cNvSpPr>
              <p:nvPr/>
            </p:nvSpPr>
            <p:spPr bwMode="auto">
              <a:xfrm>
                <a:off x="1448" y="1464"/>
                <a:ext cx="1295" cy="1295"/>
              </a:xfrm>
              <a:custGeom>
                <a:avLst/>
                <a:gdLst>
                  <a:gd name="T0" fmla="*/ 0 w 195"/>
                  <a:gd name="T1" fmla="*/ 0 h 195"/>
                  <a:gd name="T2" fmla="*/ 195 w 195"/>
                  <a:gd name="T3" fmla="*/ 0 h 195"/>
                  <a:gd name="T4" fmla="*/ 195 w 195"/>
                  <a:gd name="T5" fmla="*/ 195 h 195"/>
                  <a:gd name="T6" fmla="*/ 0 60000 65536"/>
                  <a:gd name="T7" fmla="*/ 0 60000 65536"/>
                  <a:gd name="T8" fmla="*/ 0 60000 65536"/>
                  <a:gd name="T9" fmla="*/ 0 w 195"/>
                  <a:gd name="T10" fmla="*/ 0 h 195"/>
                  <a:gd name="T11" fmla="*/ 195 w 195"/>
                  <a:gd name="T12" fmla="*/ 195 h 195"/>
                </a:gdLst>
                <a:ahLst/>
                <a:cxnLst>
                  <a:cxn ang="T6">
                    <a:pos x="T0" y="T1"/>
                  </a:cxn>
                  <a:cxn ang="T7">
                    <a:pos x="T2" y="T3"/>
                  </a:cxn>
                  <a:cxn ang="T8">
                    <a:pos x="T4" y="T5"/>
                  </a:cxn>
                </a:cxnLst>
                <a:rect l="T9" t="T10" r="T11" b="T12"/>
                <a:pathLst>
                  <a:path w="195" h="195">
                    <a:moveTo>
                      <a:pt x="0" y="0"/>
                    </a:moveTo>
                    <a:lnTo>
                      <a:pt x="195" y="0"/>
                    </a:lnTo>
                    <a:lnTo>
                      <a:pt x="195" y="19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3454" name="Freeform 11"/>
              <p:cNvSpPr>
                <a:spLocks/>
              </p:cNvSpPr>
              <p:nvPr/>
            </p:nvSpPr>
            <p:spPr bwMode="auto">
              <a:xfrm>
                <a:off x="1448" y="1464"/>
                <a:ext cx="1295" cy="1295"/>
              </a:xfrm>
              <a:custGeom>
                <a:avLst/>
                <a:gdLst>
                  <a:gd name="T0" fmla="*/ 0 w 195"/>
                  <a:gd name="T1" fmla="*/ 0 h 195"/>
                  <a:gd name="T2" fmla="*/ 0 w 195"/>
                  <a:gd name="T3" fmla="*/ 195 h 195"/>
                  <a:gd name="T4" fmla="*/ 195 w 195"/>
                  <a:gd name="T5" fmla="*/ 195 h 195"/>
                  <a:gd name="T6" fmla="*/ 0 60000 65536"/>
                  <a:gd name="T7" fmla="*/ 0 60000 65536"/>
                  <a:gd name="T8" fmla="*/ 0 60000 65536"/>
                  <a:gd name="T9" fmla="*/ 0 w 195"/>
                  <a:gd name="T10" fmla="*/ 0 h 195"/>
                  <a:gd name="T11" fmla="*/ 195 w 195"/>
                  <a:gd name="T12" fmla="*/ 195 h 195"/>
                </a:gdLst>
                <a:ahLst/>
                <a:cxnLst>
                  <a:cxn ang="T6">
                    <a:pos x="T0" y="T1"/>
                  </a:cxn>
                  <a:cxn ang="T7">
                    <a:pos x="T2" y="T3"/>
                  </a:cxn>
                  <a:cxn ang="T8">
                    <a:pos x="T4" y="T5"/>
                  </a:cxn>
                </a:cxnLst>
                <a:rect l="T9" t="T10" r="T11" b="T12"/>
                <a:pathLst>
                  <a:path w="195" h="195">
                    <a:moveTo>
                      <a:pt x="0" y="0"/>
                    </a:moveTo>
                    <a:lnTo>
                      <a:pt x="0" y="195"/>
                    </a:lnTo>
                    <a:lnTo>
                      <a:pt x="195" y="19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3455" name="Freeform 12"/>
              <p:cNvSpPr>
                <a:spLocks/>
              </p:cNvSpPr>
              <p:nvPr/>
            </p:nvSpPr>
            <p:spPr bwMode="auto">
              <a:xfrm>
                <a:off x="1448" y="1464"/>
                <a:ext cx="0" cy="1295"/>
              </a:xfrm>
              <a:custGeom>
                <a:avLst/>
                <a:gdLst>
                  <a:gd name="T0" fmla="*/ 0 h 195"/>
                  <a:gd name="T1" fmla="*/ 195 h 195"/>
                  <a:gd name="T2" fmla="*/ 193 h 195"/>
                  <a:gd name="T3" fmla="*/ 0 60000 65536"/>
                  <a:gd name="T4" fmla="*/ 0 60000 65536"/>
                  <a:gd name="T5" fmla="*/ 0 60000 65536"/>
                  <a:gd name="T6" fmla="*/ 0 h 195"/>
                  <a:gd name="T7" fmla="*/ 195 h 195"/>
                </a:gdLst>
                <a:ahLst/>
                <a:cxnLst>
                  <a:cxn ang="T3">
                    <a:pos x="0" y="T0"/>
                  </a:cxn>
                  <a:cxn ang="T4">
                    <a:pos x="0" y="T1"/>
                  </a:cxn>
                  <a:cxn ang="T5">
                    <a:pos x="0" y="T2"/>
                  </a:cxn>
                </a:cxnLst>
                <a:rect l="0" t="T6" r="0" b="T7"/>
                <a:pathLst>
                  <a:path h="195">
                    <a:moveTo>
                      <a:pt x="0" y="0"/>
                    </a:moveTo>
                    <a:lnTo>
                      <a:pt x="0" y="195"/>
                    </a:lnTo>
                    <a:lnTo>
                      <a:pt x="0" y="19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3456" name="Line 13"/>
              <p:cNvSpPr>
                <a:spLocks noChangeShapeType="1"/>
              </p:cNvSpPr>
              <p:nvPr/>
            </p:nvSpPr>
            <p:spPr bwMode="auto">
              <a:xfrm>
                <a:off x="1448" y="1464"/>
                <a:ext cx="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457" name="Rectangle 14"/>
              <p:cNvSpPr>
                <a:spLocks noChangeArrowheads="1"/>
              </p:cNvSpPr>
              <p:nvPr/>
            </p:nvSpPr>
            <p:spPr bwMode="auto">
              <a:xfrm>
                <a:off x="1428" y="277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100">
                    <a:latin typeface="Helvetica" panose="020B0604020202020204" pitchFamily="34" charset="0"/>
                  </a:rPr>
                  <a:t>0</a:t>
                </a:r>
                <a:endParaRPr lang="en-US" altLang="nl-NL"/>
              </a:p>
            </p:txBody>
          </p:sp>
          <p:sp>
            <p:nvSpPr>
              <p:cNvPr id="13458" name="Line 15"/>
              <p:cNvSpPr>
                <a:spLocks noChangeShapeType="1"/>
              </p:cNvSpPr>
              <p:nvPr/>
            </p:nvSpPr>
            <p:spPr bwMode="auto">
              <a:xfrm flipV="1">
                <a:off x="1946" y="2746"/>
                <a:ext cx="0"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459" name="Line 16"/>
              <p:cNvSpPr>
                <a:spLocks noChangeShapeType="1"/>
              </p:cNvSpPr>
              <p:nvPr/>
            </p:nvSpPr>
            <p:spPr bwMode="auto">
              <a:xfrm>
                <a:off x="1946" y="1464"/>
                <a:ext cx="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460" name="Rectangle 17"/>
              <p:cNvSpPr>
                <a:spLocks noChangeArrowheads="1"/>
              </p:cNvSpPr>
              <p:nvPr/>
            </p:nvSpPr>
            <p:spPr bwMode="auto">
              <a:xfrm>
                <a:off x="1900" y="2779"/>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100">
                    <a:latin typeface="Helvetica" panose="020B0604020202020204" pitchFamily="34" charset="0"/>
                  </a:rPr>
                  <a:t>10</a:t>
                </a:r>
                <a:endParaRPr lang="en-US" altLang="nl-NL"/>
              </a:p>
            </p:txBody>
          </p:sp>
          <p:sp>
            <p:nvSpPr>
              <p:cNvPr id="13461" name="Line 18"/>
              <p:cNvSpPr>
                <a:spLocks noChangeShapeType="1"/>
              </p:cNvSpPr>
              <p:nvPr/>
            </p:nvSpPr>
            <p:spPr bwMode="auto">
              <a:xfrm flipV="1">
                <a:off x="2444" y="2746"/>
                <a:ext cx="0"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462" name="Line 19"/>
              <p:cNvSpPr>
                <a:spLocks noChangeShapeType="1"/>
              </p:cNvSpPr>
              <p:nvPr/>
            </p:nvSpPr>
            <p:spPr bwMode="auto">
              <a:xfrm>
                <a:off x="2444" y="1464"/>
                <a:ext cx="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463" name="Rectangle 20"/>
              <p:cNvSpPr>
                <a:spLocks noChangeArrowheads="1"/>
              </p:cNvSpPr>
              <p:nvPr/>
            </p:nvSpPr>
            <p:spPr bwMode="auto">
              <a:xfrm>
                <a:off x="2398" y="2779"/>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100">
                    <a:latin typeface="Helvetica" panose="020B0604020202020204" pitchFamily="34" charset="0"/>
                  </a:rPr>
                  <a:t>20</a:t>
                </a:r>
                <a:endParaRPr lang="en-US" altLang="nl-NL"/>
              </a:p>
            </p:txBody>
          </p:sp>
          <p:sp>
            <p:nvSpPr>
              <p:cNvPr id="13464" name="Line 21"/>
              <p:cNvSpPr>
                <a:spLocks noChangeShapeType="1"/>
              </p:cNvSpPr>
              <p:nvPr/>
            </p:nvSpPr>
            <p:spPr bwMode="auto">
              <a:xfrm>
                <a:off x="1448" y="1464"/>
                <a:ext cx="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465" name="Line 22"/>
              <p:cNvSpPr>
                <a:spLocks noChangeShapeType="1"/>
              </p:cNvSpPr>
              <p:nvPr/>
            </p:nvSpPr>
            <p:spPr bwMode="auto">
              <a:xfrm flipH="1">
                <a:off x="2730" y="1464"/>
                <a:ext cx="13"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466" name="Rectangle 23"/>
              <p:cNvSpPr>
                <a:spLocks noChangeArrowheads="1"/>
              </p:cNvSpPr>
              <p:nvPr/>
            </p:nvSpPr>
            <p:spPr bwMode="auto">
              <a:xfrm>
                <a:off x="1375" y="141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100">
                    <a:latin typeface="Helvetica" panose="020B0604020202020204" pitchFamily="34" charset="0"/>
                  </a:rPr>
                  <a:t>0</a:t>
                </a:r>
                <a:endParaRPr lang="en-US" altLang="nl-NL"/>
              </a:p>
            </p:txBody>
          </p:sp>
          <p:sp>
            <p:nvSpPr>
              <p:cNvPr id="13467" name="Line 24"/>
              <p:cNvSpPr>
                <a:spLocks noChangeShapeType="1"/>
              </p:cNvSpPr>
              <p:nvPr/>
            </p:nvSpPr>
            <p:spPr bwMode="auto">
              <a:xfrm>
                <a:off x="1448" y="1710"/>
                <a:ext cx="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468" name="Line 25"/>
              <p:cNvSpPr>
                <a:spLocks noChangeShapeType="1"/>
              </p:cNvSpPr>
              <p:nvPr/>
            </p:nvSpPr>
            <p:spPr bwMode="auto">
              <a:xfrm flipH="1">
                <a:off x="2730" y="1710"/>
                <a:ext cx="13"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469" name="Rectangle 26"/>
              <p:cNvSpPr>
                <a:spLocks noChangeArrowheads="1"/>
              </p:cNvSpPr>
              <p:nvPr/>
            </p:nvSpPr>
            <p:spPr bwMode="auto">
              <a:xfrm>
                <a:off x="1375" y="1657"/>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100">
                    <a:latin typeface="Helvetica" panose="020B0604020202020204" pitchFamily="34" charset="0"/>
                  </a:rPr>
                  <a:t>5</a:t>
                </a:r>
                <a:endParaRPr lang="en-US" altLang="nl-NL"/>
              </a:p>
            </p:txBody>
          </p:sp>
          <p:sp>
            <p:nvSpPr>
              <p:cNvPr id="13470" name="Line 27"/>
              <p:cNvSpPr>
                <a:spLocks noChangeShapeType="1"/>
              </p:cNvSpPr>
              <p:nvPr/>
            </p:nvSpPr>
            <p:spPr bwMode="auto">
              <a:xfrm>
                <a:off x="1448" y="1962"/>
                <a:ext cx="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471" name="Line 28"/>
              <p:cNvSpPr>
                <a:spLocks noChangeShapeType="1"/>
              </p:cNvSpPr>
              <p:nvPr/>
            </p:nvSpPr>
            <p:spPr bwMode="auto">
              <a:xfrm flipH="1">
                <a:off x="2730" y="1962"/>
                <a:ext cx="13"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472" name="Rectangle 29"/>
              <p:cNvSpPr>
                <a:spLocks noChangeArrowheads="1"/>
              </p:cNvSpPr>
              <p:nvPr/>
            </p:nvSpPr>
            <p:spPr bwMode="auto">
              <a:xfrm>
                <a:off x="1328" y="1909"/>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100">
                    <a:latin typeface="Helvetica" panose="020B0604020202020204" pitchFamily="34" charset="0"/>
                  </a:rPr>
                  <a:t>10</a:t>
                </a:r>
                <a:endParaRPr lang="en-US" altLang="nl-NL"/>
              </a:p>
            </p:txBody>
          </p:sp>
          <p:sp>
            <p:nvSpPr>
              <p:cNvPr id="13473" name="Line 30"/>
              <p:cNvSpPr>
                <a:spLocks noChangeShapeType="1"/>
              </p:cNvSpPr>
              <p:nvPr/>
            </p:nvSpPr>
            <p:spPr bwMode="auto">
              <a:xfrm>
                <a:off x="1448" y="2208"/>
                <a:ext cx="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474" name="Line 31"/>
              <p:cNvSpPr>
                <a:spLocks noChangeShapeType="1"/>
              </p:cNvSpPr>
              <p:nvPr/>
            </p:nvSpPr>
            <p:spPr bwMode="auto">
              <a:xfrm flipH="1">
                <a:off x="2730" y="2208"/>
                <a:ext cx="13"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475" name="Rectangle 32"/>
              <p:cNvSpPr>
                <a:spLocks noChangeArrowheads="1"/>
              </p:cNvSpPr>
              <p:nvPr/>
            </p:nvSpPr>
            <p:spPr bwMode="auto">
              <a:xfrm>
                <a:off x="1328" y="2155"/>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100" dirty="0">
                    <a:latin typeface="Helvetica" panose="020B0604020202020204" pitchFamily="34" charset="0"/>
                  </a:rPr>
                  <a:t>15</a:t>
                </a:r>
                <a:endParaRPr lang="en-US" altLang="nl-NL" dirty="0"/>
              </a:p>
            </p:txBody>
          </p:sp>
          <p:sp>
            <p:nvSpPr>
              <p:cNvPr id="13476" name="Line 33"/>
              <p:cNvSpPr>
                <a:spLocks noChangeShapeType="1"/>
              </p:cNvSpPr>
              <p:nvPr/>
            </p:nvSpPr>
            <p:spPr bwMode="auto">
              <a:xfrm>
                <a:off x="1448" y="2460"/>
                <a:ext cx="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477" name="Line 34"/>
              <p:cNvSpPr>
                <a:spLocks noChangeShapeType="1"/>
              </p:cNvSpPr>
              <p:nvPr/>
            </p:nvSpPr>
            <p:spPr bwMode="auto">
              <a:xfrm flipH="1">
                <a:off x="2730" y="2460"/>
                <a:ext cx="13"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478" name="Rectangle 35"/>
              <p:cNvSpPr>
                <a:spLocks noChangeArrowheads="1"/>
              </p:cNvSpPr>
              <p:nvPr/>
            </p:nvSpPr>
            <p:spPr bwMode="auto">
              <a:xfrm>
                <a:off x="1328" y="2407"/>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100">
                    <a:latin typeface="Helvetica" panose="020B0604020202020204" pitchFamily="34" charset="0"/>
                  </a:rPr>
                  <a:t>20</a:t>
                </a:r>
                <a:endParaRPr lang="en-US" altLang="nl-NL"/>
              </a:p>
            </p:txBody>
          </p:sp>
          <p:sp>
            <p:nvSpPr>
              <p:cNvPr id="13479" name="Line 36"/>
              <p:cNvSpPr>
                <a:spLocks noChangeShapeType="1"/>
              </p:cNvSpPr>
              <p:nvPr/>
            </p:nvSpPr>
            <p:spPr bwMode="auto">
              <a:xfrm>
                <a:off x="1448" y="2706"/>
                <a:ext cx="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480" name="Line 37"/>
              <p:cNvSpPr>
                <a:spLocks noChangeShapeType="1"/>
              </p:cNvSpPr>
              <p:nvPr/>
            </p:nvSpPr>
            <p:spPr bwMode="auto">
              <a:xfrm flipH="1">
                <a:off x="2730" y="2706"/>
                <a:ext cx="13"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481" name="Rectangle 38"/>
              <p:cNvSpPr>
                <a:spLocks noChangeArrowheads="1"/>
              </p:cNvSpPr>
              <p:nvPr/>
            </p:nvSpPr>
            <p:spPr bwMode="auto">
              <a:xfrm>
                <a:off x="1328" y="2653"/>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100">
                    <a:latin typeface="Helvetica" panose="020B0604020202020204" pitchFamily="34" charset="0"/>
                  </a:rPr>
                  <a:t>25</a:t>
                </a:r>
                <a:endParaRPr lang="en-US" altLang="nl-NL"/>
              </a:p>
            </p:txBody>
          </p:sp>
          <p:sp>
            <p:nvSpPr>
              <p:cNvPr id="13482" name="Line 39"/>
              <p:cNvSpPr>
                <a:spLocks noChangeShapeType="1"/>
              </p:cNvSpPr>
              <p:nvPr/>
            </p:nvSpPr>
            <p:spPr bwMode="auto">
              <a:xfrm>
                <a:off x="1448" y="2759"/>
                <a:ext cx="1295" cy="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483" name="Freeform 40"/>
              <p:cNvSpPr>
                <a:spLocks/>
              </p:cNvSpPr>
              <p:nvPr/>
            </p:nvSpPr>
            <p:spPr bwMode="auto">
              <a:xfrm>
                <a:off x="1448" y="1464"/>
                <a:ext cx="1295" cy="1295"/>
              </a:xfrm>
              <a:custGeom>
                <a:avLst/>
                <a:gdLst>
                  <a:gd name="T0" fmla="*/ 0 w 195"/>
                  <a:gd name="T1" fmla="*/ 0 h 195"/>
                  <a:gd name="T2" fmla="*/ 195 w 195"/>
                  <a:gd name="T3" fmla="*/ 0 h 195"/>
                  <a:gd name="T4" fmla="*/ 195 w 195"/>
                  <a:gd name="T5" fmla="*/ 195 h 195"/>
                  <a:gd name="T6" fmla="*/ 0 60000 65536"/>
                  <a:gd name="T7" fmla="*/ 0 60000 65536"/>
                  <a:gd name="T8" fmla="*/ 0 60000 65536"/>
                  <a:gd name="T9" fmla="*/ 0 w 195"/>
                  <a:gd name="T10" fmla="*/ 0 h 195"/>
                  <a:gd name="T11" fmla="*/ 195 w 195"/>
                  <a:gd name="T12" fmla="*/ 195 h 195"/>
                </a:gdLst>
                <a:ahLst/>
                <a:cxnLst>
                  <a:cxn ang="T6">
                    <a:pos x="T0" y="T1"/>
                  </a:cxn>
                  <a:cxn ang="T7">
                    <a:pos x="T2" y="T3"/>
                  </a:cxn>
                  <a:cxn ang="T8">
                    <a:pos x="T4" y="T5"/>
                  </a:cxn>
                </a:cxnLst>
                <a:rect l="T9" t="T10" r="T11" b="T12"/>
                <a:pathLst>
                  <a:path w="195" h="195">
                    <a:moveTo>
                      <a:pt x="0" y="0"/>
                    </a:moveTo>
                    <a:lnTo>
                      <a:pt x="195" y="0"/>
                    </a:lnTo>
                    <a:lnTo>
                      <a:pt x="195" y="195"/>
                    </a:lnTo>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3484" name="Line 41"/>
              <p:cNvSpPr>
                <a:spLocks noChangeShapeType="1"/>
              </p:cNvSpPr>
              <p:nvPr/>
            </p:nvSpPr>
            <p:spPr bwMode="auto">
              <a:xfrm>
                <a:off x="1448" y="1464"/>
                <a:ext cx="0" cy="1295"/>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485" name="Oval 42"/>
              <p:cNvSpPr>
                <a:spLocks noChangeArrowheads="1"/>
              </p:cNvSpPr>
              <p:nvPr/>
            </p:nvSpPr>
            <p:spPr bwMode="auto">
              <a:xfrm>
                <a:off x="1474" y="1490"/>
                <a:ext cx="54"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86" name="Oval 43"/>
              <p:cNvSpPr>
                <a:spLocks noChangeArrowheads="1"/>
              </p:cNvSpPr>
              <p:nvPr/>
            </p:nvSpPr>
            <p:spPr bwMode="auto">
              <a:xfrm>
                <a:off x="1474" y="1544"/>
                <a:ext cx="54"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87" name="Oval 44"/>
              <p:cNvSpPr>
                <a:spLocks noChangeArrowheads="1"/>
              </p:cNvSpPr>
              <p:nvPr/>
            </p:nvSpPr>
            <p:spPr bwMode="auto">
              <a:xfrm>
                <a:off x="1474" y="1743"/>
                <a:ext cx="54"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88" name="Oval 45"/>
              <p:cNvSpPr>
                <a:spLocks noChangeArrowheads="1"/>
              </p:cNvSpPr>
              <p:nvPr/>
            </p:nvSpPr>
            <p:spPr bwMode="auto">
              <a:xfrm>
                <a:off x="1528" y="1544"/>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89" name="Oval 46"/>
              <p:cNvSpPr>
                <a:spLocks noChangeArrowheads="1"/>
              </p:cNvSpPr>
              <p:nvPr/>
            </p:nvSpPr>
            <p:spPr bwMode="auto">
              <a:xfrm>
                <a:off x="1528" y="1590"/>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90" name="Oval 47"/>
              <p:cNvSpPr>
                <a:spLocks noChangeArrowheads="1"/>
              </p:cNvSpPr>
              <p:nvPr/>
            </p:nvSpPr>
            <p:spPr bwMode="auto">
              <a:xfrm>
                <a:off x="1528" y="1743"/>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91" name="Oval 48"/>
              <p:cNvSpPr>
                <a:spLocks noChangeArrowheads="1"/>
              </p:cNvSpPr>
              <p:nvPr/>
            </p:nvSpPr>
            <p:spPr bwMode="auto">
              <a:xfrm>
                <a:off x="1528" y="1789"/>
                <a:ext cx="53"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92" name="Oval 49"/>
              <p:cNvSpPr>
                <a:spLocks noChangeArrowheads="1"/>
              </p:cNvSpPr>
              <p:nvPr/>
            </p:nvSpPr>
            <p:spPr bwMode="auto">
              <a:xfrm>
                <a:off x="1574" y="1590"/>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93" name="Oval 50"/>
              <p:cNvSpPr>
                <a:spLocks noChangeArrowheads="1"/>
              </p:cNvSpPr>
              <p:nvPr/>
            </p:nvSpPr>
            <p:spPr bwMode="auto">
              <a:xfrm>
                <a:off x="1574" y="1643"/>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94" name="Oval 51"/>
              <p:cNvSpPr>
                <a:spLocks noChangeArrowheads="1"/>
              </p:cNvSpPr>
              <p:nvPr/>
            </p:nvSpPr>
            <p:spPr bwMode="auto">
              <a:xfrm>
                <a:off x="1574" y="1743"/>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95" name="Oval 52"/>
              <p:cNvSpPr>
                <a:spLocks noChangeArrowheads="1"/>
              </p:cNvSpPr>
              <p:nvPr/>
            </p:nvSpPr>
            <p:spPr bwMode="auto">
              <a:xfrm>
                <a:off x="1574" y="1789"/>
                <a:ext cx="53"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96" name="Oval 53"/>
              <p:cNvSpPr>
                <a:spLocks noChangeArrowheads="1"/>
              </p:cNvSpPr>
              <p:nvPr/>
            </p:nvSpPr>
            <p:spPr bwMode="auto">
              <a:xfrm>
                <a:off x="1574" y="1843"/>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97" name="Oval 54"/>
              <p:cNvSpPr>
                <a:spLocks noChangeArrowheads="1"/>
              </p:cNvSpPr>
              <p:nvPr/>
            </p:nvSpPr>
            <p:spPr bwMode="auto">
              <a:xfrm>
                <a:off x="1627" y="1643"/>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98" name="Oval 55"/>
              <p:cNvSpPr>
                <a:spLocks noChangeArrowheads="1"/>
              </p:cNvSpPr>
              <p:nvPr/>
            </p:nvSpPr>
            <p:spPr bwMode="auto">
              <a:xfrm>
                <a:off x="1627" y="1690"/>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99" name="Oval 56"/>
              <p:cNvSpPr>
                <a:spLocks noChangeArrowheads="1"/>
              </p:cNvSpPr>
              <p:nvPr/>
            </p:nvSpPr>
            <p:spPr bwMode="auto">
              <a:xfrm>
                <a:off x="1627" y="1743"/>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00" name="Oval 57"/>
              <p:cNvSpPr>
                <a:spLocks noChangeArrowheads="1"/>
              </p:cNvSpPr>
              <p:nvPr/>
            </p:nvSpPr>
            <p:spPr bwMode="auto">
              <a:xfrm>
                <a:off x="1627" y="1789"/>
                <a:ext cx="53"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01" name="Oval 58"/>
              <p:cNvSpPr>
                <a:spLocks noChangeArrowheads="1"/>
              </p:cNvSpPr>
              <p:nvPr/>
            </p:nvSpPr>
            <p:spPr bwMode="auto">
              <a:xfrm>
                <a:off x="1627" y="1843"/>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02" name="Oval 59"/>
              <p:cNvSpPr>
                <a:spLocks noChangeArrowheads="1"/>
              </p:cNvSpPr>
              <p:nvPr/>
            </p:nvSpPr>
            <p:spPr bwMode="auto">
              <a:xfrm>
                <a:off x="1627" y="1889"/>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03" name="Oval 60"/>
              <p:cNvSpPr>
                <a:spLocks noChangeArrowheads="1"/>
              </p:cNvSpPr>
              <p:nvPr/>
            </p:nvSpPr>
            <p:spPr bwMode="auto">
              <a:xfrm>
                <a:off x="1674" y="1690"/>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04" name="Oval 61"/>
              <p:cNvSpPr>
                <a:spLocks noChangeArrowheads="1"/>
              </p:cNvSpPr>
              <p:nvPr/>
            </p:nvSpPr>
            <p:spPr bwMode="auto">
              <a:xfrm>
                <a:off x="1674" y="1743"/>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05" name="Oval 62"/>
              <p:cNvSpPr>
                <a:spLocks noChangeArrowheads="1"/>
              </p:cNvSpPr>
              <p:nvPr/>
            </p:nvSpPr>
            <p:spPr bwMode="auto">
              <a:xfrm>
                <a:off x="1674" y="1789"/>
                <a:ext cx="53"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06" name="Oval 63"/>
              <p:cNvSpPr>
                <a:spLocks noChangeArrowheads="1"/>
              </p:cNvSpPr>
              <p:nvPr/>
            </p:nvSpPr>
            <p:spPr bwMode="auto">
              <a:xfrm>
                <a:off x="1674" y="1843"/>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07" name="Oval 64"/>
              <p:cNvSpPr>
                <a:spLocks noChangeArrowheads="1"/>
              </p:cNvSpPr>
              <p:nvPr/>
            </p:nvSpPr>
            <p:spPr bwMode="auto">
              <a:xfrm>
                <a:off x="1674" y="1889"/>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08" name="Oval 65"/>
              <p:cNvSpPr>
                <a:spLocks noChangeArrowheads="1"/>
              </p:cNvSpPr>
              <p:nvPr/>
            </p:nvSpPr>
            <p:spPr bwMode="auto">
              <a:xfrm>
                <a:off x="1674" y="1942"/>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09" name="Oval 66"/>
              <p:cNvSpPr>
                <a:spLocks noChangeArrowheads="1"/>
              </p:cNvSpPr>
              <p:nvPr/>
            </p:nvSpPr>
            <p:spPr bwMode="auto">
              <a:xfrm>
                <a:off x="1727" y="1743"/>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10" name="Oval 67"/>
              <p:cNvSpPr>
                <a:spLocks noChangeArrowheads="1"/>
              </p:cNvSpPr>
              <p:nvPr/>
            </p:nvSpPr>
            <p:spPr bwMode="auto">
              <a:xfrm>
                <a:off x="1727" y="1789"/>
                <a:ext cx="53"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11" name="Oval 68"/>
              <p:cNvSpPr>
                <a:spLocks noChangeArrowheads="1"/>
              </p:cNvSpPr>
              <p:nvPr/>
            </p:nvSpPr>
            <p:spPr bwMode="auto">
              <a:xfrm>
                <a:off x="1727" y="1843"/>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12" name="Oval 69"/>
              <p:cNvSpPr>
                <a:spLocks noChangeArrowheads="1"/>
              </p:cNvSpPr>
              <p:nvPr/>
            </p:nvSpPr>
            <p:spPr bwMode="auto">
              <a:xfrm>
                <a:off x="1727" y="1889"/>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13" name="Oval 70"/>
              <p:cNvSpPr>
                <a:spLocks noChangeArrowheads="1"/>
              </p:cNvSpPr>
              <p:nvPr/>
            </p:nvSpPr>
            <p:spPr bwMode="auto">
              <a:xfrm>
                <a:off x="1727" y="1942"/>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14" name="Oval 71"/>
              <p:cNvSpPr>
                <a:spLocks noChangeArrowheads="1"/>
              </p:cNvSpPr>
              <p:nvPr/>
            </p:nvSpPr>
            <p:spPr bwMode="auto">
              <a:xfrm>
                <a:off x="1727" y="1989"/>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15" name="Oval 72"/>
              <p:cNvSpPr>
                <a:spLocks noChangeArrowheads="1"/>
              </p:cNvSpPr>
              <p:nvPr/>
            </p:nvSpPr>
            <p:spPr bwMode="auto">
              <a:xfrm>
                <a:off x="1773" y="1789"/>
                <a:ext cx="54"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16" name="Oval 73"/>
              <p:cNvSpPr>
                <a:spLocks noChangeArrowheads="1"/>
              </p:cNvSpPr>
              <p:nvPr/>
            </p:nvSpPr>
            <p:spPr bwMode="auto">
              <a:xfrm>
                <a:off x="1773" y="1843"/>
                <a:ext cx="54"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17" name="Oval 74"/>
              <p:cNvSpPr>
                <a:spLocks noChangeArrowheads="1"/>
              </p:cNvSpPr>
              <p:nvPr/>
            </p:nvSpPr>
            <p:spPr bwMode="auto">
              <a:xfrm>
                <a:off x="1773" y="1889"/>
                <a:ext cx="54"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18" name="Oval 75"/>
              <p:cNvSpPr>
                <a:spLocks noChangeArrowheads="1"/>
              </p:cNvSpPr>
              <p:nvPr/>
            </p:nvSpPr>
            <p:spPr bwMode="auto">
              <a:xfrm>
                <a:off x="1773" y="1942"/>
                <a:ext cx="54"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19" name="Oval 76"/>
              <p:cNvSpPr>
                <a:spLocks noChangeArrowheads="1"/>
              </p:cNvSpPr>
              <p:nvPr/>
            </p:nvSpPr>
            <p:spPr bwMode="auto">
              <a:xfrm>
                <a:off x="1773" y="1989"/>
                <a:ext cx="54"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20" name="Oval 77"/>
              <p:cNvSpPr>
                <a:spLocks noChangeArrowheads="1"/>
              </p:cNvSpPr>
              <p:nvPr/>
            </p:nvSpPr>
            <p:spPr bwMode="auto">
              <a:xfrm>
                <a:off x="1773" y="2042"/>
                <a:ext cx="54"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21" name="Oval 78"/>
              <p:cNvSpPr>
                <a:spLocks noChangeArrowheads="1"/>
              </p:cNvSpPr>
              <p:nvPr/>
            </p:nvSpPr>
            <p:spPr bwMode="auto">
              <a:xfrm>
                <a:off x="1827" y="1843"/>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22" name="Oval 79"/>
              <p:cNvSpPr>
                <a:spLocks noChangeArrowheads="1"/>
              </p:cNvSpPr>
              <p:nvPr/>
            </p:nvSpPr>
            <p:spPr bwMode="auto">
              <a:xfrm>
                <a:off x="1827" y="1889"/>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23" name="Oval 80"/>
              <p:cNvSpPr>
                <a:spLocks noChangeArrowheads="1"/>
              </p:cNvSpPr>
              <p:nvPr/>
            </p:nvSpPr>
            <p:spPr bwMode="auto">
              <a:xfrm>
                <a:off x="1827" y="1942"/>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24" name="Oval 81"/>
              <p:cNvSpPr>
                <a:spLocks noChangeArrowheads="1"/>
              </p:cNvSpPr>
              <p:nvPr/>
            </p:nvSpPr>
            <p:spPr bwMode="auto">
              <a:xfrm>
                <a:off x="1827" y="1989"/>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25" name="Oval 82"/>
              <p:cNvSpPr>
                <a:spLocks noChangeArrowheads="1"/>
              </p:cNvSpPr>
              <p:nvPr/>
            </p:nvSpPr>
            <p:spPr bwMode="auto">
              <a:xfrm>
                <a:off x="1827" y="2042"/>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26" name="Oval 83"/>
              <p:cNvSpPr>
                <a:spLocks noChangeArrowheads="1"/>
              </p:cNvSpPr>
              <p:nvPr/>
            </p:nvSpPr>
            <p:spPr bwMode="auto">
              <a:xfrm>
                <a:off x="1827" y="2088"/>
                <a:ext cx="53"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27" name="Oval 84"/>
              <p:cNvSpPr>
                <a:spLocks noChangeArrowheads="1"/>
              </p:cNvSpPr>
              <p:nvPr/>
            </p:nvSpPr>
            <p:spPr bwMode="auto">
              <a:xfrm>
                <a:off x="1873" y="1889"/>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28" name="Oval 85"/>
              <p:cNvSpPr>
                <a:spLocks noChangeArrowheads="1"/>
              </p:cNvSpPr>
              <p:nvPr/>
            </p:nvSpPr>
            <p:spPr bwMode="auto">
              <a:xfrm>
                <a:off x="1873" y="1942"/>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29" name="Oval 86"/>
              <p:cNvSpPr>
                <a:spLocks noChangeArrowheads="1"/>
              </p:cNvSpPr>
              <p:nvPr/>
            </p:nvSpPr>
            <p:spPr bwMode="auto">
              <a:xfrm>
                <a:off x="1873" y="1989"/>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30" name="Oval 87"/>
              <p:cNvSpPr>
                <a:spLocks noChangeArrowheads="1"/>
              </p:cNvSpPr>
              <p:nvPr/>
            </p:nvSpPr>
            <p:spPr bwMode="auto">
              <a:xfrm>
                <a:off x="1873" y="2042"/>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31" name="Oval 88"/>
              <p:cNvSpPr>
                <a:spLocks noChangeArrowheads="1"/>
              </p:cNvSpPr>
              <p:nvPr/>
            </p:nvSpPr>
            <p:spPr bwMode="auto">
              <a:xfrm>
                <a:off x="1873" y="2088"/>
                <a:ext cx="53"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32" name="Oval 89"/>
              <p:cNvSpPr>
                <a:spLocks noChangeArrowheads="1"/>
              </p:cNvSpPr>
              <p:nvPr/>
            </p:nvSpPr>
            <p:spPr bwMode="auto">
              <a:xfrm>
                <a:off x="1873" y="2142"/>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33" name="Oval 90"/>
              <p:cNvSpPr>
                <a:spLocks noChangeArrowheads="1"/>
              </p:cNvSpPr>
              <p:nvPr/>
            </p:nvSpPr>
            <p:spPr bwMode="auto">
              <a:xfrm>
                <a:off x="1926" y="1942"/>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34" name="Oval 91"/>
              <p:cNvSpPr>
                <a:spLocks noChangeArrowheads="1"/>
              </p:cNvSpPr>
              <p:nvPr/>
            </p:nvSpPr>
            <p:spPr bwMode="auto">
              <a:xfrm>
                <a:off x="1926" y="1989"/>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35" name="Oval 92"/>
              <p:cNvSpPr>
                <a:spLocks noChangeArrowheads="1"/>
              </p:cNvSpPr>
              <p:nvPr/>
            </p:nvSpPr>
            <p:spPr bwMode="auto">
              <a:xfrm>
                <a:off x="1926" y="2042"/>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36" name="Oval 93"/>
              <p:cNvSpPr>
                <a:spLocks noChangeArrowheads="1"/>
              </p:cNvSpPr>
              <p:nvPr/>
            </p:nvSpPr>
            <p:spPr bwMode="auto">
              <a:xfrm>
                <a:off x="1926" y="2088"/>
                <a:ext cx="53"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37" name="Oval 94"/>
              <p:cNvSpPr>
                <a:spLocks noChangeArrowheads="1"/>
              </p:cNvSpPr>
              <p:nvPr/>
            </p:nvSpPr>
            <p:spPr bwMode="auto">
              <a:xfrm>
                <a:off x="1926" y="2142"/>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38" name="Oval 95"/>
              <p:cNvSpPr>
                <a:spLocks noChangeArrowheads="1"/>
              </p:cNvSpPr>
              <p:nvPr/>
            </p:nvSpPr>
            <p:spPr bwMode="auto">
              <a:xfrm>
                <a:off x="1926" y="2188"/>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39" name="Oval 96"/>
              <p:cNvSpPr>
                <a:spLocks noChangeArrowheads="1"/>
              </p:cNvSpPr>
              <p:nvPr/>
            </p:nvSpPr>
            <p:spPr bwMode="auto">
              <a:xfrm>
                <a:off x="1973" y="1989"/>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40" name="Oval 97"/>
              <p:cNvSpPr>
                <a:spLocks noChangeArrowheads="1"/>
              </p:cNvSpPr>
              <p:nvPr/>
            </p:nvSpPr>
            <p:spPr bwMode="auto">
              <a:xfrm>
                <a:off x="1973" y="2042"/>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41" name="Oval 98"/>
              <p:cNvSpPr>
                <a:spLocks noChangeArrowheads="1"/>
              </p:cNvSpPr>
              <p:nvPr/>
            </p:nvSpPr>
            <p:spPr bwMode="auto">
              <a:xfrm>
                <a:off x="1973" y="2088"/>
                <a:ext cx="53"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42" name="Oval 99"/>
              <p:cNvSpPr>
                <a:spLocks noChangeArrowheads="1"/>
              </p:cNvSpPr>
              <p:nvPr/>
            </p:nvSpPr>
            <p:spPr bwMode="auto">
              <a:xfrm>
                <a:off x="1973" y="2142"/>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43" name="Oval 100"/>
              <p:cNvSpPr>
                <a:spLocks noChangeArrowheads="1"/>
              </p:cNvSpPr>
              <p:nvPr/>
            </p:nvSpPr>
            <p:spPr bwMode="auto">
              <a:xfrm>
                <a:off x="1973" y="2188"/>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44" name="Oval 101"/>
              <p:cNvSpPr>
                <a:spLocks noChangeArrowheads="1"/>
              </p:cNvSpPr>
              <p:nvPr/>
            </p:nvSpPr>
            <p:spPr bwMode="auto">
              <a:xfrm>
                <a:off x="1973" y="2241"/>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45" name="Oval 102"/>
              <p:cNvSpPr>
                <a:spLocks noChangeArrowheads="1"/>
              </p:cNvSpPr>
              <p:nvPr/>
            </p:nvSpPr>
            <p:spPr bwMode="auto">
              <a:xfrm>
                <a:off x="2026" y="2042"/>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46" name="Oval 103"/>
              <p:cNvSpPr>
                <a:spLocks noChangeArrowheads="1"/>
              </p:cNvSpPr>
              <p:nvPr/>
            </p:nvSpPr>
            <p:spPr bwMode="auto">
              <a:xfrm>
                <a:off x="2026" y="2088"/>
                <a:ext cx="53"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47" name="Oval 104"/>
              <p:cNvSpPr>
                <a:spLocks noChangeArrowheads="1"/>
              </p:cNvSpPr>
              <p:nvPr/>
            </p:nvSpPr>
            <p:spPr bwMode="auto">
              <a:xfrm>
                <a:off x="2026" y="2142"/>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48" name="Oval 105"/>
              <p:cNvSpPr>
                <a:spLocks noChangeArrowheads="1"/>
              </p:cNvSpPr>
              <p:nvPr/>
            </p:nvSpPr>
            <p:spPr bwMode="auto">
              <a:xfrm>
                <a:off x="2026" y="2188"/>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49" name="Oval 106"/>
              <p:cNvSpPr>
                <a:spLocks noChangeArrowheads="1"/>
              </p:cNvSpPr>
              <p:nvPr/>
            </p:nvSpPr>
            <p:spPr bwMode="auto">
              <a:xfrm>
                <a:off x="2026" y="2241"/>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50" name="Oval 107"/>
              <p:cNvSpPr>
                <a:spLocks noChangeArrowheads="1"/>
              </p:cNvSpPr>
              <p:nvPr/>
            </p:nvSpPr>
            <p:spPr bwMode="auto">
              <a:xfrm>
                <a:off x="2026" y="2288"/>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51" name="Oval 108"/>
              <p:cNvSpPr>
                <a:spLocks noChangeArrowheads="1"/>
              </p:cNvSpPr>
              <p:nvPr/>
            </p:nvSpPr>
            <p:spPr bwMode="auto">
              <a:xfrm>
                <a:off x="2072" y="2088"/>
                <a:ext cx="53"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52" name="Oval 109"/>
              <p:cNvSpPr>
                <a:spLocks noChangeArrowheads="1"/>
              </p:cNvSpPr>
              <p:nvPr/>
            </p:nvSpPr>
            <p:spPr bwMode="auto">
              <a:xfrm>
                <a:off x="2072" y="2142"/>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53" name="Oval 110"/>
              <p:cNvSpPr>
                <a:spLocks noChangeArrowheads="1"/>
              </p:cNvSpPr>
              <p:nvPr/>
            </p:nvSpPr>
            <p:spPr bwMode="auto">
              <a:xfrm>
                <a:off x="2072" y="2188"/>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54" name="Oval 111"/>
              <p:cNvSpPr>
                <a:spLocks noChangeArrowheads="1"/>
              </p:cNvSpPr>
              <p:nvPr/>
            </p:nvSpPr>
            <p:spPr bwMode="auto">
              <a:xfrm>
                <a:off x="2072" y="2241"/>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55" name="Oval 112"/>
              <p:cNvSpPr>
                <a:spLocks noChangeArrowheads="1"/>
              </p:cNvSpPr>
              <p:nvPr/>
            </p:nvSpPr>
            <p:spPr bwMode="auto">
              <a:xfrm>
                <a:off x="2072" y="2288"/>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56" name="Oval 113"/>
              <p:cNvSpPr>
                <a:spLocks noChangeArrowheads="1"/>
              </p:cNvSpPr>
              <p:nvPr/>
            </p:nvSpPr>
            <p:spPr bwMode="auto">
              <a:xfrm>
                <a:off x="2072" y="2341"/>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57" name="Oval 114"/>
              <p:cNvSpPr>
                <a:spLocks noChangeArrowheads="1"/>
              </p:cNvSpPr>
              <p:nvPr/>
            </p:nvSpPr>
            <p:spPr bwMode="auto">
              <a:xfrm>
                <a:off x="2125" y="2142"/>
                <a:ext cx="54"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58" name="Oval 115"/>
              <p:cNvSpPr>
                <a:spLocks noChangeArrowheads="1"/>
              </p:cNvSpPr>
              <p:nvPr/>
            </p:nvSpPr>
            <p:spPr bwMode="auto">
              <a:xfrm>
                <a:off x="2125" y="2188"/>
                <a:ext cx="54"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59" name="Oval 116"/>
              <p:cNvSpPr>
                <a:spLocks noChangeArrowheads="1"/>
              </p:cNvSpPr>
              <p:nvPr/>
            </p:nvSpPr>
            <p:spPr bwMode="auto">
              <a:xfrm>
                <a:off x="2125" y="2241"/>
                <a:ext cx="54"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60" name="Oval 117"/>
              <p:cNvSpPr>
                <a:spLocks noChangeArrowheads="1"/>
              </p:cNvSpPr>
              <p:nvPr/>
            </p:nvSpPr>
            <p:spPr bwMode="auto">
              <a:xfrm>
                <a:off x="2125" y="2288"/>
                <a:ext cx="54"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61" name="Oval 118"/>
              <p:cNvSpPr>
                <a:spLocks noChangeArrowheads="1"/>
              </p:cNvSpPr>
              <p:nvPr/>
            </p:nvSpPr>
            <p:spPr bwMode="auto">
              <a:xfrm>
                <a:off x="2125" y="2341"/>
                <a:ext cx="54"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62" name="Oval 119"/>
              <p:cNvSpPr>
                <a:spLocks noChangeArrowheads="1"/>
              </p:cNvSpPr>
              <p:nvPr/>
            </p:nvSpPr>
            <p:spPr bwMode="auto">
              <a:xfrm>
                <a:off x="2125" y="2387"/>
                <a:ext cx="54"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63" name="Oval 120"/>
              <p:cNvSpPr>
                <a:spLocks noChangeArrowheads="1"/>
              </p:cNvSpPr>
              <p:nvPr/>
            </p:nvSpPr>
            <p:spPr bwMode="auto">
              <a:xfrm>
                <a:off x="2172" y="2188"/>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64" name="Oval 121"/>
              <p:cNvSpPr>
                <a:spLocks noChangeArrowheads="1"/>
              </p:cNvSpPr>
              <p:nvPr/>
            </p:nvSpPr>
            <p:spPr bwMode="auto">
              <a:xfrm>
                <a:off x="2172" y="2241"/>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65" name="Oval 122"/>
              <p:cNvSpPr>
                <a:spLocks noChangeArrowheads="1"/>
              </p:cNvSpPr>
              <p:nvPr/>
            </p:nvSpPr>
            <p:spPr bwMode="auto">
              <a:xfrm>
                <a:off x="2172" y="2288"/>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66" name="Oval 123"/>
              <p:cNvSpPr>
                <a:spLocks noChangeArrowheads="1"/>
              </p:cNvSpPr>
              <p:nvPr/>
            </p:nvSpPr>
            <p:spPr bwMode="auto">
              <a:xfrm>
                <a:off x="2172" y="2341"/>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67" name="Oval 124"/>
              <p:cNvSpPr>
                <a:spLocks noChangeArrowheads="1"/>
              </p:cNvSpPr>
              <p:nvPr/>
            </p:nvSpPr>
            <p:spPr bwMode="auto">
              <a:xfrm>
                <a:off x="2172" y="2387"/>
                <a:ext cx="53"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68" name="Oval 125"/>
              <p:cNvSpPr>
                <a:spLocks noChangeArrowheads="1"/>
              </p:cNvSpPr>
              <p:nvPr/>
            </p:nvSpPr>
            <p:spPr bwMode="auto">
              <a:xfrm>
                <a:off x="2172" y="2441"/>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69" name="Oval 126"/>
              <p:cNvSpPr>
                <a:spLocks noChangeArrowheads="1"/>
              </p:cNvSpPr>
              <p:nvPr/>
            </p:nvSpPr>
            <p:spPr bwMode="auto">
              <a:xfrm>
                <a:off x="2225" y="2241"/>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70" name="Oval 127"/>
              <p:cNvSpPr>
                <a:spLocks noChangeArrowheads="1"/>
              </p:cNvSpPr>
              <p:nvPr/>
            </p:nvSpPr>
            <p:spPr bwMode="auto">
              <a:xfrm>
                <a:off x="2225" y="2288"/>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71" name="Oval 128"/>
              <p:cNvSpPr>
                <a:spLocks noChangeArrowheads="1"/>
              </p:cNvSpPr>
              <p:nvPr/>
            </p:nvSpPr>
            <p:spPr bwMode="auto">
              <a:xfrm>
                <a:off x="2225" y="2341"/>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72" name="Oval 129"/>
              <p:cNvSpPr>
                <a:spLocks noChangeArrowheads="1"/>
              </p:cNvSpPr>
              <p:nvPr/>
            </p:nvSpPr>
            <p:spPr bwMode="auto">
              <a:xfrm>
                <a:off x="2225" y="2387"/>
                <a:ext cx="53"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73" name="Oval 130"/>
              <p:cNvSpPr>
                <a:spLocks noChangeArrowheads="1"/>
              </p:cNvSpPr>
              <p:nvPr/>
            </p:nvSpPr>
            <p:spPr bwMode="auto">
              <a:xfrm>
                <a:off x="2225" y="2441"/>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74" name="Oval 131"/>
              <p:cNvSpPr>
                <a:spLocks noChangeArrowheads="1"/>
              </p:cNvSpPr>
              <p:nvPr/>
            </p:nvSpPr>
            <p:spPr bwMode="auto">
              <a:xfrm>
                <a:off x="2225" y="2487"/>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75" name="Oval 132"/>
              <p:cNvSpPr>
                <a:spLocks noChangeArrowheads="1"/>
              </p:cNvSpPr>
              <p:nvPr/>
            </p:nvSpPr>
            <p:spPr bwMode="auto">
              <a:xfrm>
                <a:off x="2272" y="2288"/>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76" name="Oval 133"/>
              <p:cNvSpPr>
                <a:spLocks noChangeArrowheads="1"/>
              </p:cNvSpPr>
              <p:nvPr/>
            </p:nvSpPr>
            <p:spPr bwMode="auto">
              <a:xfrm>
                <a:off x="2272" y="2341"/>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77" name="Oval 134"/>
              <p:cNvSpPr>
                <a:spLocks noChangeArrowheads="1"/>
              </p:cNvSpPr>
              <p:nvPr/>
            </p:nvSpPr>
            <p:spPr bwMode="auto">
              <a:xfrm>
                <a:off x="2272" y="2387"/>
                <a:ext cx="53"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78" name="Oval 135"/>
              <p:cNvSpPr>
                <a:spLocks noChangeArrowheads="1"/>
              </p:cNvSpPr>
              <p:nvPr/>
            </p:nvSpPr>
            <p:spPr bwMode="auto">
              <a:xfrm>
                <a:off x="2272" y="2441"/>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79" name="Oval 136"/>
              <p:cNvSpPr>
                <a:spLocks noChangeArrowheads="1"/>
              </p:cNvSpPr>
              <p:nvPr/>
            </p:nvSpPr>
            <p:spPr bwMode="auto">
              <a:xfrm>
                <a:off x="2272" y="2487"/>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80" name="Oval 137"/>
              <p:cNvSpPr>
                <a:spLocks noChangeArrowheads="1"/>
              </p:cNvSpPr>
              <p:nvPr/>
            </p:nvSpPr>
            <p:spPr bwMode="auto">
              <a:xfrm>
                <a:off x="2272" y="2540"/>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81" name="Oval 138"/>
              <p:cNvSpPr>
                <a:spLocks noChangeArrowheads="1"/>
              </p:cNvSpPr>
              <p:nvPr/>
            </p:nvSpPr>
            <p:spPr bwMode="auto">
              <a:xfrm>
                <a:off x="2325" y="2341"/>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82" name="Oval 139"/>
              <p:cNvSpPr>
                <a:spLocks noChangeArrowheads="1"/>
              </p:cNvSpPr>
              <p:nvPr/>
            </p:nvSpPr>
            <p:spPr bwMode="auto">
              <a:xfrm>
                <a:off x="2325" y="2387"/>
                <a:ext cx="53"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83" name="Oval 140"/>
              <p:cNvSpPr>
                <a:spLocks noChangeArrowheads="1"/>
              </p:cNvSpPr>
              <p:nvPr/>
            </p:nvSpPr>
            <p:spPr bwMode="auto">
              <a:xfrm>
                <a:off x="2325" y="2441"/>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84" name="Oval 141"/>
              <p:cNvSpPr>
                <a:spLocks noChangeArrowheads="1"/>
              </p:cNvSpPr>
              <p:nvPr/>
            </p:nvSpPr>
            <p:spPr bwMode="auto">
              <a:xfrm>
                <a:off x="2325" y="2487"/>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85" name="Oval 142"/>
              <p:cNvSpPr>
                <a:spLocks noChangeArrowheads="1"/>
              </p:cNvSpPr>
              <p:nvPr/>
            </p:nvSpPr>
            <p:spPr bwMode="auto">
              <a:xfrm>
                <a:off x="2325" y="2540"/>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86" name="Oval 143"/>
              <p:cNvSpPr>
                <a:spLocks noChangeArrowheads="1"/>
              </p:cNvSpPr>
              <p:nvPr/>
            </p:nvSpPr>
            <p:spPr bwMode="auto">
              <a:xfrm>
                <a:off x="2325" y="2587"/>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87" name="Oval 144"/>
              <p:cNvSpPr>
                <a:spLocks noChangeArrowheads="1"/>
              </p:cNvSpPr>
              <p:nvPr/>
            </p:nvSpPr>
            <p:spPr bwMode="auto">
              <a:xfrm>
                <a:off x="2371" y="2387"/>
                <a:ext cx="53"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88" name="Oval 145"/>
              <p:cNvSpPr>
                <a:spLocks noChangeArrowheads="1"/>
              </p:cNvSpPr>
              <p:nvPr/>
            </p:nvSpPr>
            <p:spPr bwMode="auto">
              <a:xfrm>
                <a:off x="2371" y="2441"/>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89" name="Oval 146"/>
              <p:cNvSpPr>
                <a:spLocks noChangeArrowheads="1"/>
              </p:cNvSpPr>
              <p:nvPr/>
            </p:nvSpPr>
            <p:spPr bwMode="auto">
              <a:xfrm>
                <a:off x="2371" y="2487"/>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90" name="Oval 147"/>
              <p:cNvSpPr>
                <a:spLocks noChangeArrowheads="1"/>
              </p:cNvSpPr>
              <p:nvPr/>
            </p:nvSpPr>
            <p:spPr bwMode="auto">
              <a:xfrm>
                <a:off x="2371" y="2540"/>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91" name="Oval 148"/>
              <p:cNvSpPr>
                <a:spLocks noChangeArrowheads="1"/>
              </p:cNvSpPr>
              <p:nvPr/>
            </p:nvSpPr>
            <p:spPr bwMode="auto">
              <a:xfrm>
                <a:off x="2371" y="2587"/>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92" name="Oval 149"/>
              <p:cNvSpPr>
                <a:spLocks noChangeArrowheads="1"/>
              </p:cNvSpPr>
              <p:nvPr/>
            </p:nvSpPr>
            <p:spPr bwMode="auto">
              <a:xfrm>
                <a:off x="2371" y="2640"/>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93" name="Oval 150"/>
              <p:cNvSpPr>
                <a:spLocks noChangeArrowheads="1"/>
              </p:cNvSpPr>
              <p:nvPr/>
            </p:nvSpPr>
            <p:spPr bwMode="auto">
              <a:xfrm>
                <a:off x="2424" y="2441"/>
                <a:ext cx="54"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94" name="Oval 151"/>
              <p:cNvSpPr>
                <a:spLocks noChangeArrowheads="1"/>
              </p:cNvSpPr>
              <p:nvPr/>
            </p:nvSpPr>
            <p:spPr bwMode="auto">
              <a:xfrm>
                <a:off x="2424" y="2487"/>
                <a:ext cx="54"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95" name="Oval 152"/>
              <p:cNvSpPr>
                <a:spLocks noChangeArrowheads="1"/>
              </p:cNvSpPr>
              <p:nvPr/>
            </p:nvSpPr>
            <p:spPr bwMode="auto">
              <a:xfrm>
                <a:off x="2424" y="2540"/>
                <a:ext cx="54"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96" name="Oval 153"/>
              <p:cNvSpPr>
                <a:spLocks noChangeArrowheads="1"/>
              </p:cNvSpPr>
              <p:nvPr/>
            </p:nvSpPr>
            <p:spPr bwMode="auto">
              <a:xfrm>
                <a:off x="2424" y="2587"/>
                <a:ext cx="54"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97" name="Oval 154"/>
              <p:cNvSpPr>
                <a:spLocks noChangeArrowheads="1"/>
              </p:cNvSpPr>
              <p:nvPr/>
            </p:nvSpPr>
            <p:spPr bwMode="auto">
              <a:xfrm>
                <a:off x="2424" y="2640"/>
                <a:ext cx="54"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98" name="Oval 155"/>
              <p:cNvSpPr>
                <a:spLocks noChangeArrowheads="1"/>
              </p:cNvSpPr>
              <p:nvPr/>
            </p:nvSpPr>
            <p:spPr bwMode="auto">
              <a:xfrm>
                <a:off x="2424" y="2686"/>
                <a:ext cx="54"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599" name="Oval 156"/>
              <p:cNvSpPr>
                <a:spLocks noChangeArrowheads="1"/>
              </p:cNvSpPr>
              <p:nvPr/>
            </p:nvSpPr>
            <p:spPr bwMode="auto">
              <a:xfrm>
                <a:off x="2471" y="2487"/>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600" name="Oval 157"/>
              <p:cNvSpPr>
                <a:spLocks noChangeArrowheads="1"/>
              </p:cNvSpPr>
              <p:nvPr/>
            </p:nvSpPr>
            <p:spPr bwMode="auto">
              <a:xfrm>
                <a:off x="2471" y="2540"/>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601" name="Oval 158"/>
              <p:cNvSpPr>
                <a:spLocks noChangeArrowheads="1"/>
              </p:cNvSpPr>
              <p:nvPr/>
            </p:nvSpPr>
            <p:spPr bwMode="auto">
              <a:xfrm>
                <a:off x="2471" y="2587"/>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602" name="Oval 159"/>
              <p:cNvSpPr>
                <a:spLocks noChangeArrowheads="1"/>
              </p:cNvSpPr>
              <p:nvPr/>
            </p:nvSpPr>
            <p:spPr bwMode="auto">
              <a:xfrm>
                <a:off x="2471" y="2640"/>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603" name="Oval 160"/>
              <p:cNvSpPr>
                <a:spLocks noChangeArrowheads="1"/>
              </p:cNvSpPr>
              <p:nvPr/>
            </p:nvSpPr>
            <p:spPr bwMode="auto">
              <a:xfrm>
                <a:off x="2471" y="2686"/>
                <a:ext cx="53"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604" name="Oval 161"/>
              <p:cNvSpPr>
                <a:spLocks noChangeArrowheads="1"/>
              </p:cNvSpPr>
              <p:nvPr/>
            </p:nvSpPr>
            <p:spPr bwMode="auto">
              <a:xfrm>
                <a:off x="2524" y="2540"/>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605" name="Oval 162"/>
              <p:cNvSpPr>
                <a:spLocks noChangeArrowheads="1"/>
              </p:cNvSpPr>
              <p:nvPr/>
            </p:nvSpPr>
            <p:spPr bwMode="auto">
              <a:xfrm>
                <a:off x="2524" y="2587"/>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606" name="Oval 163"/>
              <p:cNvSpPr>
                <a:spLocks noChangeArrowheads="1"/>
              </p:cNvSpPr>
              <p:nvPr/>
            </p:nvSpPr>
            <p:spPr bwMode="auto">
              <a:xfrm>
                <a:off x="2524" y="2640"/>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607" name="Oval 164"/>
              <p:cNvSpPr>
                <a:spLocks noChangeArrowheads="1"/>
              </p:cNvSpPr>
              <p:nvPr/>
            </p:nvSpPr>
            <p:spPr bwMode="auto">
              <a:xfrm>
                <a:off x="2524" y="2686"/>
                <a:ext cx="53"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608" name="Oval 165"/>
              <p:cNvSpPr>
                <a:spLocks noChangeArrowheads="1"/>
              </p:cNvSpPr>
              <p:nvPr/>
            </p:nvSpPr>
            <p:spPr bwMode="auto">
              <a:xfrm>
                <a:off x="2571" y="2587"/>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609" name="Oval 166"/>
              <p:cNvSpPr>
                <a:spLocks noChangeArrowheads="1"/>
              </p:cNvSpPr>
              <p:nvPr/>
            </p:nvSpPr>
            <p:spPr bwMode="auto">
              <a:xfrm>
                <a:off x="2571" y="2640"/>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610" name="Oval 167"/>
              <p:cNvSpPr>
                <a:spLocks noChangeArrowheads="1"/>
              </p:cNvSpPr>
              <p:nvPr/>
            </p:nvSpPr>
            <p:spPr bwMode="auto">
              <a:xfrm>
                <a:off x="2571" y="2686"/>
                <a:ext cx="53"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611" name="Oval 168"/>
              <p:cNvSpPr>
                <a:spLocks noChangeArrowheads="1"/>
              </p:cNvSpPr>
              <p:nvPr/>
            </p:nvSpPr>
            <p:spPr bwMode="auto">
              <a:xfrm>
                <a:off x="2624" y="2640"/>
                <a:ext cx="53" cy="5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612" name="Oval 169"/>
              <p:cNvSpPr>
                <a:spLocks noChangeArrowheads="1"/>
              </p:cNvSpPr>
              <p:nvPr/>
            </p:nvSpPr>
            <p:spPr bwMode="auto">
              <a:xfrm>
                <a:off x="2624" y="2686"/>
                <a:ext cx="53"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613" name="Oval 170"/>
              <p:cNvSpPr>
                <a:spLocks noChangeArrowheads="1"/>
              </p:cNvSpPr>
              <p:nvPr/>
            </p:nvSpPr>
            <p:spPr bwMode="auto">
              <a:xfrm>
                <a:off x="2670" y="2686"/>
                <a:ext cx="53" cy="5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614" name="Rectangle 171"/>
              <p:cNvSpPr>
                <a:spLocks noChangeArrowheads="1"/>
              </p:cNvSpPr>
              <p:nvPr/>
            </p:nvSpPr>
            <p:spPr bwMode="auto">
              <a:xfrm>
                <a:off x="1913" y="2892"/>
                <a:ext cx="33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100">
                    <a:latin typeface="Helvetica" panose="020B0604020202020204" pitchFamily="34" charset="0"/>
                  </a:rPr>
                  <a:t>nz = 129</a:t>
                </a:r>
                <a:endParaRPr lang="en-US" altLang="nl-NL"/>
              </a:p>
            </p:txBody>
          </p:sp>
          <p:sp>
            <p:nvSpPr>
              <p:cNvPr id="13615" name="Rectangle 172"/>
              <p:cNvSpPr>
                <a:spLocks noChangeArrowheads="1"/>
              </p:cNvSpPr>
              <p:nvPr/>
            </p:nvSpPr>
            <p:spPr bwMode="auto">
              <a:xfrm>
                <a:off x="3155" y="1464"/>
                <a:ext cx="1296" cy="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616" name="Rectangle 173"/>
              <p:cNvSpPr>
                <a:spLocks noChangeArrowheads="1"/>
              </p:cNvSpPr>
              <p:nvPr/>
            </p:nvSpPr>
            <p:spPr bwMode="auto">
              <a:xfrm>
                <a:off x="3155" y="1464"/>
                <a:ext cx="1296" cy="1295"/>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617" name="Line 174"/>
              <p:cNvSpPr>
                <a:spLocks noChangeShapeType="1"/>
              </p:cNvSpPr>
              <p:nvPr/>
            </p:nvSpPr>
            <p:spPr bwMode="auto">
              <a:xfrm>
                <a:off x="3155" y="2759"/>
                <a:ext cx="129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618" name="Freeform 175"/>
              <p:cNvSpPr>
                <a:spLocks/>
              </p:cNvSpPr>
              <p:nvPr/>
            </p:nvSpPr>
            <p:spPr bwMode="auto">
              <a:xfrm>
                <a:off x="3155" y="1464"/>
                <a:ext cx="1296" cy="1295"/>
              </a:xfrm>
              <a:custGeom>
                <a:avLst/>
                <a:gdLst>
                  <a:gd name="T0" fmla="*/ 0 w 195"/>
                  <a:gd name="T1" fmla="*/ 0 h 195"/>
                  <a:gd name="T2" fmla="*/ 195 w 195"/>
                  <a:gd name="T3" fmla="*/ 0 h 195"/>
                  <a:gd name="T4" fmla="*/ 195 w 195"/>
                  <a:gd name="T5" fmla="*/ 195 h 195"/>
                  <a:gd name="T6" fmla="*/ 0 60000 65536"/>
                  <a:gd name="T7" fmla="*/ 0 60000 65536"/>
                  <a:gd name="T8" fmla="*/ 0 60000 65536"/>
                  <a:gd name="T9" fmla="*/ 0 w 195"/>
                  <a:gd name="T10" fmla="*/ 0 h 195"/>
                  <a:gd name="T11" fmla="*/ 195 w 195"/>
                  <a:gd name="T12" fmla="*/ 195 h 195"/>
                </a:gdLst>
                <a:ahLst/>
                <a:cxnLst>
                  <a:cxn ang="T6">
                    <a:pos x="T0" y="T1"/>
                  </a:cxn>
                  <a:cxn ang="T7">
                    <a:pos x="T2" y="T3"/>
                  </a:cxn>
                  <a:cxn ang="T8">
                    <a:pos x="T4" y="T5"/>
                  </a:cxn>
                </a:cxnLst>
                <a:rect l="T9" t="T10" r="T11" b="T12"/>
                <a:pathLst>
                  <a:path w="195" h="195">
                    <a:moveTo>
                      <a:pt x="0" y="0"/>
                    </a:moveTo>
                    <a:lnTo>
                      <a:pt x="195" y="0"/>
                    </a:lnTo>
                    <a:lnTo>
                      <a:pt x="195" y="19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3619" name="Freeform 176"/>
              <p:cNvSpPr>
                <a:spLocks/>
              </p:cNvSpPr>
              <p:nvPr/>
            </p:nvSpPr>
            <p:spPr bwMode="auto">
              <a:xfrm>
                <a:off x="3155" y="1464"/>
                <a:ext cx="1296" cy="1295"/>
              </a:xfrm>
              <a:custGeom>
                <a:avLst/>
                <a:gdLst>
                  <a:gd name="T0" fmla="*/ 0 w 195"/>
                  <a:gd name="T1" fmla="*/ 0 h 195"/>
                  <a:gd name="T2" fmla="*/ 0 w 195"/>
                  <a:gd name="T3" fmla="*/ 195 h 195"/>
                  <a:gd name="T4" fmla="*/ 195 w 195"/>
                  <a:gd name="T5" fmla="*/ 195 h 195"/>
                  <a:gd name="T6" fmla="*/ 0 60000 65536"/>
                  <a:gd name="T7" fmla="*/ 0 60000 65536"/>
                  <a:gd name="T8" fmla="*/ 0 60000 65536"/>
                  <a:gd name="T9" fmla="*/ 0 w 195"/>
                  <a:gd name="T10" fmla="*/ 0 h 195"/>
                  <a:gd name="T11" fmla="*/ 195 w 195"/>
                  <a:gd name="T12" fmla="*/ 195 h 195"/>
                </a:gdLst>
                <a:ahLst/>
                <a:cxnLst>
                  <a:cxn ang="T6">
                    <a:pos x="T0" y="T1"/>
                  </a:cxn>
                  <a:cxn ang="T7">
                    <a:pos x="T2" y="T3"/>
                  </a:cxn>
                  <a:cxn ang="T8">
                    <a:pos x="T4" y="T5"/>
                  </a:cxn>
                </a:cxnLst>
                <a:rect l="T9" t="T10" r="T11" b="T12"/>
                <a:pathLst>
                  <a:path w="195" h="195">
                    <a:moveTo>
                      <a:pt x="0" y="0"/>
                    </a:moveTo>
                    <a:lnTo>
                      <a:pt x="0" y="195"/>
                    </a:lnTo>
                    <a:lnTo>
                      <a:pt x="195" y="19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3620" name="Freeform 177"/>
              <p:cNvSpPr>
                <a:spLocks/>
              </p:cNvSpPr>
              <p:nvPr/>
            </p:nvSpPr>
            <p:spPr bwMode="auto">
              <a:xfrm>
                <a:off x="3155" y="1464"/>
                <a:ext cx="0" cy="1295"/>
              </a:xfrm>
              <a:custGeom>
                <a:avLst/>
                <a:gdLst>
                  <a:gd name="T0" fmla="*/ 0 h 195"/>
                  <a:gd name="T1" fmla="*/ 195 h 195"/>
                  <a:gd name="T2" fmla="*/ 193 h 195"/>
                  <a:gd name="T3" fmla="*/ 0 60000 65536"/>
                  <a:gd name="T4" fmla="*/ 0 60000 65536"/>
                  <a:gd name="T5" fmla="*/ 0 60000 65536"/>
                  <a:gd name="T6" fmla="*/ 0 h 195"/>
                  <a:gd name="T7" fmla="*/ 195 h 195"/>
                </a:gdLst>
                <a:ahLst/>
                <a:cxnLst>
                  <a:cxn ang="T3">
                    <a:pos x="0" y="T0"/>
                  </a:cxn>
                  <a:cxn ang="T4">
                    <a:pos x="0" y="T1"/>
                  </a:cxn>
                  <a:cxn ang="T5">
                    <a:pos x="0" y="T2"/>
                  </a:cxn>
                </a:cxnLst>
                <a:rect l="0" t="T6" r="0" b="T7"/>
                <a:pathLst>
                  <a:path h="195">
                    <a:moveTo>
                      <a:pt x="0" y="0"/>
                    </a:moveTo>
                    <a:lnTo>
                      <a:pt x="0" y="195"/>
                    </a:lnTo>
                    <a:lnTo>
                      <a:pt x="0" y="19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3621" name="Line 178"/>
              <p:cNvSpPr>
                <a:spLocks noChangeShapeType="1"/>
              </p:cNvSpPr>
              <p:nvPr/>
            </p:nvSpPr>
            <p:spPr bwMode="auto">
              <a:xfrm>
                <a:off x="3155" y="1464"/>
                <a:ext cx="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622" name="Rectangle 179"/>
              <p:cNvSpPr>
                <a:spLocks noChangeArrowheads="1"/>
              </p:cNvSpPr>
              <p:nvPr/>
            </p:nvSpPr>
            <p:spPr bwMode="auto">
              <a:xfrm>
                <a:off x="3135" y="277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100">
                    <a:latin typeface="Helvetica" panose="020B0604020202020204" pitchFamily="34" charset="0"/>
                  </a:rPr>
                  <a:t>0</a:t>
                </a:r>
                <a:endParaRPr lang="en-US" altLang="nl-NL"/>
              </a:p>
            </p:txBody>
          </p:sp>
          <p:sp>
            <p:nvSpPr>
              <p:cNvPr id="13623" name="Line 180"/>
              <p:cNvSpPr>
                <a:spLocks noChangeShapeType="1"/>
              </p:cNvSpPr>
              <p:nvPr/>
            </p:nvSpPr>
            <p:spPr bwMode="auto">
              <a:xfrm flipV="1">
                <a:off x="3653" y="2746"/>
                <a:ext cx="0"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624" name="Line 181"/>
              <p:cNvSpPr>
                <a:spLocks noChangeShapeType="1"/>
              </p:cNvSpPr>
              <p:nvPr/>
            </p:nvSpPr>
            <p:spPr bwMode="auto">
              <a:xfrm>
                <a:off x="3653" y="1464"/>
                <a:ext cx="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625" name="Rectangle 182"/>
              <p:cNvSpPr>
                <a:spLocks noChangeArrowheads="1"/>
              </p:cNvSpPr>
              <p:nvPr/>
            </p:nvSpPr>
            <p:spPr bwMode="auto">
              <a:xfrm>
                <a:off x="3607" y="2779"/>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100">
                    <a:latin typeface="Helvetica" panose="020B0604020202020204" pitchFamily="34" charset="0"/>
                  </a:rPr>
                  <a:t>10</a:t>
                </a:r>
                <a:endParaRPr lang="en-US" altLang="nl-NL"/>
              </a:p>
            </p:txBody>
          </p:sp>
          <p:sp>
            <p:nvSpPr>
              <p:cNvPr id="13626" name="Line 183"/>
              <p:cNvSpPr>
                <a:spLocks noChangeShapeType="1"/>
              </p:cNvSpPr>
              <p:nvPr/>
            </p:nvSpPr>
            <p:spPr bwMode="auto">
              <a:xfrm flipV="1">
                <a:off x="4152" y="2746"/>
                <a:ext cx="0"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627" name="Line 184"/>
              <p:cNvSpPr>
                <a:spLocks noChangeShapeType="1"/>
              </p:cNvSpPr>
              <p:nvPr/>
            </p:nvSpPr>
            <p:spPr bwMode="auto">
              <a:xfrm>
                <a:off x="4152" y="1464"/>
                <a:ext cx="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628" name="Rectangle 185"/>
              <p:cNvSpPr>
                <a:spLocks noChangeArrowheads="1"/>
              </p:cNvSpPr>
              <p:nvPr/>
            </p:nvSpPr>
            <p:spPr bwMode="auto">
              <a:xfrm>
                <a:off x="4105" y="2779"/>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100">
                    <a:latin typeface="Helvetica" panose="020B0604020202020204" pitchFamily="34" charset="0"/>
                  </a:rPr>
                  <a:t>20</a:t>
                </a:r>
                <a:endParaRPr lang="en-US" altLang="nl-NL"/>
              </a:p>
            </p:txBody>
          </p:sp>
          <p:sp>
            <p:nvSpPr>
              <p:cNvPr id="13629" name="Line 186"/>
              <p:cNvSpPr>
                <a:spLocks noChangeShapeType="1"/>
              </p:cNvSpPr>
              <p:nvPr/>
            </p:nvSpPr>
            <p:spPr bwMode="auto">
              <a:xfrm>
                <a:off x="3155" y="1464"/>
                <a:ext cx="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630" name="Line 187"/>
              <p:cNvSpPr>
                <a:spLocks noChangeShapeType="1"/>
              </p:cNvSpPr>
              <p:nvPr/>
            </p:nvSpPr>
            <p:spPr bwMode="auto">
              <a:xfrm flipH="1">
                <a:off x="4437" y="1464"/>
                <a:ext cx="14"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631" name="Rectangle 188"/>
              <p:cNvSpPr>
                <a:spLocks noChangeArrowheads="1"/>
              </p:cNvSpPr>
              <p:nvPr/>
            </p:nvSpPr>
            <p:spPr bwMode="auto">
              <a:xfrm>
                <a:off x="3082" y="141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100">
                    <a:latin typeface="Helvetica" panose="020B0604020202020204" pitchFamily="34" charset="0"/>
                  </a:rPr>
                  <a:t>0</a:t>
                </a:r>
                <a:endParaRPr lang="en-US" altLang="nl-NL"/>
              </a:p>
            </p:txBody>
          </p:sp>
          <p:sp>
            <p:nvSpPr>
              <p:cNvPr id="13632" name="Line 189"/>
              <p:cNvSpPr>
                <a:spLocks noChangeShapeType="1"/>
              </p:cNvSpPr>
              <p:nvPr/>
            </p:nvSpPr>
            <p:spPr bwMode="auto">
              <a:xfrm>
                <a:off x="3155" y="1710"/>
                <a:ext cx="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633" name="Line 190"/>
              <p:cNvSpPr>
                <a:spLocks noChangeShapeType="1"/>
              </p:cNvSpPr>
              <p:nvPr/>
            </p:nvSpPr>
            <p:spPr bwMode="auto">
              <a:xfrm flipH="1">
                <a:off x="4437" y="1710"/>
                <a:ext cx="14"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634" name="Rectangle 191"/>
              <p:cNvSpPr>
                <a:spLocks noChangeArrowheads="1"/>
              </p:cNvSpPr>
              <p:nvPr/>
            </p:nvSpPr>
            <p:spPr bwMode="auto">
              <a:xfrm>
                <a:off x="3082" y="1657"/>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100">
                    <a:latin typeface="Helvetica" panose="020B0604020202020204" pitchFamily="34" charset="0"/>
                  </a:rPr>
                  <a:t>5</a:t>
                </a:r>
                <a:endParaRPr lang="en-US" altLang="nl-NL"/>
              </a:p>
            </p:txBody>
          </p:sp>
          <p:sp>
            <p:nvSpPr>
              <p:cNvPr id="13635" name="Line 192"/>
              <p:cNvSpPr>
                <a:spLocks noChangeShapeType="1"/>
              </p:cNvSpPr>
              <p:nvPr/>
            </p:nvSpPr>
            <p:spPr bwMode="auto">
              <a:xfrm>
                <a:off x="3155" y="1962"/>
                <a:ext cx="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636" name="Line 193"/>
              <p:cNvSpPr>
                <a:spLocks noChangeShapeType="1"/>
              </p:cNvSpPr>
              <p:nvPr/>
            </p:nvSpPr>
            <p:spPr bwMode="auto">
              <a:xfrm flipH="1">
                <a:off x="4437" y="1962"/>
                <a:ext cx="14"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637" name="Rectangle 194"/>
              <p:cNvSpPr>
                <a:spLocks noChangeArrowheads="1"/>
              </p:cNvSpPr>
              <p:nvPr/>
            </p:nvSpPr>
            <p:spPr bwMode="auto">
              <a:xfrm>
                <a:off x="3036" y="1909"/>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100">
                    <a:latin typeface="Helvetica" panose="020B0604020202020204" pitchFamily="34" charset="0"/>
                  </a:rPr>
                  <a:t>10</a:t>
                </a:r>
                <a:endParaRPr lang="en-US" altLang="nl-NL"/>
              </a:p>
            </p:txBody>
          </p:sp>
          <p:sp>
            <p:nvSpPr>
              <p:cNvPr id="13638" name="Line 195"/>
              <p:cNvSpPr>
                <a:spLocks noChangeShapeType="1"/>
              </p:cNvSpPr>
              <p:nvPr/>
            </p:nvSpPr>
            <p:spPr bwMode="auto">
              <a:xfrm>
                <a:off x="3155" y="2208"/>
                <a:ext cx="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639" name="Line 196"/>
              <p:cNvSpPr>
                <a:spLocks noChangeShapeType="1"/>
              </p:cNvSpPr>
              <p:nvPr/>
            </p:nvSpPr>
            <p:spPr bwMode="auto">
              <a:xfrm flipH="1">
                <a:off x="4437" y="2208"/>
                <a:ext cx="14"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640" name="Rectangle 197"/>
              <p:cNvSpPr>
                <a:spLocks noChangeArrowheads="1"/>
              </p:cNvSpPr>
              <p:nvPr/>
            </p:nvSpPr>
            <p:spPr bwMode="auto">
              <a:xfrm>
                <a:off x="3036" y="2155"/>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100">
                    <a:latin typeface="Helvetica" panose="020B0604020202020204" pitchFamily="34" charset="0"/>
                  </a:rPr>
                  <a:t>15</a:t>
                </a:r>
                <a:endParaRPr lang="en-US" altLang="nl-NL"/>
              </a:p>
            </p:txBody>
          </p:sp>
          <p:sp>
            <p:nvSpPr>
              <p:cNvPr id="13641" name="Line 198"/>
              <p:cNvSpPr>
                <a:spLocks noChangeShapeType="1"/>
              </p:cNvSpPr>
              <p:nvPr/>
            </p:nvSpPr>
            <p:spPr bwMode="auto">
              <a:xfrm>
                <a:off x="3155" y="2460"/>
                <a:ext cx="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642" name="Line 199"/>
              <p:cNvSpPr>
                <a:spLocks noChangeShapeType="1"/>
              </p:cNvSpPr>
              <p:nvPr/>
            </p:nvSpPr>
            <p:spPr bwMode="auto">
              <a:xfrm flipH="1">
                <a:off x="4437" y="2460"/>
                <a:ext cx="14"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643" name="Rectangle 200"/>
              <p:cNvSpPr>
                <a:spLocks noChangeArrowheads="1"/>
              </p:cNvSpPr>
              <p:nvPr/>
            </p:nvSpPr>
            <p:spPr bwMode="auto">
              <a:xfrm>
                <a:off x="3036" y="2407"/>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100">
                    <a:latin typeface="Helvetica" panose="020B0604020202020204" pitchFamily="34" charset="0"/>
                  </a:rPr>
                  <a:t>20</a:t>
                </a:r>
                <a:endParaRPr lang="en-US" altLang="nl-NL"/>
              </a:p>
            </p:txBody>
          </p:sp>
          <p:sp>
            <p:nvSpPr>
              <p:cNvPr id="13644" name="Line 201"/>
              <p:cNvSpPr>
                <a:spLocks noChangeShapeType="1"/>
              </p:cNvSpPr>
              <p:nvPr/>
            </p:nvSpPr>
            <p:spPr bwMode="auto">
              <a:xfrm>
                <a:off x="3155" y="2706"/>
                <a:ext cx="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645" name="Line 202"/>
              <p:cNvSpPr>
                <a:spLocks noChangeShapeType="1"/>
              </p:cNvSpPr>
              <p:nvPr/>
            </p:nvSpPr>
            <p:spPr bwMode="auto">
              <a:xfrm flipH="1">
                <a:off x="4437" y="2706"/>
                <a:ext cx="14"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646" name="Rectangle 203"/>
              <p:cNvSpPr>
                <a:spLocks noChangeArrowheads="1"/>
              </p:cNvSpPr>
              <p:nvPr/>
            </p:nvSpPr>
            <p:spPr bwMode="auto">
              <a:xfrm>
                <a:off x="3036" y="2653"/>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100">
                    <a:latin typeface="Helvetica" panose="020B0604020202020204" pitchFamily="34" charset="0"/>
                  </a:rPr>
                  <a:t>25</a:t>
                </a:r>
                <a:endParaRPr lang="en-US" altLang="nl-NL"/>
              </a:p>
            </p:txBody>
          </p:sp>
          <p:sp>
            <p:nvSpPr>
              <p:cNvPr id="13647" name="Line 204"/>
              <p:cNvSpPr>
                <a:spLocks noChangeShapeType="1"/>
              </p:cNvSpPr>
              <p:nvPr/>
            </p:nvSpPr>
            <p:spPr bwMode="auto">
              <a:xfrm>
                <a:off x="3155" y="2759"/>
                <a:ext cx="1296" cy="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3648" name="Freeform 205"/>
              <p:cNvSpPr>
                <a:spLocks/>
              </p:cNvSpPr>
              <p:nvPr/>
            </p:nvSpPr>
            <p:spPr bwMode="auto">
              <a:xfrm>
                <a:off x="3155" y="1464"/>
                <a:ext cx="1296" cy="1295"/>
              </a:xfrm>
              <a:custGeom>
                <a:avLst/>
                <a:gdLst>
                  <a:gd name="T0" fmla="*/ 0 w 195"/>
                  <a:gd name="T1" fmla="*/ 0 h 195"/>
                  <a:gd name="T2" fmla="*/ 195 w 195"/>
                  <a:gd name="T3" fmla="*/ 0 h 195"/>
                  <a:gd name="T4" fmla="*/ 195 w 195"/>
                  <a:gd name="T5" fmla="*/ 195 h 195"/>
                  <a:gd name="T6" fmla="*/ 0 60000 65536"/>
                  <a:gd name="T7" fmla="*/ 0 60000 65536"/>
                  <a:gd name="T8" fmla="*/ 0 60000 65536"/>
                  <a:gd name="T9" fmla="*/ 0 w 195"/>
                  <a:gd name="T10" fmla="*/ 0 h 195"/>
                  <a:gd name="T11" fmla="*/ 195 w 195"/>
                  <a:gd name="T12" fmla="*/ 195 h 195"/>
                </a:gdLst>
                <a:ahLst/>
                <a:cxnLst>
                  <a:cxn ang="T6">
                    <a:pos x="T0" y="T1"/>
                  </a:cxn>
                  <a:cxn ang="T7">
                    <a:pos x="T2" y="T3"/>
                  </a:cxn>
                  <a:cxn ang="T8">
                    <a:pos x="T4" y="T5"/>
                  </a:cxn>
                </a:cxnLst>
                <a:rect l="T9" t="T10" r="T11" b="T12"/>
                <a:pathLst>
                  <a:path w="195" h="195">
                    <a:moveTo>
                      <a:pt x="0" y="0"/>
                    </a:moveTo>
                    <a:lnTo>
                      <a:pt x="195" y="0"/>
                    </a:lnTo>
                    <a:lnTo>
                      <a:pt x="195" y="195"/>
                    </a:lnTo>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3649" name="Line 206"/>
              <p:cNvSpPr>
                <a:spLocks noChangeShapeType="1"/>
              </p:cNvSpPr>
              <p:nvPr/>
            </p:nvSpPr>
            <p:spPr bwMode="auto">
              <a:xfrm>
                <a:off x="3155" y="1464"/>
                <a:ext cx="0" cy="1295"/>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grpSp>
        <p:sp>
          <p:nvSpPr>
            <p:cNvPr id="13320" name="Oval 208"/>
            <p:cNvSpPr>
              <a:spLocks noChangeArrowheads="1"/>
            </p:cNvSpPr>
            <p:nvPr/>
          </p:nvSpPr>
          <p:spPr bwMode="auto">
            <a:xfrm>
              <a:off x="6057753" y="3563398"/>
              <a:ext cx="100105"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21" name="Oval 209"/>
            <p:cNvSpPr>
              <a:spLocks noChangeArrowheads="1"/>
            </p:cNvSpPr>
            <p:nvPr/>
          </p:nvSpPr>
          <p:spPr bwMode="auto">
            <a:xfrm>
              <a:off x="6157858" y="3563398"/>
              <a:ext cx="100105"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22" name="Oval 210"/>
            <p:cNvSpPr>
              <a:spLocks noChangeArrowheads="1"/>
            </p:cNvSpPr>
            <p:nvPr/>
          </p:nvSpPr>
          <p:spPr bwMode="auto">
            <a:xfrm>
              <a:off x="6157858" y="3665391"/>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23" name="Oval 211"/>
            <p:cNvSpPr>
              <a:spLocks noChangeArrowheads="1"/>
            </p:cNvSpPr>
            <p:nvPr/>
          </p:nvSpPr>
          <p:spPr bwMode="auto">
            <a:xfrm>
              <a:off x="6244742" y="3665391"/>
              <a:ext cx="101993"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24" name="Oval 212"/>
            <p:cNvSpPr>
              <a:spLocks noChangeArrowheads="1"/>
            </p:cNvSpPr>
            <p:nvPr/>
          </p:nvSpPr>
          <p:spPr bwMode="auto">
            <a:xfrm>
              <a:off x="6244742" y="3752274"/>
              <a:ext cx="101993"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25" name="Oval 213"/>
            <p:cNvSpPr>
              <a:spLocks noChangeArrowheads="1"/>
            </p:cNvSpPr>
            <p:nvPr/>
          </p:nvSpPr>
          <p:spPr bwMode="auto">
            <a:xfrm>
              <a:off x="6346735" y="3752274"/>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26" name="Oval 214"/>
            <p:cNvSpPr>
              <a:spLocks noChangeArrowheads="1"/>
            </p:cNvSpPr>
            <p:nvPr/>
          </p:nvSpPr>
          <p:spPr bwMode="auto">
            <a:xfrm>
              <a:off x="6346735" y="3852379"/>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27" name="Oval 215"/>
            <p:cNvSpPr>
              <a:spLocks noChangeArrowheads="1"/>
            </p:cNvSpPr>
            <p:nvPr/>
          </p:nvSpPr>
          <p:spPr bwMode="auto">
            <a:xfrm>
              <a:off x="6433618" y="3852379"/>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28" name="Oval 216"/>
            <p:cNvSpPr>
              <a:spLocks noChangeArrowheads="1"/>
            </p:cNvSpPr>
            <p:nvPr/>
          </p:nvSpPr>
          <p:spPr bwMode="auto">
            <a:xfrm>
              <a:off x="6433618" y="3941151"/>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29" name="Oval 217"/>
            <p:cNvSpPr>
              <a:spLocks noChangeArrowheads="1"/>
            </p:cNvSpPr>
            <p:nvPr/>
          </p:nvSpPr>
          <p:spPr bwMode="auto">
            <a:xfrm>
              <a:off x="6533723" y="3563398"/>
              <a:ext cx="100105"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30" name="Oval 218"/>
            <p:cNvSpPr>
              <a:spLocks noChangeArrowheads="1"/>
            </p:cNvSpPr>
            <p:nvPr/>
          </p:nvSpPr>
          <p:spPr bwMode="auto">
            <a:xfrm>
              <a:off x="6533723" y="3665391"/>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31" name="Oval 219"/>
            <p:cNvSpPr>
              <a:spLocks noChangeArrowheads="1"/>
            </p:cNvSpPr>
            <p:nvPr/>
          </p:nvSpPr>
          <p:spPr bwMode="auto">
            <a:xfrm>
              <a:off x="6533723" y="3752274"/>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32" name="Oval 220"/>
            <p:cNvSpPr>
              <a:spLocks noChangeArrowheads="1"/>
            </p:cNvSpPr>
            <p:nvPr/>
          </p:nvSpPr>
          <p:spPr bwMode="auto">
            <a:xfrm>
              <a:off x="6533723" y="3852379"/>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33" name="Oval 221"/>
            <p:cNvSpPr>
              <a:spLocks noChangeArrowheads="1"/>
            </p:cNvSpPr>
            <p:nvPr/>
          </p:nvSpPr>
          <p:spPr bwMode="auto">
            <a:xfrm>
              <a:off x="6533723" y="3941151"/>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34" name="Oval 222"/>
            <p:cNvSpPr>
              <a:spLocks noChangeArrowheads="1"/>
            </p:cNvSpPr>
            <p:nvPr/>
          </p:nvSpPr>
          <p:spPr bwMode="auto">
            <a:xfrm>
              <a:off x="6533723" y="4041256"/>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35" name="Oval 223"/>
            <p:cNvSpPr>
              <a:spLocks noChangeArrowheads="1"/>
            </p:cNvSpPr>
            <p:nvPr/>
          </p:nvSpPr>
          <p:spPr bwMode="auto">
            <a:xfrm>
              <a:off x="6622495" y="3665391"/>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36" name="Oval 224"/>
            <p:cNvSpPr>
              <a:spLocks noChangeArrowheads="1"/>
            </p:cNvSpPr>
            <p:nvPr/>
          </p:nvSpPr>
          <p:spPr bwMode="auto">
            <a:xfrm>
              <a:off x="6622495" y="3752274"/>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37" name="Oval 225"/>
            <p:cNvSpPr>
              <a:spLocks noChangeArrowheads="1"/>
            </p:cNvSpPr>
            <p:nvPr/>
          </p:nvSpPr>
          <p:spPr bwMode="auto">
            <a:xfrm>
              <a:off x="6622495" y="3852379"/>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38" name="Oval 226"/>
            <p:cNvSpPr>
              <a:spLocks noChangeArrowheads="1"/>
            </p:cNvSpPr>
            <p:nvPr/>
          </p:nvSpPr>
          <p:spPr bwMode="auto">
            <a:xfrm>
              <a:off x="6622495" y="3941151"/>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39" name="Oval 227"/>
            <p:cNvSpPr>
              <a:spLocks noChangeArrowheads="1"/>
            </p:cNvSpPr>
            <p:nvPr/>
          </p:nvSpPr>
          <p:spPr bwMode="auto">
            <a:xfrm>
              <a:off x="6622495" y="4041256"/>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40" name="Oval 228"/>
            <p:cNvSpPr>
              <a:spLocks noChangeArrowheads="1"/>
            </p:cNvSpPr>
            <p:nvPr/>
          </p:nvSpPr>
          <p:spPr bwMode="auto">
            <a:xfrm>
              <a:off x="6622495" y="4128139"/>
              <a:ext cx="100105"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41" name="Oval 229"/>
            <p:cNvSpPr>
              <a:spLocks noChangeArrowheads="1"/>
            </p:cNvSpPr>
            <p:nvPr/>
          </p:nvSpPr>
          <p:spPr bwMode="auto">
            <a:xfrm>
              <a:off x="6722600" y="3752274"/>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42" name="Oval 230"/>
            <p:cNvSpPr>
              <a:spLocks noChangeArrowheads="1"/>
            </p:cNvSpPr>
            <p:nvPr/>
          </p:nvSpPr>
          <p:spPr bwMode="auto">
            <a:xfrm>
              <a:off x="6722600" y="3852379"/>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43" name="Oval 231"/>
            <p:cNvSpPr>
              <a:spLocks noChangeArrowheads="1"/>
            </p:cNvSpPr>
            <p:nvPr/>
          </p:nvSpPr>
          <p:spPr bwMode="auto">
            <a:xfrm>
              <a:off x="6722600" y="3941151"/>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44" name="Oval 232"/>
            <p:cNvSpPr>
              <a:spLocks noChangeArrowheads="1"/>
            </p:cNvSpPr>
            <p:nvPr/>
          </p:nvSpPr>
          <p:spPr bwMode="auto">
            <a:xfrm>
              <a:off x="6722600" y="4041256"/>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45" name="Oval 233"/>
            <p:cNvSpPr>
              <a:spLocks noChangeArrowheads="1"/>
            </p:cNvSpPr>
            <p:nvPr/>
          </p:nvSpPr>
          <p:spPr bwMode="auto">
            <a:xfrm>
              <a:off x="6722600" y="4128139"/>
              <a:ext cx="100105"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46" name="Oval 234"/>
            <p:cNvSpPr>
              <a:spLocks noChangeArrowheads="1"/>
            </p:cNvSpPr>
            <p:nvPr/>
          </p:nvSpPr>
          <p:spPr bwMode="auto">
            <a:xfrm>
              <a:off x="6722600" y="4230133"/>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47" name="Oval 235"/>
            <p:cNvSpPr>
              <a:spLocks noChangeArrowheads="1"/>
            </p:cNvSpPr>
            <p:nvPr/>
          </p:nvSpPr>
          <p:spPr bwMode="auto">
            <a:xfrm>
              <a:off x="6809483" y="3852379"/>
              <a:ext cx="101993"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48" name="Oval 236"/>
            <p:cNvSpPr>
              <a:spLocks noChangeArrowheads="1"/>
            </p:cNvSpPr>
            <p:nvPr/>
          </p:nvSpPr>
          <p:spPr bwMode="auto">
            <a:xfrm>
              <a:off x="6809483" y="3941151"/>
              <a:ext cx="101993"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49" name="Oval 237"/>
            <p:cNvSpPr>
              <a:spLocks noChangeArrowheads="1"/>
            </p:cNvSpPr>
            <p:nvPr/>
          </p:nvSpPr>
          <p:spPr bwMode="auto">
            <a:xfrm>
              <a:off x="6809483" y="4041256"/>
              <a:ext cx="101993"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50" name="Oval 238"/>
            <p:cNvSpPr>
              <a:spLocks noChangeArrowheads="1"/>
            </p:cNvSpPr>
            <p:nvPr/>
          </p:nvSpPr>
          <p:spPr bwMode="auto">
            <a:xfrm>
              <a:off x="6809483" y="4128139"/>
              <a:ext cx="101993"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51" name="Oval 239"/>
            <p:cNvSpPr>
              <a:spLocks noChangeArrowheads="1"/>
            </p:cNvSpPr>
            <p:nvPr/>
          </p:nvSpPr>
          <p:spPr bwMode="auto">
            <a:xfrm>
              <a:off x="6809483" y="4230133"/>
              <a:ext cx="101993"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52" name="Oval 240"/>
            <p:cNvSpPr>
              <a:spLocks noChangeArrowheads="1"/>
            </p:cNvSpPr>
            <p:nvPr/>
          </p:nvSpPr>
          <p:spPr bwMode="auto">
            <a:xfrm>
              <a:off x="6809483" y="4317016"/>
              <a:ext cx="101993"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53" name="Oval 241"/>
            <p:cNvSpPr>
              <a:spLocks noChangeArrowheads="1"/>
            </p:cNvSpPr>
            <p:nvPr/>
          </p:nvSpPr>
          <p:spPr bwMode="auto">
            <a:xfrm>
              <a:off x="6911477" y="3941151"/>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54" name="Oval 242"/>
            <p:cNvSpPr>
              <a:spLocks noChangeArrowheads="1"/>
            </p:cNvSpPr>
            <p:nvPr/>
          </p:nvSpPr>
          <p:spPr bwMode="auto">
            <a:xfrm>
              <a:off x="6911477" y="4041256"/>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55" name="Oval 243"/>
            <p:cNvSpPr>
              <a:spLocks noChangeArrowheads="1"/>
            </p:cNvSpPr>
            <p:nvPr/>
          </p:nvSpPr>
          <p:spPr bwMode="auto">
            <a:xfrm>
              <a:off x="6911477" y="4128139"/>
              <a:ext cx="100105"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56" name="Oval 244"/>
            <p:cNvSpPr>
              <a:spLocks noChangeArrowheads="1"/>
            </p:cNvSpPr>
            <p:nvPr/>
          </p:nvSpPr>
          <p:spPr bwMode="auto">
            <a:xfrm>
              <a:off x="6911477" y="4230133"/>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57" name="Oval 245"/>
            <p:cNvSpPr>
              <a:spLocks noChangeArrowheads="1"/>
            </p:cNvSpPr>
            <p:nvPr/>
          </p:nvSpPr>
          <p:spPr bwMode="auto">
            <a:xfrm>
              <a:off x="6911477" y="4317016"/>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58" name="Oval 246"/>
            <p:cNvSpPr>
              <a:spLocks noChangeArrowheads="1"/>
            </p:cNvSpPr>
            <p:nvPr/>
          </p:nvSpPr>
          <p:spPr bwMode="auto">
            <a:xfrm>
              <a:off x="6911477" y="4417121"/>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59" name="Oval 247"/>
            <p:cNvSpPr>
              <a:spLocks noChangeArrowheads="1"/>
            </p:cNvSpPr>
            <p:nvPr/>
          </p:nvSpPr>
          <p:spPr bwMode="auto">
            <a:xfrm>
              <a:off x="6998360" y="4041256"/>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60" name="Oval 248"/>
            <p:cNvSpPr>
              <a:spLocks noChangeArrowheads="1"/>
            </p:cNvSpPr>
            <p:nvPr/>
          </p:nvSpPr>
          <p:spPr bwMode="auto">
            <a:xfrm>
              <a:off x="6998360" y="4128139"/>
              <a:ext cx="100105"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61" name="Oval 249"/>
            <p:cNvSpPr>
              <a:spLocks noChangeArrowheads="1"/>
            </p:cNvSpPr>
            <p:nvPr/>
          </p:nvSpPr>
          <p:spPr bwMode="auto">
            <a:xfrm>
              <a:off x="6998360" y="4230133"/>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62" name="Oval 250"/>
            <p:cNvSpPr>
              <a:spLocks noChangeArrowheads="1"/>
            </p:cNvSpPr>
            <p:nvPr/>
          </p:nvSpPr>
          <p:spPr bwMode="auto">
            <a:xfrm>
              <a:off x="6998360" y="4317016"/>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63" name="Oval 251"/>
            <p:cNvSpPr>
              <a:spLocks noChangeArrowheads="1"/>
            </p:cNvSpPr>
            <p:nvPr/>
          </p:nvSpPr>
          <p:spPr bwMode="auto">
            <a:xfrm>
              <a:off x="6998360" y="4417121"/>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64" name="Oval 252"/>
            <p:cNvSpPr>
              <a:spLocks noChangeArrowheads="1"/>
            </p:cNvSpPr>
            <p:nvPr/>
          </p:nvSpPr>
          <p:spPr bwMode="auto">
            <a:xfrm>
              <a:off x="6998360" y="4505893"/>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65" name="Oval 253"/>
            <p:cNvSpPr>
              <a:spLocks noChangeArrowheads="1"/>
            </p:cNvSpPr>
            <p:nvPr/>
          </p:nvSpPr>
          <p:spPr bwMode="auto">
            <a:xfrm>
              <a:off x="7098465" y="4128139"/>
              <a:ext cx="100105"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66" name="Oval 254"/>
            <p:cNvSpPr>
              <a:spLocks noChangeArrowheads="1"/>
            </p:cNvSpPr>
            <p:nvPr/>
          </p:nvSpPr>
          <p:spPr bwMode="auto">
            <a:xfrm>
              <a:off x="7098465" y="4230133"/>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67" name="Oval 255"/>
            <p:cNvSpPr>
              <a:spLocks noChangeArrowheads="1"/>
            </p:cNvSpPr>
            <p:nvPr/>
          </p:nvSpPr>
          <p:spPr bwMode="auto">
            <a:xfrm>
              <a:off x="7098465" y="4317016"/>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68" name="Oval 256"/>
            <p:cNvSpPr>
              <a:spLocks noChangeArrowheads="1"/>
            </p:cNvSpPr>
            <p:nvPr/>
          </p:nvSpPr>
          <p:spPr bwMode="auto">
            <a:xfrm>
              <a:off x="7098465" y="4417121"/>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69" name="Oval 257"/>
            <p:cNvSpPr>
              <a:spLocks noChangeArrowheads="1"/>
            </p:cNvSpPr>
            <p:nvPr/>
          </p:nvSpPr>
          <p:spPr bwMode="auto">
            <a:xfrm>
              <a:off x="7098465" y="4505893"/>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70" name="Oval 258"/>
            <p:cNvSpPr>
              <a:spLocks noChangeArrowheads="1"/>
            </p:cNvSpPr>
            <p:nvPr/>
          </p:nvSpPr>
          <p:spPr bwMode="auto">
            <a:xfrm>
              <a:off x="7098465" y="4605998"/>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71" name="Oval 259"/>
            <p:cNvSpPr>
              <a:spLocks noChangeArrowheads="1"/>
            </p:cNvSpPr>
            <p:nvPr/>
          </p:nvSpPr>
          <p:spPr bwMode="auto">
            <a:xfrm>
              <a:off x="7187237" y="4230133"/>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72" name="Oval 260"/>
            <p:cNvSpPr>
              <a:spLocks noChangeArrowheads="1"/>
            </p:cNvSpPr>
            <p:nvPr/>
          </p:nvSpPr>
          <p:spPr bwMode="auto">
            <a:xfrm>
              <a:off x="7187237" y="4317016"/>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73" name="Oval 261"/>
            <p:cNvSpPr>
              <a:spLocks noChangeArrowheads="1"/>
            </p:cNvSpPr>
            <p:nvPr/>
          </p:nvSpPr>
          <p:spPr bwMode="auto">
            <a:xfrm>
              <a:off x="7187237" y="4417121"/>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74" name="Oval 262"/>
            <p:cNvSpPr>
              <a:spLocks noChangeArrowheads="1"/>
            </p:cNvSpPr>
            <p:nvPr/>
          </p:nvSpPr>
          <p:spPr bwMode="auto">
            <a:xfrm>
              <a:off x="7187237" y="4505893"/>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75" name="Oval 263"/>
            <p:cNvSpPr>
              <a:spLocks noChangeArrowheads="1"/>
            </p:cNvSpPr>
            <p:nvPr/>
          </p:nvSpPr>
          <p:spPr bwMode="auto">
            <a:xfrm>
              <a:off x="7187237" y="4605998"/>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76" name="Oval 264"/>
            <p:cNvSpPr>
              <a:spLocks noChangeArrowheads="1"/>
            </p:cNvSpPr>
            <p:nvPr/>
          </p:nvSpPr>
          <p:spPr bwMode="auto">
            <a:xfrm>
              <a:off x="7187237" y="4692881"/>
              <a:ext cx="100105"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77" name="Oval 265"/>
            <p:cNvSpPr>
              <a:spLocks noChangeArrowheads="1"/>
            </p:cNvSpPr>
            <p:nvPr/>
          </p:nvSpPr>
          <p:spPr bwMode="auto">
            <a:xfrm>
              <a:off x="7287342" y="4317016"/>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78" name="Oval 266"/>
            <p:cNvSpPr>
              <a:spLocks noChangeArrowheads="1"/>
            </p:cNvSpPr>
            <p:nvPr/>
          </p:nvSpPr>
          <p:spPr bwMode="auto">
            <a:xfrm>
              <a:off x="7287342" y="4417121"/>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79" name="Oval 267"/>
            <p:cNvSpPr>
              <a:spLocks noChangeArrowheads="1"/>
            </p:cNvSpPr>
            <p:nvPr/>
          </p:nvSpPr>
          <p:spPr bwMode="auto">
            <a:xfrm>
              <a:off x="7287342" y="4505893"/>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80" name="Oval 268"/>
            <p:cNvSpPr>
              <a:spLocks noChangeArrowheads="1"/>
            </p:cNvSpPr>
            <p:nvPr/>
          </p:nvSpPr>
          <p:spPr bwMode="auto">
            <a:xfrm>
              <a:off x="7287342" y="4605998"/>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81" name="Oval 269"/>
            <p:cNvSpPr>
              <a:spLocks noChangeArrowheads="1"/>
            </p:cNvSpPr>
            <p:nvPr/>
          </p:nvSpPr>
          <p:spPr bwMode="auto">
            <a:xfrm>
              <a:off x="7287342" y="4692881"/>
              <a:ext cx="100105"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82" name="Oval 270"/>
            <p:cNvSpPr>
              <a:spLocks noChangeArrowheads="1"/>
            </p:cNvSpPr>
            <p:nvPr/>
          </p:nvSpPr>
          <p:spPr bwMode="auto">
            <a:xfrm>
              <a:off x="7287342" y="4794875"/>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83" name="Oval 271"/>
            <p:cNvSpPr>
              <a:spLocks noChangeArrowheads="1"/>
            </p:cNvSpPr>
            <p:nvPr/>
          </p:nvSpPr>
          <p:spPr bwMode="auto">
            <a:xfrm>
              <a:off x="7374225" y="4417121"/>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84" name="Oval 272"/>
            <p:cNvSpPr>
              <a:spLocks noChangeArrowheads="1"/>
            </p:cNvSpPr>
            <p:nvPr/>
          </p:nvSpPr>
          <p:spPr bwMode="auto">
            <a:xfrm>
              <a:off x="7374225" y="4505893"/>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85" name="Oval 273"/>
            <p:cNvSpPr>
              <a:spLocks noChangeArrowheads="1"/>
            </p:cNvSpPr>
            <p:nvPr/>
          </p:nvSpPr>
          <p:spPr bwMode="auto">
            <a:xfrm>
              <a:off x="7374225" y="4605998"/>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86" name="Oval 274"/>
            <p:cNvSpPr>
              <a:spLocks noChangeArrowheads="1"/>
            </p:cNvSpPr>
            <p:nvPr/>
          </p:nvSpPr>
          <p:spPr bwMode="auto">
            <a:xfrm>
              <a:off x="7374225" y="4692881"/>
              <a:ext cx="100105"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87" name="Oval 275"/>
            <p:cNvSpPr>
              <a:spLocks noChangeArrowheads="1"/>
            </p:cNvSpPr>
            <p:nvPr/>
          </p:nvSpPr>
          <p:spPr bwMode="auto">
            <a:xfrm>
              <a:off x="7374225" y="4794875"/>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88" name="Oval 276"/>
            <p:cNvSpPr>
              <a:spLocks noChangeArrowheads="1"/>
            </p:cNvSpPr>
            <p:nvPr/>
          </p:nvSpPr>
          <p:spPr bwMode="auto">
            <a:xfrm>
              <a:off x="7374225" y="4881758"/>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89" name="Oval 277"/>
            <p:cNvSpPr>
              <a:spLocks noChangeArrowheads="1"/>
            </p:cNvSpPr>
            <p:nvPr/>
          </p:nvSpPr>
          <p:spPr bwMode="auto">
            <a:xfrm>
              <a:off x="7474330" y="4505893"/>
              <a:ext cx="101993"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90" name="Oval 278"/>
            <p:cNvSpPr>
              <a:spLocks noChangeArrowheads="1"/>
            </p:cNvSpPr>
            <p:nvPr/>
          </p:nvSpPr>
          <p:spPr bwMode="auto">
            <a:xfrm>
              <a:off x="7474330" y="4605998"/>
              <a:ext cx="101993"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91" name="Oval 279"/>
            <p:cNvSpPr>
              <a:spLocks noChangeArrowheads="1"/>
            </p:cNvSpPr>
            <p:nvPr/>
          </p:nvSpPr>
          <p:spPr bwMode="auto">
            <a:xfrm>
              <a:off x="7474330" y="4692881"/>
              <a:ext cx="101993"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92" name="Oval 280"/>
            <p:cNvSpPr>
              <a:spLocks noChangeArrowheads="1"/>
            </p:cNvSpPr>
            <p:nvPr/>
          </p:nvSpPr>
          <p:spPr bwMode="auto">
            <a:xfrm>
              <a:off x="7474330" y="4794875"/>
              <a:ext cx="101993"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93" name="Oval 281"/>
            <p:cNvSpPr>
              <a:spLocks noChangeArrowheads="1"/>
            </p:cNvSpPr>
            <p:nvPr/>
          </p:nvSpPr>
          <p:spPr bwMode="auto">
            <a:xfrm>
              <a:off x="7474330" y="4881758"/>
              <a:ext cx="101993"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94" name="Oval 282"/>
            <p:cNvSpPr>
              <a:spLocks noChangeArrowheads="1"/>
            </p:cNvSpPr>
            <p:nvPr/>
          </p:nvSpPr>
          <p:spPr bwMode="auto">
            <a:xfrm>
              <a:off x="7474330" y="4981863"/>
              <a:ext cx="101993"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95" name="Oval 283"/>
            <p:cNvSpPr>
              <a:spLocks noChangeArrowheads="1"/>
            </p:cNvSpPr>
            <p:nvPr/>
          </p:nvSpPr>
          <p:spPr bwMode="auto">
            <a:xfrm>
              <a:off x="7563102" y="4605998"/>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96" name="Oval 284"/>
            <p:cNvSpPr>
              <a:spLocks noChangeArrowheads="1"/>
            </p:cNvSpPr>
            <p:nvPr/>
          </p:nvSpPr>
          <p:spPr bwMode="auto">
            <a:xfrm>
              <a:off x="7563102" y="4692881"/>
              <a:ext cx="100105"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97" name="Oval 285"/>
            <p:cNvSpPr>
              <a:spLocks noChangeArrowheads="1"/>
            </p:cNvSpPr>
            <p:nvPr/>
          </p:nvSpPr>
          <p:spPr bwMode="auto">
            <a:xfrm>
              <a:off x="7563102" y="4794875"/>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98" name="Oval 286"/>
            <p:cNvSpPr>
              <a:spLocks noChangeArrowheads="1"/>
            </p:cNvSpPr>
            <p:nvPr/>
          </p:nvSpPr>
          <p:spPr bwMode="auto">
            <a:xfrm>
              <a:off x="7563102" y="4881758"/>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399" name="Oval 287"/>
            <p:cNvSpPr>
              <a:spLocks noChangeArrowheads="1"/>
            </p:cNvSpPr>
            <p:nvPr/>
          </p:nvSpPr>
          <p:spPr bwMode="auto">
            <a:xfrm>
              <a:off x="7563102" y="4981863"/>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00" name="Oval 288"/>
            <p:cNvSpPr>
              <a:spLocks noChangeArrowheads="1"/>
            </p:cNvSpPr>
            <p:nvPr/>
          </p:nvSpPr>
          <p:spPr bwMode="auto">
            <a:xfrm>
              <a:off x="7563102" y="5070635"/>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01" name="Oval 289"/>
            <p:cNvSpPr>
              <a:spLocks noChangeArrowheads="1"/>
            </p:cNvSpPr>
            <p:nvPr/>
          </p:nvSpPr>
          <p:spPr bwMode="auto">
            <a:xfrm>
              <a:off x="7663207" y="4692881"/>
              <a:ext cx="100105"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02" name="Oval 290"/>
            <p:cNvSpPr>
              <a:spLocks noChangeArrowheads="1"/>
            </p:cNvSpPr>
            <p:nvPr/>
          </p:nvSpPr>
          <p:spPr bwMode="auto">
            <a:xfrm>
              <a:off x="7663207" y="4794875"/>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03" name="Oval 291"/>
            <p:cNvSpPr>
              <a:spLocks noChangeArrowheads="1"/>
            </p:cNvSpPr>
            <p:nvPr/>
          </p:nvSpPr>
          <p:spPr bwMode="auto">
            <a:xfrm>
              <a:off x="7663207" y="4881758"/>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04" name="Oval 292"/>
            <p:cNvSpPr>
              <a:spLocks noChangeArrowheads="1"/>
            </p:cNvSpPr>
            <p:nvPr/>
          </p:nvSpPr>
          <p:spPr bwMode="auto">
            <a:xfrm>
              <a:off x="7663207" y="4981863"/>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05" name="Oval 293"/>
            <p:cNvSpPr>
              <a:spLocks noChangeArrowheads="1"/>
            </p:cNvSpPr>
            <p:nvPr/>
          </p:nvSpPr>
          <p:spPr bwMode="auto">
            <a:xfrm>
              <a:off x="7663207" y="5070635"/>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06" name="Oval 294"/>
            <p:cNvSpPr>
              <a:spLocks noChangeArrowheads="1"/>
            </p:cNvSpPr>
            <p:nvPr/>
          </p:nvSpPr>
          <p:spPr bwMode="auto">
            <a:xfrm>
              <a:off x="7663207" y="5170739"/>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07" name="Oval 295"/>
            <p:cNvSpPr>
              <a:spLocks noChangeArrowheads="1"/>
            </p:cNvSpPr>
            <p:nvPr/>
          </p:nvSpPr>
          <p:spPr bwMode="auto">
            <a:xfrm>
              <a:off x="7751979" y="4794875"/>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08" name="Oval 296"/>
            <p:cNvSpPr>
              <a:spLocks noChangeArrowheads="1"/>
            </p:cNvSpPr>
            <p:nvPr/>
          </p:nvSpPr>
          <p:spPr bwMode="auto">
            <a:xfrm>
              <a:off x="7751979" y="4881758"/>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09" name="Oval 297"/>
            <p:cNvSpPr>
              <a:spLocks noChangeArrowheads="1"/>
            </p:cNvSpPr>
            <p:nvPr/>
          </p:nvSpPr>
          <p:spPr bwMode="auto">
            <a:xfrm>
              <a:off x="7751979" y="4981863"/>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10" name="Oval 298"/>
            <p:cNvSpPr>
              <a:spLocks noChangeArrowheads="1"/>
            </p:cNvSpPr>
            <p:nvPr/>
          </p:nvSpPr>
          <p:spPr bwMode="auto">
            <a:xfrm>
              <a:off x="7751979" y="5070635"/>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11" name="Oval 299"/>
            <p:cNvSpPr>
              <a:spLocks noChangeArrowheads="1"/>
            </p:cNvSpPr>
            <p:nvPr/>
          </p:nvSpPr>
          <p:spPr bwMode="auto">
            <a:xfrm>
              <a:off x="7751979" y="5170739"/>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12" name="Oval 300"/>
            <p:cNvSpPr>
              <a:spLocks noChangeArrowheads="1"/>
            </p:cNvSpPr>
            <p:nvPr/>
          </p:nvSpPr>
          <p:spPr bwMode="auto">
            <a:xfrm>
              <a:off x="7751979" y="5257623"/>
              <a:ext cx="100105"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13" name="Oval 301"/>
            <p:cNvSpPr>
              <a:spLocks noChangeArrowheads="1"/>
            </p:cNvSpPr>
            <p:nvPr/>
          </p:nvSpPr>
          <p:spPr bwMode="auto">
            <a:xfrm>
              <a:off x="7852083" y="4881758"/>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14" name="Oval 302"/>
            <p:cNvSpPr>
              <a:spLocks noChangeArrowheads="1"/>
            </p:cNvSpPr>
            <p:nvPr/>
          </p:nvSpPr>
          <p:spPr bwMode="auto">
            <a:xfrm>
              <a:off x="7852083" y="4981863"/>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15" name="Oval 303"/>
            <p:cNvSpPr>
              <a:spLocks noChangeArrowheads="1"/>
            </p:cNvSpPr>
            <p:nvPr/>
          </p:nvSpPr>
          <p:spPr bwMode="auto">
            <a:xfrm>
              <a:off x="7852083" y="5070635"/>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16" name="Oval 304"/>
            <p:cNvSpPr>
              <a:spLocks noChangeArrowheads="1"/>
            </p:cNvSpPr>
            <p:nvPr/>
          </p:nvSpPr>
          <p:spPr bwMode="auto">
            <a:xfrm>
              <a:off x="7852083" y="5170739"/>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17" name="Oval 305"/>
            <p:cNvSpPr>
              <a:spLocks noChangeArrowheads="1"/>
            </p:cNvSpPr>
            <p:nvPr/>
          </p:nvSpPr>
          <p:spPr bwMode="auto">
            <a:xfrm>
              <a:off x="7852083" y="5257623"/>
              <a:ext cx="100105"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18" name="Oval 306"/>
            <p:cNvSpPr>
              <a:spLocks noChangeArrowheads="1"/>
            </p:cNvSpPr>
            <p:nvPr/>
          </p:nvSpPr>
          <p:spPr bwMode="auto">
            <a:xfrm>
              <a:off x="7852083" y="5359616"/>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19" name="Oval 307"/>
            <p:cNvSpPr>
              <a:spLocks noChangeArrowheads="1"/>
            </p:cNvSpPr>
            <p:nvPr/>
          </p:nvSpPr>
          <p:spPr bwMode="auto">
            <a:xfrm>
              <a:off x="7938967" y="4981863"/>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20" name="Oval 308"/>
            <p:cNvSpPr>
              <a:spLocks noChangeArrowheads="1"/>
            </p:cNvSpPr>
            <p:nvPr/>
          </p:nvSpPr>
          <p:spPr bwMode="auto">
            <a:xfrm>
              <a:off x="7938967" y="5070635"/>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21" name="Oval 309"/>
            <p:cNvSpPr>
              <a:spLocks noChangeArrowheads="1"/>
            </p:cNvSpPr>
            <p:nvPr/>
          </p:nvSpPr>
          <p:spPr bwMode="auto">
            <a:xfrm>
              <a:off x="7938967" y="5170739"/>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22" name="Oval 310"/>
            <p:cNvSpPr>
              <a:spLocks noChangeArrowheads="1"/>
            </p:cNvSpPr>
            <p:nvPr/>
          </p:nvSpPr>
          <p:spPr bwMode="auto">
            <a:xfrm>
              <a:off x="7938967" y="5257623"/>
              <a:ext cx="100105"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23" name="Oval 311"/>
            <p:cNvSpPr>
              <a:spLocks noChangeArrowheads="1"/>
            </p:cNvSpPr>
            <p:nvPr/>
          </p:nvSpPr>
          <p:spPr bwMode="auto">
            <a:xfrm>
              <a:off x="7938967" y="5359616"/>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24" name="Oval 312"/>
            <p:cNvSpPr>
              <a:spLocks noChangeArrowheads="1"/>
            </p:cNvSpPr>
            <p:nvPr/>
          </p:nvSpPr>
          <p:spPr bwMode="auto">
            <a:xfrm>
              <a:off x="7938967" y="5446500"/>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25" name="Oval 313"/>
            <p:cNvSpPr>
              <a:spLocks noChangeArrowheads="1"/>
            </p:cNvSpPr>
            <p:nvPr/>
          </p:nvSpPr>
          <p:spPr bwMode="auto">
            <a:xfrm>
              <a:off x="8039071" y="5070635"/>
              <a:ext cx="101993"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26" name="Oval 314"/>
            <p:cNvSpPr>
              <a:spLocks noChangeArrowheads="1"/>
            </p:cNvSpPr>
            <p:nvPr/>
          </p:nvSpPr>
          <p:spPr bwMode="auto">
            <a:xfrm>
              <a:off x="8039071" y="5170739"/>
              <a:ext cx="101993"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27" name="Oval 315"/>
            <p:cNvSpPr>
              <a:spLocks noChangeArrowheads="1"/>
            </p:cNvSpPr>
            <p:nvPr/>
          </p:nvSpPr>
          <p:spPr bwMode="auto">
            <a:xfrm>
              <a:off x="8039071" y="5257623"/>
              <a:ext cx="101993"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28" name="Oval 316"/>
            <p:cNvSpPr>
              <a:spLocks noChangeArrowheads="1"/>
            </p:cNvSpPr>
            <p:nvPr/>
          </p:nvSpPr>
          <p:spPr bwMode="auto">
            <a:xfrm>
              <a:off x="8039071" y="5359616"/>
              <a:ext cx="101993"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29" name="Oval 317"/>
            <p:cNvSpPr>
              <a:spLocks noChangeArrowheads="1"/>
            </p:cNvSpPr>
            <p:nvPr/>
          </p:nvSpPr>
          <p:spPr bwMode="auto">
            <a:xfrm>
              <a:off x="8039071" y="5446500"/>
              <a:ext cx="101993"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30" name="Oval 318"/>
            <p:cNvSpPr>
              <a:spLocks noChangeArrowheads="1"/>
            </p:cNvSpPr>
            <p:nvPr/>
          </p:nvSpPr>
          <p:spPr bwMode="auto">
            <a:xfrm>
              <a:off x="8039071" y="5546604"/>
              <a:ext cx="101993"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31" name="Oval 319"/>
            <p:cNvSpPr>
              <a:spLocks noChangeArrowheads="1"/>
            </p:cNvSpPr>
            <p:nvPr/>
          </p:nvSpPr>
          <p:spPr bwMode="auto">
            <a:xfrm>
              <a:off x="8127844" y="5170739"/>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32" name="Oval 320"/>
            <p:cNvSpPr>
              <a:spLocks noChangeArrowheads="1"/>
            </p:cNvSpPr>
            <p:nvPr/>
          </p:nvSpPr>
          <p:spPr bwMode="auto">
            <a:xfrm>
              <a:off x="8127844" y="5257623"/>
              <a:ext cx="100105"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33" name="Oval 321"/>
            <p:cNvSpPr>
              <a:spLocks noChangeArrowheads="1"/>
            </p:cNvSpPr>
            <p:nvPr/>
          </p:nvSpPr>
          <p:spPr bwMode="auto">
            <a:xfrm>
              <a:off x="8127844" y="5359616"/>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34" name="Oval 322"/>
            <p:cNvSpPr>
              <a:spLocks noChangeArrowheads="1"/>
            </p:cNvSpPr>
            <p:nvPr/>
          </p:nvSpPr>
          <p:spPr bwMode="auto">
            <a:xfrm>
              <a:off x="8127844" y="5446500"/>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35" name="Oval 323"/>
            <p:cNvSpPr>
              <a:spLocks noChangeArrowheads="1"/>
            </p:cNvSpPr>
            <p:nvPr/>
          </p:nvSpPr>
          <p:spPr bwMode="auto">
            <a:xfrm>
              <a:off x="8127844" y="5546604"/>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36" name="Oval 324"/>
            <p:cNvSpPr>
              <a:spLocks noChangeArrowheads="1"/>
            </p:cNvSpPr>
            <p:nvPr/>
          </p:nvSpPr>
          <p:spPr bwMode="auto">
            <a:xfrm>
              <a:off x="8127844" y="5635376"/>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37" name="Oval 325"/>
            <p:cNvSpPr>
              <a:spLocks noChangeArrowheads="1"/>
            </p:cNvSpPr>
            <p:nvPr/>
          </p:nvSpPr>
          <p:spPr bwMode="auto">
            <a:xfrm>
              <a:off x="8227948" y="5257623"/>
              <a:ext cx="100105"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38" name="Oval 326"/>
            <p:cNvSpPr>
              <a:spLocks noChangeArrowheads="1"/>
            </p:cNvSpPr>
            <p:nvPr/>
          </p:nvSpPr>
          <p:spPr bwMode="auto">
            <a:xfrm>
              <a:off x="8227948" y="5359616"/>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39" name="Oval 327"/>
            <p:cNvSpPr>
              <a:spLocks noChangeArrowheads="1"/>
            </p:cNvSpPr>
            <p:nvPr/>
          </p:nvSpPr>
          <p:spPr bwMode="auto">
            <a:xfrm>
              <a:off x="8227948" y="5446500"/>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40" name="Oval 328"/>
            <p:cNvSpPr>
              <a:spLocks noChangeArrowheads="1"/>
            </p:cNvSpPr>
            <p:nvPr/>
          </p:nvSpPr>
          <p:spPr bwMode="auto">
            <a:xfrm>
              <a:off x="8227948" y="5546604"/>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41" name="Oval 329"/>
            <p:cNvSpPr>
              <a:spLocks noChangeArrowheads="1"/>
            </p:cNvSpPr>
            <p:nvPr/>
          </p:nvSpPr>
          <p:spPr bwMode="auto">
            <a:xfrm>
              <a:off x="8227948" y="5635376"/>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42" name="Oval 330"/>
            <p:cNvSpPr>
              <a:spLocks noChangeArrowheads="1"/>
            </p:cNvSpPr>
            <p:nvPr/>
          </p:nvSpPr>
          <p:spPr bwMode="auto">
            <a:xfrm>
              <a:off x="8227948" y="5735481"/>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43" name="Oval 331"/>
            <p:cNvSpPr>
              <a:spLocks noChangeArrowheads="1"/>
            </p:cNvSpPr>
            <p:nvPr/>
          </p:nvSpPr>
          <p:spPr bwMode="auto">
            <a:xfrm>
              <a:off x="8316720" y="5359616"/>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44" name="Oval 332"/>
            <p:cNvSpPr>
              <a:spLocks noChangeArrowheads="1"/>
            </p:cNvSpPr>
            <p:nvPr/>
          </p:nvSpPr>
          <p:spPr bwMode="auto">
            <a:xfrm>
              <a:off x="8316720" y="5446500"/>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45" name="Oval 333"/>
            <p:cNvSpPr>
              <a:spLocks noChangeArrowheads="1"/>
            </p:cNvSpPr>
            <p:nvPr/>
          </p:nvSpPr>
          <p:spPr bwMode="auto">
            <a:xfrm>
              <a:off x="8316720" y="5546604"/>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46" name="Oval 334"/>
            <p:cNvSpPr>
              <a:spLocks noChangeArrowheads="1"/>
            </p:cNvSpPr>
            <p:nvPr/>
          </p:nvSpPr>
          <p:spPr bwMode="auto">
            <a:xfrm>
              <a:off x="8316720" y="5635376"/>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47" name="Oval 335"/>
            <p:cNvSpPr>
              <a:spLocks noChangeArrowheads="1"/>
            </p:cNvSpPr>
            <p:nvPr/>
          </p:nvSpPr>
          <p:spPr bwMode="auto">
            <a:xfrm>
              <a:off x="8316720" y="5735481"/>
              <a:ext cx="100105" cy="100105"/>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48" name="Oval 336"/>
            <p:cNvSpPr>
              <a:spLocks noChangeArrowheads="1"/>
            </p:cNvSpPr>
            <p:nvPr/>
          </p:nvSpPr>
          <p:spPr bwMode="auto">
            <a:xfrm>
              <a:off x="8316720" y="5822364"/>
              <a:ext cx="100105" cy="101993"/>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3449" name="Rectangle 337"/>
            <p:cNvSpPr>
              <a:spLocks noChangeArrowheads="1"/>
            </p:cNvSpPr>
            <p:nvPr/>
          </p:nvSpPr>
          <p:spPr bwMode="auto">
            <a:xfrm>
              <a:off x="6885034" y="6211451"/>
              <a:ext cx="640292" cy="20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100">
                  <a:latin typeface="Helvetica" panose="020B0604020202020204" pitchFamily="34" charset="0"/>
                </a:rPr>
                <a:t>nz = 129</a:t>
              </a:r>
              <a:endParaRPr lang="en-US" altLang="nl-NL"/>
            </a:p>
          </p:txBody>
        </p:sp>
      </p:grpSp>
      <p:sp>
        <p:nvSpPr>
          <p:cNvPr id="13316" name="Text Box 338"/>
          <p:cNvSpPr txBox="1">
            <a:spLocks noChangeArrowheads="1"/>
          </p:cNvSpPr>
          <p:nvPr/>
        </p:nvSpPr>
        <p:spPr bwMode="auto">
          <a:xfrm>
            <a:off x="457200" y="1752600"/>
            <a:ext cx="2412314"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a:latin typeface="Courier New" panose="02070309020205020404" pitchFamily="49" charset="0"/>
              </a:rPr>
              <a:t>[L,U,P] = lu(A)</a:t>
            </a:r>
          </a:p>
          <a:p>
            <a:pPr eaLnBrk="1" hangingPunct="1">
              <a:spcBef>
                <a:spcPct val="50000"/>
              </a:spcBef>
            </a:pPr>
            <a:r>
              <a:rPr lang="nl-NL" altLang="nl-NL">
                <a:latin typeface="Courier New" panose="02070309020205020404" pitchFamily="49" charset="0"/>
              </a:rPr>
              <a:t>subplot(1,2,1)</a:t>
            </a:r>
          </a:p>
          <a:p>
            <a:pPr eaLnBrk="1" hangingPunct="1">
              <a:spcBef>
                <a:spcPct val="50000"/>
              </a:spcBef>
            </a:pPr>
            <a:r>
              <a:rPr lang="nl-NL" altLang="nl-NL">
                <a:latin typeface="Courier New" panose="02070309020205020404" pitchFamily="49" charset="0"/>
              </a:rPr>
              <a:t>spy(L)</a:t>
            </a:r>
          </a:p>
          <a:p>
            <a:pPr eaLnBrk="1" hangingPunct="1">
              <a:spcBef>
                <a:spcPct val="50000"/>
              </a:spcBef>
            </a:pPr>
            <a:r>
              <a:rPr lang="nl-NL" altLang="nl-NL">
                <a:latin typeface="Courier New" panose="02070309020205020404" pitchFamily="49" charset="0"/>
              </a:rPr>
              <a:t>subplot(1,2,2)</a:t>
            </a:r>
          </a:p>
          <a:p>
            <a:pPr eaLnBrk="1" hangingPunct="1">
              <a:spcBef>
                <a:spcPct val="50000"/>
              </a:spcBef>
            </a:pPr>
            <a:r>
              <a:rPr lang="nl-NL" altLang="nl-NL">
                <a:latin typeface="Courier New" panose="02070309020205020404" pitchFamily="49" charset="0"/>
              </a:rPr>
              <a:t>spy(U)</a:t>
            </a:r>
            <a:endParaRPr lang="en-US" altLang="nl-NL">
              <a:latin typeface="Courier New" panose="02070309020205020404" pitchFamily="49" charset="0"/>
            </a:endParaRPr>
          </a:p>
        </p:txBody>
      </p:sp>
      <p:sp>
        <p:nvSpPr>
          <p:cNvPr id="13317" name="Text Box 339"/>
          <p:cNvSpPr txBox="1">
            <a:spLocks noChangeArrowheads="1"/>
          </p:cNvSpPr>
          <p:nvPr/>
        </p:nvSpPr>
        <p:spPr bwMode="auto">
          <a:xfrm>
            <a:off x="3352800" y="1752600"/>
            <a:ext cx="52578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b="1" dirty="0" err="1"/>
              <a:t>With</a:t>
            </a:r>
            <a:r>
              <a:rPr lang="nl-NL" altLang="nl-NL" b="1" dirty="0"/>
              <a:t> LU </a:t>
            </a:r>
            <a:r>
              <a:rPr lang="nl-NL" altLang="nl-NL" b="1" dirty="0" err="1"/>
              <a:t>decomposition</a:t>
            </a:r>
            <a:r>
              <a:rPr lang="nl-NL" altLang="nl-NL" b="1" dirty="0"/>
              <a:t> we produce matrices </a:t>
            </a:r>
            <a:r>
              <a:rPr lang="nl-NL" altLang="nl-NL" b="1" dirty="0" err="1"/>
              <a:t>that</a:t>
            </a:r>
            <a:r>
              <a:rPr lang="nl-NL" altLang="nl-NL" b="1" dirty="0"/>
              <a:t> are </a:t>
            </a:r>
            <a:r>
              <a:rPr lang="nl-NL" altLang="nl-NL" b="1" dirty="0" err="1"/>
              <a:t>less</a:t>
            </a:r>
            <a:r>
              <a:rPr lang="nl-NL" altLang="nl-NL" b="1" dirty="0"/>
              <a:t> </a:t>
            </a:r>
            <a:r>
              <a:rPr lang="nl-NL" altLang="nl-NL" b="1" dirty="0" err="1"/>
              <a:t>sparse</a:t>
            </a:r>
            <a:r>
              <a:rPr lang="nl-NL" altLang="nl-NL" b="1" dirty="0"/>
              <a:t> </a:t>
            </a:r>
            <a:r>
              <a:rPr lang="nl-NL" altLang="nl-NL" b="1" dirty="0" err="1"/>
              <a:t>than</a:t>
            </a:r>
            <a:r>
              <a:rPr lang="nl-NL" altLang="nl-NL" b="1" dirty="0"/>
              <a:t> </a:t>
            </a:r>
            <a:r>
              <a:rPr lang="nl-NL" altLang="nl-NL" b="1" dirty="0" err="1"/>
              <a:t>the</a:t>
            </a:r>
            <a:r>
              <a:rPr lang="nl-NL" altLang="nl-NL" b="1" dirty="0"/>
              <a:t> </a:t>
            </a:r>
            <a:r>
              <a:rPr lang="nl-NL" altLang="nl-NL" b="1" dirty="0" err="1"/>
              <a:t>original</a:t>
            </a:r>
            <a:r>
              <a:rPr lang="nl-NL" altLang="nl-NL" b="1" dirty="0"/>
              <a:t> matrix</a:t>
            </a:r>
            <a:r>
              <a:rPr lang="nl-NL" altLang="nl-NL" b="1" dirty="0" smtClean="0"/>
              <a:t>.</a:t>
            </a:r>
          </a:p>
          <a:p>
            <a:pPr eaLnBrk="1" hangingPunct="1">
              <a:spcBef>
                <a:spcPct val="50000"/>
              </a:spcBef>
            </a:pPr>
            <a:r>
              <a:rPr lang="en-US" altLang="nl-NL" b="1" dirty="0" smtClean="0"/>
              <a:t>Sparse storage often required, and also numerical techniques that fully utilizes this!</a:t>
            </a:r>
            <a:endParaRPr lang="en-US" altLang="nl-NL"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nl-NL" altLang="nl-NL" dirty="0" smtClean="0"/>
              <a:t>How </a:t>
            </a:r>
            <a:r>
              <a:rPr lang="nl-NL" altLang="nl-NL" dirty="0" err="1" smtClean="0"/>
              <a:t>to</a:t>
            </a:r>
            <a:r>
              <a:rPr lang="nl-NL" altLang="nl-NL" dirty="0" smtClean="0"/>
              <a:t> </a:t>
            </a:r>
            <a:r>
              <a:rPr lang="nl-NL" altLang="nl-NL" dirty="0" err="1" smtClean="0"/>
              <a:t>impose</a:t>
            </a:r>
            <a:r>
              <a:rPr lang="nl-NL" altLang="nl-NL" dirty="0" smtClean="0"/>
              <a:t> </a:t>
            </a:r>
            <a:r>
              <a:rPr lang="nl-NL" altLang="nl-NL" dirty="0" err="1" smtClean="0"/>
              <a:t>boundary</a:t>
            </a:r>
            <a:r>
              <a:rPr lang="nl-NL" altLang="nl-NL" dirty="0" smtClean="0"/>
              <a:t> </a:t>
            </a:r>
            <a:r>
              <a:rPr lang="nl-NL" altLang="nl-NL" dirty="0" err="1" smtClean="0"/>
              <a:t>conditions</a:t>
            </a:r>
            <a:r>
              <a:rPr lang="nl-NL" altLang="nl-NL" dirty="0" smtClean="0"/>
              <a:t>?</a:t>
            </a:r>
            <a:endParaRPr lang="en-US" altLang="nl-NL" dirty="0" smtClean="0"/>
          </a:p>
        </p:txBody>
      </p:sp>
      <p:sp>
        <p:nvSpPr>
          <p:cNvPr id="9219" name="Rectangle 18"/>
          <p:cNvSpPr>
            <a:spLocks noGrp="1" noChangeArrowheads="1"/>
          </p:cNvSpPr>
          <p:nvPr>
            <p:ph idx="1"/>
          </p:nvPr>
        </p:nvSpPr>
        <p:spPr>
          <a:xfrm>
            <a:off x="611188" y="1196974"/>
            <a:ext cx="7993062" cy="5356225"/>
          </a:xfrm>
        </p:spPr>
        <p:txBody>
          <a:bodyPr/>
          <a:lstStyle/>
          <a:p>
            <a:pPr eaLnBrk="1" hangingPunct="1"/>
            <a:r>
              <a:rPr lang="nl-NL" altLang="nl-NL" dirty="0" smtClean="0"/>
              <a:t>For </a:t>
            </a:r>
            <a:r>
              <a:rPr lang="nl-NL" altLang="nl-NL" dirty="0" err="1" smtClean="0"/>
              <a:t>the</a:t>
            </a:r>
            <a:r>
              <a:rPr lang="nl-NL" altLang="nl-NL" dirty="0" smtClean="0"/>
              <a:t> </a:t>
            </a:r>
            <a:r>
              <a:rPr lang="nl-NL" altLang="nl-NL" dirty="0" err="1" smtClean="0"/>
              <a:t>nodes</a:t>
            </a:r>
            <a:r>
              <a:rPr lang="nl-NL" altLang="nl-NL" dirty="0" smtClean="0"/>
              <a:t> on </a:t>
            </a:r>
            <a:r>
              <a:rPr lang="nl-NL" altLang="nl-NL" dirty="0" err="1" smtClean="0"/>
              <a:t>the</a:t>
            </a:r>
            <a:r>
              <a:rPr lang="nl-NL" altLang="nl-NL" dirty="0" smtClean="0"/>
              <a:t> </a:t>
            </a:r>
            <a:r>
              <a:rPr lang="nl-NL" altLang="nl-NL" dirty="0" err="1" smtClean="0"/>
              <a:t>boundary</a:t>
            </a:r>
            <a:r>
              <a:rPr lang="nl-NL" altLang="nl-NL" dirty="0" smtClean="0"/>
              <a:t>, we have a </a:t>
            </a:r>
            <a:r>
              <a:rPr lang="nl-NL" altLang="nl-NL" dirty="0" err="1" smtClean="0"/>
              <a:t>simple</a:t>
            </a:r>
            <a:r>
              <a:rPr lang="nl-NL" altLang="nl-NL" dirty="0" smtClean="0"/>
              <a:t> </a:t>
            </a:r>
            <a:r>
              <a:rPr lang="nl-NL" altLang="nl-NL" dirty="0" err="1" smtClean="0"/>
              <a:t>equation</a:t>
            </a:r>
            <a:r>
              <a:rPr lang="nl-NL" altLang="nl-NL" dirty="0" smtClean="0"/>
              <a:t>:</a:t>
            </a:r>
          </a:p>
          <a:p>
            <a:pPr eaLnBrk="1" hangingPunct="1"/>
            <a:endParaRPr lang="en-US" altLang="nl-NL" dirty="0" smtClean="0"/>
          </a:p>
          <a:p>
            <a:r>
              <a:rPr lang="en-US" altLang="nl-NL" dirty="0" smtClean="0"/>
              <a:t>However, we have set </a:t>
            </a:r>
            <a:r>
              <a:rPr lang="en-US" altLang="nl-NL" i="1" dirty="0" smtClean="0"/>
              <a:t>all nodes</a:t>
            </a:r>
            <a:r>
              <a:rPr lang="en-US" altLang="nl-NL" dirty="0" smtClean="0"/>
              <a:t> to be a function of their neighbors…</a:t>
            </a:r>
          </a:p>
          <a:p>
            <a:pPr lvl="1"/>
            <a:r>
              <a:rPr lang="en-US" altLang="nl-NL" sz="2000" dirty="0" smtClean="0"/>
              <a:t>Find the boundary node indices using k </a:t>
            </a:r>
            <a:r>
              <a:rPr lang="en-US" altLang="nl-NL" sz="2000" dirty="0"/>
              <a:t>= i + </a:t>
            </a:r>
            <a:r>
              <a:rPr lang="en-US" altLang="nl-NL" sz="2000" dirty="0" err="1"/>
              <a:t>Nx</a:t>
            </a:r>
            <a:r>
              <a:rPr lang="en-US" altLang="nl-NL" sz="2000" dirty="0"/>
              <a:t>(j-1)</a:t>
            </a:r>
          </a:p>
          <a:p>
            <a:pPr lvl="2"/>
            <a:r>
              <a:rPr lang="en-US" altLang="nl-NL" sz="2000" dirty="0" smtClean="0"/>
              <a:t>i = 1, j = 1:Ny</a:t>
            </a:r>
          </a:p>
          <a:p>
            <a:pPr lvl="2"/>
            <a:r>
              <a:rPr lang="en-US" altLang="nl-NL" sz="2000" dirty="0" smtClean="0"/>
              <a:t>i = </a:t>
            </a:r>
            <a:r>
              <a:rPr lang="en-US" altLang="nl-NL" sz="2000" dirty="0" err="1" smtClean="0"/>
              <a:t>Nx</a:t>
            </a:r>
            <a:r>
              <a:rPr lang="en-US" altLang="nl-NL" sz="2000" dirty="0" smtClean="0"/>
              <a:t>, j = 1:Ny</a:t>
            </a:r>
          </a:p>
          <a:p>
            <a:pPr lvl="2"/>
            <a:r>
              <a:rPr lang="en-US" altLang="nl-NL" sz="2000" dirty="0" smtClean="0"/>
              <a:t>j = 1, i = 1:Nx</a:t>
            </a:r>
          </a:p>
          <a:p>
            <a:pPr lvl="2"/>
            <a:r>
              <a:rPr lang="en-US" altLang="nl-NL" sz="2000" dirty="0" smtClean="0"/>
              <a:t>j </a:t>
            </a:r>
            <a:r>
              <a:rPr lang="en-US" altLang="nl-NL" sz="2000" dirty="0"/>
              <a:t>= </a:t>
            </a:r>
            <a:r>
              <a:rPr lang="en-US" altLang="nl-NL" sz="2000" dirty="0" err="1" smtClean="0"/>
              <a:t>Ny</a:t>
            </a:r>
            <a:r>
              <a:rPr lang="en-US" altLang="nl-NL" sz="2000" dirty="0" smtClean="0"/>
              <a:t>, i </a:t>
            </a:r>
            <a:r>
              <a:rPr lang="en-US" altLang="nl-NL" sz="2000" dirty="0"/>
              <a:t>= </a:t>
            </a:r>
            <a:r>
              <a:rPr lang="en-US" altLang="nl-NL" sz="2000" dirty="0" smtClean="0"/>
              <a:t>1:Nx</a:t>
            </a:r>
          </a:p>
          <a:p>
            <a:pPr lvl="1"/>
            <a:r>
              <a:rPr lang="en-US" altLang="nl-NL" sz="2000" dirty="0" smtClean="0"/>
              <a:t>Reset the row in A to zeros, set </a:t>
            </a:r>
            <a:r>
              <a:rPr lang="en-US" altLang="nl-NL" sz="2000" dirty="0" err="1" smtClean="0"/>
              <a:t>A</a:t>
            </a:r>
            <a:r>
              <a:rPr lang="en-US" altLang="nl-NL" sz="2000" baseline="-25000" dirty="0" err="1" smtClean="0"/>
              <a:t>kk</a:t>
            </a:r>
            <a:r>
              <a:rPr lang="en-US" altLang="nl-NL" sz="2000" baseline="-25000" dirty="0" smtClean="0"/>
              <a:t> </a:t>
            </a:r>
            <a:r>
              <a:rPr lang="en-US" altLang="nl-NL" sz="2000" dirty="0" smtClean="0"/>
              <a:t>= </a:t>
            </a:r>
            <a:r>
              <a:rPr lang="en-US" altLang="nl-NL" sz="2000" dirty="0" smtClean="0"/>
              <a:t>1</a:t>
            </a:r>
          </a:p>
          <a:p>
            <a:pPr lvl="1"/>
            <a:r>
              <a:rPr lang="en-US" altLang="nl-NL" sz="2000" dirty="0" smtClean="0"/>
              <a:t>Set </a:t>
            </a:r>
            <a:r>
              <a:rPr lang="en-US" altLang="nl-NL" sz="2000" dirty="0" smtClean="0"/>
              <a:t>value in </a:t>
            </a:r>
            <a:r>
              <a:rPr lang="en-US" altLang="nl-NL" sz="2000" dirty="0" err="1" smtClean="0"/>
              <a:t>rhs</a:t>
            </a:r>
            <a:r>
              <a:rPr lang="en-US" altLang="nl-NL" sz="2000" dirty="0" smtClean="0"/>
              <a:t>: </a:t>
            </a:r>
            <a:r>
              <a:rPr lang="en-US" altLang="nl-NL" sz="2000" dirty="0" err="1" smtClean="0"/>
              <a:t>b</a:t>
            </a:r>
            <a:r>
              <a:rPr lang="en-US" altLang="nl-NL" sz="2000" baseline="-25000" dirty="0" err="1" smtClean="0"/>
              <a:t>k</a:t>
            </a:r>
            <a:r>
              <a:rPr lang="en-US" altLang="nl-NL" sz="2000" dirty="0" smtClean="0"/>
              <a:t> = </a:t>
            </a:r>
            <a:r>
              <a:rPr lang="en-US" altLang="nl-NL" sz="2000" dirty="0" err="1" smtClean="0"/>
              <a:t>T</a:t>
            </a:r>
            <a:r>
              <a:rPr lang="en-US" altLang="nl-NL" sz="2000" baseline="-25000" dirty="0" err="1" smtClean="0"/>
              <a:t>boundary</a:t>
            </a:r>
            <a:endParaRPr lang="en-US" altLang="nl-NL" sz="2000" baseline="-25000" dirty="0" smtClean="0"/>
          </a:p>
          <a:p>
            <a:r>
              <a:rPr lang="en-US" altLang="nl-NL" dirty="0" smtClean="0"/>
              <a:t>Boundary </a:t>
            </a:r>
            <a:r>
              <a:rPr lang="en-US" altLang="nl-NL" dirty="0"/>
              <a:t>conditions are often more elaborate to implement!</a:t>
            </a:r>
            <a:endParaRPr lang="nl-NL" altLang="nl-NL" dirty="0"/>
          </a:p>
          <a:p>
            <a:pPr lvl="1"/>
            <a:endParaRPr lang="en-US" altLang="nl-NL" sz="2400" dirty="0" smtClean="0"/>
          </a:p>
          <a:p>
            <a:pPr lvl="1"/>
            <a:endParaRPr lang="nl-NL" altLang="nl-NL" sz="2400" dirty="0"/>
          </a:p>
          <a:p>
            <a:pPr lvl="2"/>
            <a:endParaRPr lang="nl-NL" altLang="nl-NL" sz="24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2044362240"/>
              </p:ext>
            </p:extLst>
          </p:nvPr>
        </p:nvGraphicFramePr>
        <p:xfrm>
          <a:off x="2617788" y="1752600"/>
          <a:ext cx="4011612" cy="552132"/>
        </p:xfrm>
        <a:graphic>
          <a:graphicData uri="http://schemas.openxmlformats.org/presentationml/2006/ole">
            <mc:AlternateContent xmlns:mc="http://schemas.openxmlformats.org/markup-compatibility/2006">
              <mc:Choice xmlns:v="urn:schemas-microsoft-com:vml" Requires="v">
                <p:oleObj spid="_x0000_s2076" name="Equation" r:id="rId4" imgW="1752480" imgH="241200" progId="Equation.DSMT4">
                  <p:embed/>
                </p:oleObj>
              </mc:Choice>
              <mc:Fallback>
                <p:oleObj name="Equation" r:id="rId4" imgW="1752480" imgH="241200" progId="Equation.DSMT4">
                  <p:embed/>
                  <p:pic>
                    <p:nvPicPr>
                      <p:cNvPr id="0" name=""/>
                      <p:cNvPicPr/>
                      <p:nvPr/>
                    </p:nvPicPr>
                    <p:blipFill>
                      <a:blip r:embed="rId5"/>
                      <a:stretch>
                        <a:fillRect/>
                      </a:stretch>
                    </p:blipFill>
                    <p:spPr>
                      <a:xfrm>
                        <a:off x="2617788" y="1752600"/>
                        <a:ext cx="4011612" cy="552132"/>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6"/>
          <p:cNvSpPr>
            <a:spLocks noChangeArrowheads="1"/>
          </p:cNvSpPr>
          <p:nvPr/>
        </p:nvSpPr>
        <p:spPr bwMode="auto">
          <a:xfrm>
            <a:off x="457200" y="959079"/>
            <a:ext cx="85344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nl-NL" sz="1400" dirty="0" err="1">
                <a:solidFill>
                  <a:srgbClr val="0000FF"/>
                </a:solidFill>
                <a:latin typeface="Courier New" panose="02070309020205020404" pitchFamily="49" charset="0"/>
              </a:rPr>
              <a:t>function</a:t>
            </a:r>
            <a:r>
              <a:rPr lang="nl-NL" sz="1400" dirty="0">
                <a:solidFill>
                  <a:srgbClr val="000000"/>
                </a:solidFill>
                <a:latin typeface="Courier New" panose="02070309020205020404" pitchFamily="49" charset="0"/>
              </a:rPr>
              <a:t> [</a:t>
            </a:r>
            <a:r>
              <a:rPr lang="nl-NL" sz="1400" dirty="0" err="1">
                <a:solidFill>
                  <a:srgbClr val="000000"/>
                </a:solidFill>
                <a:latin typeface="Courier New" panose="02070309020205020404" pitchFamily="49" charset="0"/>
              </a:rPr>
              <a:t>x,y,T,A</a:t>
            </a:r>
            <a:r>
              <a:rPr lang="nl-NL" sz="1400" dirty="0">
                <a:solidFill>
                  <a:srgbClr val="000000"/>
                </a:solidFill>
                <a:latin typeface="Courier New" panose="02070309020205020404" pitchFamily="49" charset="0"/>
              </a:rPr>
              <a:t>] = </a:t>
            </a:r>
            <a:r>
              <a:rPr lang="nl-NL" sz="1400" dirty="0" err="1">
                <a:solidFill>
                  <a:srgbClr val="000000"/>
                </a:solidFill>
                <a:latin typeface="Courier New" panose="02070309020205020404" pitchFamily="49" charset="0"/>
              </a:rPr>
              <a:t>solveLaplaceEq</a:t>
            </a:r>
            <a:r>
              <a:rPr lang="nl-NL" sz="1400" dirty="0">
                <a:solidFill>
                  <a:srgbClr val="000000"/>
                </a:solidFill>
                <a:latin typeface="Courier New" panose="02070309020205020404" pitchFamily="49" charset="0"/>
              </a:rPr>
              <a:t>(</a:t>
            </a:r>
            <a:r>
              <a:rPr lang="nl-NL" sz="1400" dirty="0" err="1">
                <a:solidFill>
                  <a:srgbClr val="000000"/>
                </a:solidFill>
                <a:latin typeface="Courier New" panose="02070309020205020404" pitchFamily="49" charset="0"/>
              </a:rPr>
              <a:t>Nx,Ny</a:t>
            </a:r>
            <a:r>
              <a:rPr lang="nl-NL" sz="1400" dirty="0">
                <a:solidFill>
                  <a:srgbClr val="000000"/>
                </a:solidFill>
                <a:latin typeface="Courier New" panose="02070309020205020404" pitchFamily="49" charset="0"/>
              </a:rPr>
              <a:t>)</a:t>
            </a:r>
          </a:p>
          <a:p>
            <a:r>
              <a:rPr lang="en-US" sz="1400" dirty="0">
                <a:solidFill>
                  <a:srgbClr val="228B22"/>
                </a:solidFill>
                <a:latin typeface="Courier New" panose="02070309020205020404" pitchFamily="49" charset="0"/>
              </a:rPr>
              <a:t>% Solves the Laplace equation for steady-state heat conduction</a:t>
            </a:r>
          </a:p>
          <a:p>
            <a:r>
              <a:rPr lang="nl-NL" sz="1400" dirty="0">
                <a:solidFill>
                  <a:srgbClr val="228B22"/>
                </a:solidFill>
                <a:latin typeface="Courier New" panose="02070309020205020404" pitchFamily="49" charset="0"/>
              </a:rPr>
              <a:t> </a:t>
            </a:r>
          </a:p>
          <a:p>
            <a:r>
              <a:rPr lang="nl-NL" sz="1400" dirty="0" err="1">
                <a:solidFill>
                  <a:srgbClr val="0000FF"/>
                </a:solidFill>
                <a:latin typeface="Courier New" panose="02070309020205020404" pitchFamily="49" charset="0"/>
              </a:rPr>
              <a:t>if</a:t>
            </a:r>
            <a:r>
              <a:rPr lang="nl-NL" sz="1400" dirty="0">
                <a:solidFill>
                  <a:srgbClr val="000000"/>
                </a:solidFill>
                <a:latin typeface="Courier New" panose="02070309020205020404" pitchFamily="49" charset="0"/>
              </a:rPr>
              <a:t> (</a:t>
            </a:r>
            <a:r>
              <a:rPr lang="nl-NL" sz="1400" dirty="0" err="1">
                <a:solidFill>
                  <a:srgbClr val="000000"/>
                </a:solidFill>
                <a:latin typeface="Courier New" panose="02070309020205020404" pitchFamily="49" charset="0"/>
              </a:rPr>
              <a:t>nargin</a:t>
            </a:r>
            <a:r>
              <a:rPr lang="nl-NL" sz="1400" dirty="0">
                <a:solidFill>
                  <a:srgbClr val="000000"/>
                </a:solidFill>
                <a:latin typeface="Courier New" panose="02070309020205020404" pitchFamily="49" charset="0"/>
              </a:rPr>
              <a:t> &lt; 2)</a:t>
            </a:r>
          </a:p>
          <a:p>
            <a:r>
              <a:rPr lang="nl-NL" sz="1600" b="1" dirty="0">
                <a:solidFill>
                  <a:srgbClr val="000000"/>
                </a:solidFill>
                <a:latin typeface="Courier New" panose="02070309020205020404" pitchFamily="49" charset="0"/>
              </a:rPr>
              <a:t>    </a:t>
            </a:r>
            <a:r>
              <a:rPr lang="nl-NL" sz="1600" b="1" dirty="0" err="1">
                <a:solidFill>
                  <a:srgbClr val="000000"/>
                </a:solidFill>
                <a:latin typeface="Courier New" panose="02070309020205020404" pitchFamily="49" charset="0"/>
              </a:rPr>
              <a:t>Nx</a:t>
            </a:r>
            <a:r>
              <a:rPr lang="nl-NL" sz="1600" b="1" dirty="0">
                <a:solidFill>
                  <a:srgbClr val="000000"/>
                </a:solidFill>
                <a:latin typeface="Courier New" panose="02070309020205020404" pitchFamily="49" charset="0"/>
              </a:rPr>
              <a:t> = </a:t>
            </a:r>
            <a:r>
              <a:rPr lang="nl-NL" sz="1600" b="1" dirty="0" smtClean="0">
                <a:solidFill>
                  <a:srgbClr val="000000"/>
                </a:solidFill>
                <a:latin typeface="Courier New" panose="02070309020205020404" pitchFamily="49" charset="0"/>
              </a:rPr>
              <a:t>5;</a:t>
            </a:r>
            <a:endParaRPr lang="nl-NL" sz="1600" b="1" dirty="0">
              <a:solidFill>
                <a:srgbClr val="000000"/>
              </a:solidFill>
              <a:latin typeface="Courier New" panose="02070309020205020404" pitchFamily="49" charset="0"/>
            </a:endParaRPr>
          </a:p>
          <a:p>
            <a:r>
              <a:rPr lang="nl-NL" sz="1600" b="1" dirty="0">
                <a:solidFill>
                  <a:srgbClr val="000000"/>
                </a:solidFill>
                <a:latin typeface="Courier New" panose="02070309020205020404" pitchFamily="49" charset="0"/>
              </a:rPr>
              <a:t>    </a:t>
            </a:r>
            <a:r>
              <a:rPr lang="nl-NL" sz="1600" b="1" dirty="0" err="1">
                <a:solidFill>
                  <a:srgbClr val="000000"/>
                </a:solidFill>
                <a:latin typeface="Courier New" panose="02070309020205020404" pitchFamily="49" charset="0"/>
              </a:rPr>
              <a:t>Ny</a:t>
            </a:r>
            <a:r>
              <a:rPr lang="nl-NL" sz="1600" b="1" dirty="0">
                <a:solidFill>
                  <a:srgbClr val="000000"/>
                </a:solidFill>
                <a:latin typeface="Courier New" panose="02070309020205020404" pitchFamily="49" charset="0"/>
              </a:rPr>
              <a:t> = </a:t>
            </a:r>
            <a:r>
              <a:rPr lang="nl-NL" sz="1600" b="1" dirty="0" smtClean="0">
                <a:solidFill>
                  <a:srgbClr val="000000"/>
                </a:solidFill>
                <a:latin typeface="Courier New" panose="02070309020205020404" pitchFamily="49" charset="0"/>
              </a:rPr>
              <a:t>5;</a:t>
            </a:r>
            <a:endParaRPr lang="nl-NL" sz="1600" b="1" dirty="0">
              <a:solidFill>
                <a:srgbClr val="000000"/>
              </a:solidFill>
              <a:latin typeface="Courier New" panose="02070309020205020404" pitchFamily="49" charset="0"/>
            </a:endParaRPr>
          </a:p>
          <a:p>
            <a:r>
              <a:rPr lang="nl-NL" sz="1400" dirty="0">
                <a:solidFill>
                  <a:srgbClr val="0000FF"/>
                </a:solidFill>
                <a:latin typeface="Courier New" panose="02070309020205020404" pitchFamily="49" charset="0"/>
              </a:rPr>
              <a:t>end</a:t>
            </a:r>
          </a:p>
          <a:p>
            <a:r>
              <a:rPr lang="nl-NL" sz="1400" dirty="0">
                <a:solidFill>
                  <a:srgbClr val="0000FF"/>
                </a:solidFill>
                <a:latin typeface="Courier New" panose="02070309020205020404" pitchFamily="49" charset="0"/>
              </a:rPr>
              <a:t> </a:t>
            </a:r>
          </a:p>
          <a:p>
            <a:r>
              <a:rPr lang="nl-NL" sz="1400" dirty="0">
                <a:solidFill>
                  <a:srgbClr val="000000"/>
                </a:solidFill>
                <a:latin typeface="Courier New" panose="02070309020205020404" pitchFamily="49" charset="0"/>
              </a:rPr>
              <a:t>d = 1/</a:t>
            </a:r>
            <a:r>
              <a:rPr lang="nl-NL" sz="1400" dirty="0" err="1">
                <a:solidFill>
                  <a:srgbClr val="000000"/>
                </a:solidFill>
                <a:latin typeface="Courier New" panose="02070309020205020404" pitchFamily="49" charset="0"/>
              </a:rPr>
              <a:t>Nx</a:t>
            </a:r>
            <a:r>
              <a:rPr lang="nl-NL" sz="1400" dirty="0">
                <a:solidFill>
                  <a:srgbClr val="000000"/>
                </a:solidFill>
                <a:latin typeface="Courier New" panose="02070309020205020404" pitchFamily="49" charset="0"/>
              </a:rPr>
              <a:t>;                           </a:t>
            </a:r>
            <a:r>
              <a:rPr lang="nl-NL" sz="1400" dirty="0">
                <a:solidFill>
                  <a:srgbClr val="228B22"/>
                </a:solidFill>
                <a:latin typeface="Courier New" panose="02070309020205020404" pitchFamily="49" charset="0"/>
              </a:rPr>
              <a:t>% </a:t>
            </a:r>
            <a:r>
              <a:rPr lang="nl-NL" sz="1400" dirty="0" err="1">
                <a:solidFill>
                  <a:srgbClr val="228B22"/>
                </a:solidFill>
                <a:latin typeface="Courier New" panose="02070309020205020404" pitchFamily="49" charset="0"/>
              </a:rPr>
              <a:t>Grid</a:t>
            </a:r>
            <a:r>
              <a:rPr lang="nl-NL" sz="1400" dirty="0">
                <a:solidFill>
                  <a:srgbClr val="228B22"/>
                </a:solidFill>
                <a:latin typeface="Courier New" panose="02070309020205020404" pitchFamily="49" charset="0"/>
              </a:rPr>
              <a:t> </a:t>
            </a:r>
            <a:r>
              <a:rPr lang="nl-NL" sz="1400" dirty="0" err="1">
                <a:solidFill>
                  <a:srgbClr val="228B22"/>
                </a:solidFill>
                <a:latin typeface="Courier New" panose="02070309020205020404" pitchFamily="49" charset="0"/>
              </a:rPr>
              <a:t>spacing</a:t>
            </a:r>
            <a:endParaRPr lang="nl-NL" sz="1400" dirty="0">
              <a:solidFill>
                <a:srgbClr val="228B22"/>
              </a:solidFill>
              <a:latin typeface="Courier New" panose="02070309020205020404" pitchFamily="49" charset="0"/>
            </a:endParaRPr>
          </a:p>
          <a:p>
            <a:r>
              <a:rPr lang="nl-NL" sz="1400" dirty="0" err="1">
                <a:solidFill>
                  <a:srgbClr val="000000"/>
                </a:solidFill>
                <a:latin typeface="Courier New" panose="02070309020205020404" pitchFamily="49" charset="0"/>
              </a:rPr>
              <a:t>alpha</a:t>
            </a:r>
            <a:r>
              <a:rPr lang="nl-NL" sz="1400" dirty="0">
                <a:solidFill>
                  <a:srgbClr val="000000"/>
                </a:solidFill>
                <a:latin typeface="Courier New" panose="02070309020205020404" pitchFamily="49" charset="0"/>
              </a:rPr>
              <a:t> = 1;                          </a:t>
            </a:r>
            <a:r>
              <a:rPr lang="nl-NL" sz="1400" dirty="0">
                <a:solidFill>
                  <a:srgbClr val="228B22"/>
                </a:solidFill>
                <a:latin typeface="Courier New" panose="02070309020205020404" pitchFamily="49" charset="0"/>
              </a:rPr>
              <a:t>% Heat </a:t>
            </a:r>
            <a:r>
              <a:rPr lang="nl-NL" sz="1400" dirty="0" err="1">
                <a:solidFill>
                  <a:srgbClr val="228B22"/>
                </a:solidFill>
                <a:latin typeface="Courier New" panose="02070309020205020404" pitchFamily="49" charset="0"/>
              </a:rPr>
              <a:t>conduction</a:t>
            </a:r>
            <a:endParaRPr lang="nl-NL" sz="1400" dirty="0">
              <a:solidFill>
                <a:srgbClr val="228B22"/>
              </a:solidFill>
              <a:latin typeface="Courier New" panose="02070309020205020404" pitchFamily="49" charset="0"/>
            </a:endParaRPr>
          </a:p>
          <a:p>
            <a:r>
              <a:rPr lang="en-US" sz="1400" dirty="0">
                <a:solidFill>
                  <a:srgbClr val="000000"/>
                </a:solidFill>
                <a:latin typeface="Courier New" panose="02070309020205020404" pitchFamily="49" charset="0"/>
              </a:rPr>
              <a:t>Tb = [10 20 30 40];                 </a:t>
            </a:r>
            <a:r>
              <a:rPr lang="en-US" sz="1400" dirty="0">
                <a:solidFill>
                  <a:srgbClr val="228B22"/>
                </a:solidFill>
                <a:latin typeface="Courier New" panose="02070309020205020404" pitchFamily="49" charset="0"/>
              </a:rPr>
              <a:t>% Fixed boundary temperatures</a:t>
            </a:r>
          </a:p>
          <a:p>
            <a:r>
              <a:rPr lang="nl-NL" sz="1400" dirty="0">
                <a:solidFill>
                  <a:srgbClr val="228B22"/>
                </a:solidFill>
                <a:latin typeface="Courier New" panose="02070309020205020404" pitchFamily="49" charset="0"/>
              </a:rPr>
              <a:t> </a:t>
            </a:r>
          </a:p>
          <a:p>
            <a:r>
              <a:rPr lang="en-US" sz="1600" b="1" dirty="0">
                <a:solidFill>
                  <a:srgbClr val="228B22"/>
                </a:solidFill>
                <a:latin typeface="Courier New" panose="02070309020205020404" pitchFamily="49" charset="0"/>
              </a:rPr>
              <a:t>% Fill sparse matrix with [1 1 -4 1 1]</a:t>
            </a:r>
          </a:p>
          <a:p>
            <a:r>
              <a:rPr lang="nl-NL" sz="1600" b="1" dirty="0">
                <a:solidFill>
                  <a:srgbClr val="000000"/>
                </a:solidFill>
                <a:latin typeface="Courier New" panose="02070309020205020404" pitchFamily="49" charset="0"/>
              </a:rPr>
              <a:t>e = </a:t>
            </a:r>
            <a:r>
              <a:rPr lang="nl-NL" sz="1600" b="1" dirty="0" err="1">
                <a:solidFill>
                  <a:srgbClr val="000000"/>
                </a:solidFill>
                <a:latin typeface="Courier New" panose="02070309020205020404" pitchFamily="49" charset="0"/>
              </a:rPr>
              <a:t>ones</a:t>
            </a:r>
            <a:r>
              <a:rPr lang="nl-NL" sz="1600" b="1" dirty="0">
                <a:solidFill>
                  <a:srgbClr val="000000"/>
                </a:solidFill>
                <a:latin typeface="Courier New" panose="02070309020205020404" pitchFamily="49" charset="0"/>
              </a:rPr>
              <a:t>(</a:t>
            </a:r>
            <a:r>
              <a:rPr lang="nl-NL" sz="1600" b="1" dirty="0" err="1">
                <a:solidFill>
                  <a:srgbClr val="000000"/>
                </a:solidFill>
                <a:latin typeface="Courier New" panose="02070309020205020404" pitchFamily="49" charset="0"/>
              </a:rPr>
              <a:t>Nx</a:t>
            </a:r>
            <a:r>
              <a:rPr lang="nl-NL" sz="1600" b="1" dirty="0">
                <a:solidFill>
                  <a:srgbClr val="000000"/>
                </a:solidFill>
                <a:latin typeface="Courier New" panose="02070309020205020404" pitchFamily="49" charset="0"/>
              </a:rPr>
              <a:t>*Ny,1);</a:t>
            </a:r>
          </a:p>
          <a:p>
            <a:r>
              <a:rPr lang="nl-NL" sz="1600" b="1" dirty="0">
                <a:solidFill>
                  <a:srgbClr val="000000"/>
                </a:solidFill>
                <a:latin typeface="Courier New" panose="02070309020205020404" pitchFamily="49" charset="0"/>
              </a:rPr>
              <a:t>A = </a:t>
            </a:r>
            <a:r>
              <a:rPr lang="nl-NL" sz="1600" b="1" dirty="0" err="1">
                <a:solidFill>
                  <a:srgbClr val="000000"/>
                </a:solidFill>
                <a:latin typeface="Courier New" panose="02070309020205020404" pitchFamily="49" charset="0"/>
              </a:rPr>
              <a:t>spdiags</a:t>
            </a:r>
            <a:r>
              <a:rPr lang="nl-NL" sz="1600" b="1" dirty="0">
                <a:solidFill>
                  <a:srgbClr val="000000"/>
                </a:solidFill>
                <a:latin typeface="Courier New" panose="02070309020205020404" pitchFamily="49" charset="0"/>
              </a:rPr>
              <a:t>([e,e,-4*</a:t>
            </a:r>
            <a:r>
              <a:rPr lang="nl-NL" sz="1600" b="1" dirty="0" err="1">
                <a:solidFill>
                  <a:srgbClr val="000000"/>
                </a:solidFill>
                <a:latin typeface="Courier New" panose="02070309020205020404" pitchFamily="49" charset="0"/>
              </a:rPr>
              <a:t>e,e,e</a:t>
            </a:r>
            <a:r>
              <a:rPr lang="nl-NL" sz="1600" b="1" dirty="0">
                <a:solidFill>
                  <a:srgbClr val="000000"/>
                </a:solidFill>
                <a:latin typeface="Courier New" panose="02070309020205020404" pitchFamily="49" charset="0"/>
              </a:rPr>
              <a:t>],[-Nx,-1,0,1,Nx],</a:t>
            </a:r>
            <a:r>
              <a:rPr lang="nl-NL" sz="1600" b="1" dirty="0" err="1">
                <a:solidFill>
                  <a:srgbClr val="000000"/>
                </a:solidFill>
                <a:latin typeface="Courier New" panose="02070309020205020404" pitchFamily="49" charset="0"/>
              </a:rPr>
              <a:t>Nx</a:t>
            </a:r>
            <a:r>
              <a:rPr lang="nl-NL" sz="1600" b="1" dirty="0">
                <a:solidFill>
                  <a:srgbClr val="000000"/>
                </a:solidFill>
                <a:latin typeface="Courier New" panose="02070309020205020404" pitchFamily="49" charset="0"/>
              </a:rPr>
              <a:t>*</a:t>
            </a:r>
            <a:r>
              <a:rPr lang="nl-NL" sz="1600" b="1" dirty="0" err="1">
                <a:solidFill>
                  <a:srgbClr val="000000"/>
                </a:solidFill>
                <a:latin typeface="Courier New" panose="02070309020205020404" pitchFamily="49" charset="0"/>
              </a:rPr>
              <a:t>Ny,Nx</a:t>
            </a:r>
            <a:r>
              <a:rPr lang="nl-NL" sz="1600" b="1" dirty="0">
                <a:solidFill>
                  <a:srgbClr val="000000"/>
                </a:solidFill>
                <a:latin typeface="Courier New" panose="02070309020205020404" pitchFamily="49" charset="0"/>
              </a:rPr>
              <a:t>*</a:t>
            </a:r>
            <a:r>
              <a:rPr lang="nl-NL" sz="1600" b="1" dirty="0" err="1">
                <a:solidFill>
                  <a:srgbClr val="000000"/>
                </a:solidFill>
                <a:latin typeface="Courier New" panose="02070309020205020404" pitchFamily="49" charset="0"/>
              </a:rPr>
              <a:t>Ny</a:t>
            </a:r>
            <a:r>
              <a:rPr lang="nl-NL" sz="1600" b="1"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A = A*alpha/d^2;          </a:t>
            </a:r>
            <a:r>
              <a:rPr lang="en-US" sz="1400" dirty="0" smtClean="0">
                <a:solidFill>
                  <a:srgbClr val="000000"/>
                </a:solidFill>
                <a:latin typeface="Courier New" panose="02070309020205020404" pitchFamily="49" charset="0"/>
              </a:rPr>
              <a:t>  </a:t>
            </a:r>
            <a:r>
              <a:rPr lang="en-US" sz="1400" dirty="0" smtClean="0">
                <a:solidFill>
                  <a:srgbClr val="228B22"/>
                </a:solidFill>
                <a:latin typeface="Courier New" panose="02070309020205020404" pitchFamily="49" charset="0"/>
              </a:rPr>
              <a:t>% </a:t>
            </a:r>
            <a:r>
              <a:rPr lang="en-US" sz="1400" dirty="0">
                <a:solidFill>
                  <a:srgbClr val="228B22"/>
                </a:solidFill>
                <a:latin typeface="Courier New" panose="02070309020205020404" pitchFamily="49" charset="0"/>
              </a:rPr>
              <a:t>This </a:t>
            </a:r>
            <a:r>
              <a:rPr lang="en-US" sz="1400" dirty="0" err="1">
                <a:solidFill>
                  <a:srgbClr val="228B22"/>
                </a:solidFill>
                <a:latin typeface="Courier New" panose="02070309020205020404" pitchFamily="49" charset="0"/>
              </a:rPr>
              <a:t>doesnt</a:t>
            </a:r>
            <a:r>
              <a:rPr lang="en-US" sz="1400" dirty="0">
                <a:solidFill>
                  <a:srgbClr val="228B22"/>
                </a:solidFill>
                <a:latin typeface="Courier New" panose="02070309020205020404" pitchFamily="49" charset="0"/>
              </a:rPr>
              <a:t> matter, steady state...</a:t>
            </a:r>
          </a:p>
          <a:p>
            <a:r>
              <a:rPr lang="en-US" sz="1400" dirty="0">
                <a:solidFill>
                  <a:srgbClr val="000000"/>
                </a:solidFill>
                <a:latin typeface="Courier New" panose="02070309020205020404" pitchFamily="49" charset="0"/>
              </a:rPr>
              <a:t>b = zeros(</a:t>
            </a:r>
            <a:r>
              <a:rPr lang="en-US" sz="1400" dirty="0" err="1">
                <a:solidFill>
                  <a:srgbClr val="000000"/>
                </a:solidFill>
                <a:latin typeface="Courier New" panose="02070309020205020404" pitchFamily="49" charset="0"/>
              </a:rPr>
              <a:t>Nx</a:t>
            </a:r>
            <a:r>
              <a:rPr lang="en-US" sz="1400" dirty="0">
                <a:solidFill>
                  <a:srgbClr val="000000"/>
                </a:solidFill>
                <a:latin typeface="Courier New" panose="02070309020205020404" pitchFamily="49" charset="0"/>
              </a:rPr>
              <a:t>*Ny,1);       </a:t>
            </a:r>
            <a:r>
              <a:rPr lang="en-US" sz="1400" dirty="0" smtClean="0">
                <a:solidFill>
                  <a:srgbClr val="000000"/>
                </a:solidFill>
                <a:latin typeface="Courier New" panose="02070309020205020404" pitchFamily="49" charset="0"/>
              </a:rPr>
              <a:t>  </a:t>
            </a:r>
            <a:r>
              <a:rPr lang="en-US" sz="1400" dirty="0" smtClean="0">
                <a:solidFill>
                  <a:srgbClr val="228B22"/>
                </a:solidFill>
                <a:latin typeface="Courier New" panose="02070309020205020404" pitchFamily="49" charset="0"/>
              </a:rPr>
              <a:t>% </a:t>
            </a:r>
            <a:r>
              <a:rPr lang="en-US" sz="1400" dirty="0">
                <a:solidFill>
                  <a:srgbClr val="228B22"/>
                </a:solidFill>
                <a:latin typeface="Courier New" panose="02070309020205020404" pitchFamily="49" charset="0"/>
              </a:rPr>
              <a:t>Right hand side vector</a:t>
            </a:r>
          </a:p>
          <a:p>
            <a:r>
              <a:rPr lang="nl-NL" sz="1400" dirty="0">
                <a:solidFill>
                  <a:srgbClr val="228B22"/>
                </a:solidFill>
                <a:latin typeface="Courier New" panose="02070309020205020404" pitchFamily="49" charset="0"/>
              </a:rPr>
              <a:t> </a:t>
            </a:r>
          </a:p>
          <a:p>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A,b</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setBoundaryConditions</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A,b,Tb,Nx,Ny</a:t>
            </a:r>
            <a:r>
              <a:rPr lang="en-US" sz="1400" dirty="0">
                <a:solidFill>
                  <a:srgbClr val="000000"/>
                </a:solidFill>
                <a:latin typeface="Courier New" panose="02070309020205020404" pitchFamily="49" charset="0"/>
              </a:rPr>
              <a:t>);</a:t>
            </a:r>
            <a:r>
              <a:rPr lang="en-US" sz="1400" dirty="0">
                <a:solidFill>
                  <a:srgbClr val="228B22"/>
                </a:solidFill>
                <a:latin typeface="Courier New" panose="02070309020205020404" pitchFamily="49" charset="0"/>
              </a:rPr>
              <a:t>% Set boundary conditions</a:t>
            </a:r>
          </a:p>
          <a:p>
            <a:r>
              <a:rPr lang="nl-NL" sz="1400" dirty="0">
                <a:solidFill>
                  <a:srgbClr val="228B22"/>
                </a:solidFill>
                <a:latin typeface="Courier New" panose="02070309020205020404" pitchFamily="49" charset="0"/>
              </a:rPr>
              <a:t> </a:t>
            </a:r>
          </a:p>
          <a:p>
            <a:r>
              <a:rPr lang="nl-NL" sz="1400" dirty="0" smtClean="0">
                <a:solidFill>
                  <a:srgbClr val="000000"/>
                </a:solidFill>
                <a:latin typeface="Courier New" panose="02070309020205020404" pitchFamily="49" charset="0"/>
              </a:rPr>
              <a:t>T </a:t>
            </a:r>
            <a:r>
              <a:rPr lang="nl-NL" sz="1400" dirty="0">
                <a:solidFill>
                  <a:srgbClr val="000000"/>
                </a:solidFill>
                <a:latin typeface="Courier New" panose="02070309020205020404" pitchFamily="49" charset="0"/>
              </a:rPr>
              <a:t>= A\b;                                  </a:t>
            </a:r>
            <a:r>
              <a:rPr lang="nl-NL" sz="1400" dirty="0" smtClean="0">
                <a:solidFill>
                  <a:srgbClr val="000000"/>
                </a:solidFill>
                <a:latin typeface="Courier New" panose="02070309020205020404" pitchFamily="49" charset="0"/>
              </a:rPr>
              <a:t>   </a:t>
            </a:r>
            <a:r>
              <a:rPr lang="nl-NL" sz="1400" dirty="0">
                <a:solidFill>
                  <a:srgbClr val="228B22"/>
                </a:solidFill>
                <a:latin typeface="Courier New" panose="02070309020205020404" pitchFamily="49" charset="0"/>
              </a:rPr>
              <a:t>% </a:t>
            </a:r>
            <a:r>
              <a:rPr lang="nl-NL" sz="1400" dirty="0" err="1">
                <a:solidFill>
                  <a:srgbClr val="228B22"/>
                </a:solidFill>
                <a:latin typeface="Courier New" panose="02070309020205020404" pitchFamily="49" charset="0"/>
              </a:rPr>
              <a:t>Solve</a:t>
            </a:r>
            <a:r>
              <a:rPr lang="nl-NL" sz="1400" dirty="0">
                <a:solidFill>
                  <a:srgbClr val="228B22"/>
                </a:solidFill>
                <a:latin typeface="Courier New" panose="02070309020205020404" pitchFamily="49" charset="0"/>
              </a:rPr>
              <a:t> matrix</a:t>
            </a:r>
          </a:p>
          <a:p>
            <a:r>
              <a:rPr lang="nl-NL" sz="1400" dirty="0" smtClean="0">
                <a:solidFill>
                  <a:srgbClr val="000000"/>
                </a:solidFill>
                <a:latin typeface="Courier New" panose="02070309020205020404" pitchFamily="49" charset="0"/>
              </a:rPr>
              <a:t>Tc </a:t>
            </a:r>
            <a:r>
              <a:rPr lang="nl-NL" sz="1400" dirty="0">
                <a:solidFill>
                  <a:srgbClr val="000000"/>
                </a:solidFill>
                <a:latin typeface="Courier New" panose="02070309020205020404" pitchFamily="49" charset="0"/>
              </a:rPr>
              <a:t>= </a:t>
            </a:r>
            <a:r>
              <a:rPr lang="nl-NL" sz="1400" dirty="0" err="1" smtClean="0">
                <a:solidFill>
                  <a:srgbClr val="000000"/>
                </a:solidFill>
                <a:latin typeface="Courier New" panose="02070309020205020404" pitchFamily="49" charset="0"/>
              </a:rPr>
              <a:t>reshape</a:t>
            </a:r>
            <a:r>
              <a:rPr lang="nl-NL" sz="1400" dirty="0" smtClean="0">
                <a:solidFill>
                  <a:srgbClr val="000000"/>
                </a:solidFill>
                <a:latin typeface="Courier New" panose="02070309020205020404" pitchFamily="49" charset="0"/>
              </a:rPr>
              <a:t>(T,[</a:t>
            </a:r>
            <a:r>
              <a:rPr lang="nl-NL" sz="1400" dirty="0" err="1">
                <a:solidFill>
                  <a:srgbClr val="000000"/>
                </a:solidFill>
                <a:latin typeface="Courier New" panose="02070309020205020404" pitchFamily="49" charset="0"/>
              </a:rPr>
              <a:t>Nx,Ny</a:t>
            </a:r>
            <a:r>
              <a:rPr lang="nl-NL" sz="1400" dirty="0">
                <a:solidFill>
                  <a:srgbClr val="000000"/>
                </a:solidFill>
                <a:latin typeface="Courier New" panose="02070309020205020404" pitchFamily="49" charset="0"/>
              </a:rPr>
              <a:t>]);                     </a:t>
            </a:r>
            <a:r>
              <a:rPr lang="nl-NL" sz="1400" dirty="0">
                <a:solidFill>
                  <a:srgbClr val="228B22"/>
                </a:solidFill>
                <a:latin typeface="Courier New" panose="02070309020205020404" pitchFamily="49" charset="0"/>
              </a:rPr>
              <a:t>% </a:t>
            </a:r>
            <a:r>
              <a:rPr lang="nl-NL" sz="1400" dirty="0" err="1">
                <a:solidFill>
                  <a:srgbClr val="228B22"/>
                </a:solidFill>
                <a:latin typeface="Courier New" panose="02070309020205020404" pitchFamily="49" charset="0"/>
              </a:rPr>
              <a:t>Reshape</a:t>
            </a:r>
            <a:r>
              <a:rPr lang="nl-NL" sz="1400" dirty="0">
                <a:solidFill>
                  <a:srgbClr val="228B22"/>
                </a:solidFill>
                <a:latin typeface="Courier New" panose="02070309020205020404" pitchFamily="49" charset="0"/>
              </a:rPr>
              <a:t> x-</a:t>
            </a:r>
            <a:r>
              <a:rPr lang="nl-NL" sz="1400" dirty="0" err="1">
                <a:solidFill>
                  <a:srgbClr val="228B22"/>
                </a:solidFill>
                <a:latin typeface="Courier New" panose="02070309020205020404" pitchFamily="49" charset="0"/>
              </a:rPr>
              <a:t>vec</a:t>
            </a:r>
            <a:r>
              <a:rPr lang="nl-NL" sz="1400" dirty="0">
                <a:solidFill>
                  <a:srgbClr val="228B22"/>
                </a:solidFill>
                <a:latin typeface="Courier New" panose="02070309020205020404" pitchFamily="49" charset="0"/>
              </a:rPr>
              <a:t> </a:t>
            </a:r>
            <a:r>
              <a:rPr lang="nl-NL" sz="1400" dirty="0" err="1">
                <a:solidFill>
                  <a:srgbClr val="228B22"/>
                </a:solidFill>
                <a:latin typeface="Courier New" panose="02070309020205020404" pitchFamily="49" charset="0"/>
              </a:rPr>
              <a:t>to</a:t>
            </a:r>
            <a:r>
              <a:rPr lang="nl-NL" sz="1400" dirty="0">
                <a:solidFill>
                  <a:srgbClr val="228B22"/>
                </a:solidFill>
                <a:latin typeface="Courier New" panose="02070309020205020404" pitchFamily="49" charset="0"/>
              </a:rPr>
              <a:t> mat </a:t>
            </a:r>
            <a:r>
              <a:rPr lang="nl-NL" sz="1400" dirty="0" err="1">
                <a:solidFill>
                  <a:srgbClr val="228B22"/>
                </a:solidFill>
                <a:latin typeface="Courier New" panose="02070309020205020404" pitchFamily="49" charset="0"/>
              </a:rPr>
              <a:t>Nx,Ny</a:t>
            </a:r>
            <a:endParaRPr lang="nl-NL" sz="1400" dirty="0">
              <a:solidFill>
                <a:srgbClr val="228B22"/>
              </a:solidFill>
              <a:latin typeface="Courier New" panose="02070309020205020404" pitchFamily="49" charset="0"/>
            </a:endParaRPr>
          </a:p>
          <a:p>
            <a:r>
              <a:rPr lang="en-US" sz="1400" dirty="0">
                <a:solidFill>
                  <a:srgbClr val="000000"/>
                </a:solidFill>
                <a:latin typeface="Courier New" panose="02070309020205020404" pitchFamily="49" charset="0"/>
              </a:rPr>
              <a:t>[</a:t>
            </a:r>
            <a:r>
              <a:rPr lang="en-US" sz="1400" dirty="0" smtClean="0">
                <a:solidFill>
                  <a:srgbClr val="000000"/>
                </a:solidFill>
                <a:latin typeface="Courier New" panose="02070309020205020404" pitchFamily="49" charset="0"/>
              </a:rPr>
              <a:t>xc </a:t>
            </a:r>
            <a:r>
              <a:rPr lang="en-US" sz="1400" dirty="0" err="1" smtClean="0">
                <a:solidFill>
                  <a:srgbClr val="000000"/>
                </a:solidFill>
                <a:latin typeface="Courier New" panose="02070309020205020404" pitchFamily="49" charset="0"/>
              </a:rPr>
              <a:t>yc</a:t>
            </a:r>
            <a:r>
              <a:rPr lang="en-US" sz="1400" dirty="0" smtClean="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meshgrid</a:t>
            </a:r>
            <a:r>
              <a:rPr lang="en-US" sz="1400" dirty="0">
                <a:solidFill>
                  <a:srgbClr val="000000"/>
                </a:solidFill>
                <a:latin typeface="Courier New" panose="02070309020205020404" pitchFamily="49" charset="0"/>
              </a:rPr>
              <a:t>(1:Nx,1:Ny);             </a:t>
            </a:r>
            <a:r>
              <a:rPr lang="en-US" sz="1400" dirty="0" smtClean="0">
                <a:solidFill>
                  <a:srgbClr val="000000"/>
                </a:solidFill>
                <a:latin typeface="Courier New" panose="02070309020205020404" pitchFamily="49" charset="0"/>
              </a:rPr>
              <a:t>  </a:t>
            </a:r>
            <a:r>
              <a:rPr lang="en-US" sz="1400" dirty="0">
                <a:solidFill>
                  <a:srgbClr val="228B22"/>
                </a:solidFill>
                <a:latin typeface="Courier New" panose="02070309020205020404" pitchFamily="49" charset="0"/>
              </a:rPr>
              <a:t>% Get position arrays</a:t>
            </a:r>
          </a:p>
          <a:p>
            <a:r>
              <a:rPr lang="nl-NL" sz="1400" dirty="0" smtClean="0">
                <a:solidFill>
                  <a:srgbClr val="000000"/>
                </a:solidFill>
                <a:latin typeface="Courier New" panose="02070309020205020404" pitchFamily="49" charset="0"/>
              </a:rPr>
              <a:t>surf(</a:t>
            </a:r>
            <a:r>
              <a:rPr lang="nl-NL" sz="1400" dirty="0" err="1" smtClean="0">
                <a:solidFill>
                  <a:srgbClr val="000000"/>
                </a:solidFill>
                <a:latin typeface="Courier New" panose="02070309020205020404" pitchFamily="49" charset="0"/>
              </a:rPr>
              <a:t>xc,yc,Tc</a:t>
            </a:r>
            <a:r>
              <a:rPr lang="nl-NL" sz="1400" dirty="0" smtClean="0">
                <a:solidFill>
                  <a:srgbClr val="000000"/>
                </a:solidFill>
                <a:latin typeface="Courier New" panose="02070309020205020404" pitchFamily="49" charset="0"/>
              </a:rPr>
              <a:t>)                               </a:t>
            </a:r>
            <a:r>
              <a:rPr lang="nl-NL" sz="1400" dirty="0">
                <a:solidFill>
                  <a:srgbClr val="228B22"/>
                </a:solidFill>
                <a:latin typeface="Courier New" panose="02070309020205020404" pitchFamily="49" charset="0"/>
              </a:rPr>
              <a:t>% Surface plot</a:t>
            </a:r>
          </a:p>
          <a:p>
            <a:endParaRPr lang="nl-NL" sz="1400" dirty="0"/>
          </a:p>
        </p:txBody>
      </p:sp>
      <p:sp>
        <p:nvSpPr>
          <p:cNvPr id="2" name="Title 1"/>
          <p:cNvSpPr>
            <a:spLocks noGrp="1"/>
          </p:cNvSpPr>
          <p:nvPr>
            <p:ph type="title"/>
          </p:nvPr>
        </p:nvSpPr>
        <p:spPr/>
        <p:txBody>
          <a:bodyPr/>
          <a:lstStyle/>
          <a:p>
            <a:r>
              <a:rPr lang="nl-NL" altLang="nl-NL" sz="2400" dirty="0" smtClean="0"/>
              <a:t>A full program, </a:t>
            </a:r>
            <a:r>
              <a:rPr lang="nl-NL" altLang="nl-NL" sz="2400" dirty="0" err="1" smtClean="0"/>
              <a:t>including</a:t>
            </a:r>
            <a:r>
              <a:rPr lang="nl-NL" altLang="nl-NL" sz="2400" dirty="0" smtClean="0"/>
              <a:t> </a:t>
            </a:r>
            <a:r>
              <a:rPr lang="nl-NL" altLang="nl-NL" sz="2400" dirty="0" err="1" smtClean="0"/>
              <a:t>solver</a:t>
            </a:r>
            <a:r>
              <a:rPr lang="nl-NL" altLang="nl-NL" sz="2400" dirty="0" smtClean="0"/>
              <a:t>, </a:t>
            </a:r>
            <a:r>
              <a:rPr lang="nl-NL" altLang="nl-NL" sz="2400" dirty="0" err="1" smtClean="0"/>
              <a:t>may</a:t>
            </a:r>
            <a:r>
              <a:rPr lang="nl-NL" altLang="nl-NL" sz="2400" dirty="0" smtClean="0"/>
              <a:t> look like (OASE):</a:t>
            </a:r>
            <a:endParaRPr lang="nl-NL" sz="2400" dirty="0"/>
          </a:p>
        </p:txBody>
      </p:sp>
    </p:spTree>
    <p:extLst>
      <p:ext uri="{BB962C8B-B14F-4D97-AF65-F5344CB8AC3E}">
        <p14:creationId xmlns:p14="http://schemas.microsoft.com/office/powerpoint/2010/main" val="2961872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442"/>
          <p:cNvSpPr txBox="1">
            <a:spLocks noChangeArrowheads="1"/>
          </p:cNvSpPr>
          <p:nvPr/>
        </p:nvSpPr>
        <p:spPr bwMode="auto">
          <a:xfrm>
            <a:off x="304800" y="1600200"/>
            <a:ext cx="1981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dirty="0" err="1" smtClean="0"/>
              <a:t>Solve</a:t>
            </a:r>
            <a:r>
              <a:rPr lang="nl-NL" altLang="nl-NL" dirty="0" smtClean="0"/>
              <a:t> </a:t>
            </a:r>
            <a:r>
              <a:rPr lang="nl-NL" altLang="nl-NL" dirty="0" err="1"/>
              <a:t>the</a:t>
            </a:r>
            <a:r>
              <a:rPr lang="nl-NL" altLang="nl-NL" dirty="0"/>
              <a:t> system </a:t>
            </a:r>
            <a:r>
              <a:rPr lang="nl-NL" altLang="nl-NL" dirty="0" err="1"/>
              <a:t>with</a:t>
            </a:r>
            <a:r>
              <a:rPr lang="nl-NL" altLang="nl-NL" dirty="0"/>
              <a:t> \, </a:t>
            </a:r>
            <a:r>
              <a:rPr lang="nl-NL" altLang="nl-NL" dirty="0" err="1" smtClean="0"/>
              <a:t>here</a:t>
            </a:r>
            <a:r>
              <a:rPr lang="nl-NL" altLang="nl-NL" dirty="0" smtClean="0"/>
              <a:t> </a:t>
            </a:r>
            <a:r>
              <a:rPr lang="nl-NL" altLang="nl-NL" dirty="0" err="1" smtClean="0"/>
              <a:t>for</a:t>
            </a:r>
            <a:r>
              <a:rPr lang="nl-NL" altLang="nl-NL" dirty="0" smtClean="0"/>
              <a:t> 20x20 and </a:t>
            </a:r>
            <a:r>
              <a:rPr lang="nl-NL" altLang="nl-NL" dirty="0" err="1" smtClean="0"/>
              <a:t>boundaries</a:t>
            </a:r>
            <a:r>
              <a:rPr lang="nl-NL" altLang="nl-NL" dirty="0" smtClean="0"/>
              <a:t>:</a:t>
            </a:r>
            <a:endParaRPr lang="nl-NL" altLang="nl-NL" dirty="0"/>
          </a:p>
          <a:p>
            <a:pPr eaLnBrk="1" hangingPunct="1">
              <a:spcBef>
                <a:spcPct val="50000"/>
              </a:spcBef>
            </a:pPr>
            <a:r>
              <a:rPr lang="nl-NL" altLang="nl-NL" dirty="0"/>
              <a:t>Tb1 = 10 </a:t>
            </a:r>
          </a:p>
          <a:p>
            <a:pPr eaLnBrk="1" hangingPunct="1">
              <a:spcBef>
                <a:spcPct val="50000"/>
              </a:spcBef>
            </a:pPr>
            <a:r>
              <a:rPr lang="nl-NL" altLang="nl-NL" dirty="0"/>
              <a:t>Tb2 = </a:t>
            </a:r>
            <a:r>
              <a:rPr lang="nl-NL" altLang="nl-NL" dirty="0" smtClean="0"/>
              <a:t>20</a:t>
            </a:r>
          </a:p>
          <a:p>
            <a:pPr eaLnBrk="1" hangingPunct="1">
              <a:spcBef>
                <a:spcPct val="50000"/>
              </a:spcBef>
            </a:pPr>
            <a:r>
              <a:rPr lang="nl-NL" altLang="nl-NL" dirty="0" smtClean="0"/>
              <a:t>Tb3 </a:t>
            </a:r>
            <a:r>
              <a:rPr lang="nl-NL" altLang="nl-NL" dirty="0"/>
              <a:t>= </a:t>
            </a:r>
            <a:r>
              <a:rPr lang="nl-NL" altLang="nl-NL" dirty="0" smtClean="0"/>
              <a:t>30</a:t>
            </a:r>
          </a:p>
          <a:p>
            <a:pPr eaLnBrk="1" hangingPunct="1">
              <a:spcBef>
                <a:spcPct val="50000"/>
              </a:spcBef>
            </a:pPr>
            <a:r>
              <a:rPr lang="nl-NL" altLang="nl-NL" dirty="0" smtClean="0"/>
              <a:t>Tb4 </a:t>
            </a:r>
            <a:r>
              <a:rPr lang="nl-NL" altLang="nl-NL" dirty="0"/>
              <a:t>= </a:t>
            </a:r>
            <a:r>
              <a:rPr lang="nl-NL" altLang="nl-NL" dirty="0" smtClean="0"/>
              <a:t>40</a:t>
            </a:r>
            <a:endParaRPr lang="en-US" altLang="nl-NL" dirty="0"/>
          </a:p>
        </p:txBody>
      </p:sp>
      <p:sp>
        <p:nvSpPr>
          <p:cNvPr id="2" name="Title 1"/>
          <p:cNvSpPr>
            <a:spLocks noGrp="1"/>
          </p:cNvSpPr>
          <p:nvPr>
            <p:ph type="title"/>
          </p:nvPr>
        </p:nvSpPr>
        <p:spPr/>
        <p:txBody>
          <a:bodyPr/>
          <a:lstStyle/>
          <a:p>
            <a:r>
              <a:rPr lang="en-US" dirty="0" smtClean="0"/>
              <a:t>Solution to the Laplace equation</a:t>
            </a:r>
            <a:endParaRPr lang="nl-NL" dirty="0"/>
          </a:p>
        </p:txBody>
      </p:sp>
      <p:pic>
        <p:nvPicPr>
          <p:cNvPr id="3" name="Picture 2"/>
          <p:cNvPicPr>
            <a:picLocks noChangeAspect="1"/>
          </p:cNvPicPr>
          <p:nvPr/>
        </p:nvPicPr>
        <p:blipFill>
          <a:blip r:embed="rId3"/>
          <a:stretch>
            <a:fillRect/>
          </a:stretch>
        </p:blipFill>
        <p:spPr>
          <a:xfrm>
            <a:off x="1905000" y="762000"/>
            <a:ext cx="7327358" cy="54864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nl-NL" altLang="nl-NL" smtClean="0"/>
              <a:t>LU DECOMPOSITION</a:t>
            </a:r>
            <a:endParaRPr lang="en-US" altLang="nl-NL" smtClean="0"/>
          </a:p>
        </p:txBody>
      </p:sp>
      <p:sp>
        <p:nvSpPr>
          <p:cNvPr id="14339" name="Rectangle 3"/>
          <p:cNvSpPr>
            <a:spLocks noGrp="1" noChangeArrowheads="1"/>
          </p:cNvSpPr>
          <p:nvPr>
            <p:ph idx="1"/>
          </p:nvPr>
        </p:nvSpPr>
        <p:spPr/>
        <p:txBody>
          <a:bodyPr/>
          <a:lstStyle/>
          <a:p>
            <a:pPr eaLnBrk="1" hangingPunct="1"/>
            <a:r>
              <a:rPr lang="nl-NL" altLang="nl-NL" dirty="0" err="1" smtClean="0"/>
              <a:t>Gaussian</a:t>
            </a:r>
            <a:r>
              <a:rPr lang="nl-NL" altLang="nl-NL" dirty="0" smtClean="0"/>
              <a:t> </a:t>
            </a:r>
            <a:r>
              <a:rPr lang="nl-NL" altLang="nl-NL" dirty="0" err="1" smtClean="0"/>
              <a:t>elimination</a:t>
            </a:r>
            <a:r>
              <a:rPr lang="nl-NL" altLang="nl-NL" dirty="0" smtClean="0"/>
              <a:t> on a matrix like A </a:t>
            </a:r>
            <a:r>
              <a:rPr lang="nl-NL" altLang="nl-NL" dirty="0" err="1" smtClean="0"/>
              <a:t>requires</a:t>
            </a:r>
            <a:r>
              <a:rPr lang="nl-NL" altLang="nl-NL" dirty="0" smtClean="0"/>
              <a:t> more memory (</a:t>
            </a:r>
            <a:r>
              <a:rPr lang="nl-NL" altLang="nl-NL" dirty="0" err="1" smtClean="0"/>
              <a:t>with</a:t>
            </a:r>
            <a:r>
              <a:rPr lang="nl-NL" altLang="nl-NL" dirty="0" smtClean="0"/>
              <a:t> 3D </a:t>
            </a:r>
            <a:r>
              <a:rPr lang="nl-NL" altLang="nl-NL" dirty="0" err="1" smtClean="0"/>
              <a:t>problems</a:t>
            </a:r>
            <a:r>
              <a:rPr lang="nl-NL" altLang="nl-NL" dirty="0" smtClean="0"/>
              <a:t>, </a:t>
            </a:r>
            <a:r>
              <a:rPr lang="nl-NL" altLang="nl-NL" dirty="0" err="1" smtClean="0"/>
              <a:t>the</a:t>
            </a:r>
            <a:r>
              <a:rPr lang="nl-NL" altLang="nl-NL" dirty="0" smtClean="0"/>
              <a:t> offset  in </a:t>
            </a:r>
            <a:r>
              <a:rPr lang="nl-NL" altLang="nl-NL" dirty="0" err="1" smtClean="0"/>
              <a:t>the</a:t>
            </a:r>
            <a:r>
              <a:rPr lang="nl-NL" altLang="nl-NL" dirty="0" smtClean="0"/>
              <a:t> </a:t>
            </a:r>
            <a:r>
              <a:rPr lang="nl-NL" altLang="nl-NL" dirty="0" err="1" smtClean="0"/>
              <a:t>diagonal</a:t>
            </a:r>
            <a:r>
              <a:rPr lang="nl-NL" altLang="nl-NL" dirty="0" smtClean="0"/>
              <a:t> </a:t>
            </a:r>
            <a:r>
              <a:rPr lang="nl-NL" altLang="nl-NL" dirty="0" err="1" smtClean="0"/>
              <a:t>would</a:t>
            </a:r>
            <a:r>
              <a:rPr lang="nl-NL" altLang="nl-NL" dirty="0" smtClean="0"/>
              <a:t> even </a:t>
            </a:r>
            <a:r>
              <a:rPr lang="nl-NL" altLang="nl-NL" dirty="0" err="1" smtClean="0"/>
              <a:t>be</a:t>
            </a:r>
            <a:r>
              <a:rPr lang="nl-NL" altLang="nl-NL" dirty="0" smtClean="0"/>
              <a:t> </a:t>
            </a:r>
            <a:r>
              <a:rPr lang="nl-NL" altLang="nl-NL" dirty="0" err="1" smtClean="0"/>
              <a:t>bigger</a:t>
            </a:r>
            <a:r>
              <a:rPr lang="nl-NL" altLang="nl-NL" dirty="0" smtClean="0"/>
              <a:t>!)</a:t>
            </a:r>
          </a:p>
          <a:p>
            <a:pPr eaLnBrk="1" hangingPunct="1"/>
            <a:r>
              <a:rPr lang="nl-NL" altLang="nl-NL" dirty="0" smtClean="0"/>
              <a:t>In </a:t>
            </a:r>
            <a:r>
              <a:rPr lang="nl-NL" altLang="nl-NL" dirty="0" err="1" smtClean="0"/>
              <a:t>general</a:t>
            </a:r>
            <a:r>
              <a:rPr lang="nl-NL" altLang="nl-NL" dirty="0" smtClean="0"/>
              <a:t> extra memory </a:t>
            </a:r>
            <a:r>
              <a:rPr lang="nl-NL" altLang="nl-NL" dirty="0" err="1" smtClean="0"/>
              <a:t>allocation</a:t>
            </a:r>
            <a:r>
              <a:rPr lang="nl-NL" altLang="nl-NL" dirty="0" smtClean="0"/>
              <a:t> </a:t>
            </a:r>
            <a:r>
              <a:rPr lang="nl-NL" altLang="nl-NL" dirty="0" err="1" smtClean="0"/>
              <a:t>will</a:t>
            </a:r>
            <a:r>
              <a:rPr lang="nl-NL" altLang="nl-NL" dirty="0" smtClean="0"/>
              <a:t> </a:t>
            </a:r>
            <a:r>
              <a:rPr lang="nl-NL" altLang="nl-NL" dirty="0" err="1" smtClean="0"/>
              <a:t>not</a:t>
            </a:r>
            <a:r>
              <a:rPr lang="nl-NL" altLang="nl-NL" dirty="0" smtClean="0"/>
              <a:t> </a:t>
            </a:r>
            <a:r>
              <a:rPr lang="nl-NL" altLang="nl-NL" dirty="0" err="1" smtClean="0"/>
              <a:t>be</a:t>
            </a:r>
            <a:r>
              <a:rPr lang="nl-NL" altLang="nl-NL" dirty="0" smtClean="0"/>
              <a:t> a </a:t>
            </a:r>
            <a:r>
              <a:rPr lang="nl-NL" altLang="nl-NL" dirty="0" err="1" smtClean="0"/>
              <a:t>problem</a:t>
            </a:r>
            <a:r>
              <a:rPr lang="nl-NL" altLang="nl-NL" dirty="0" smtClean="0"/>
              <a:t> </a:t>
            </a:r>
            <a:r>
              <a:rPr lang="nl-NL" altLang="nl-NL" dirty="0" err="1" smtClean="0"/>
              <a:t>for</a:t>
            </a:r>
            <a:r>
              <a:rPr lang="nl-NL" altLang="nl-NL" dirty="0" smtClean="0"/>
              <a:t> MATLAB </a:t>
            </a:r>
          </a:p>
          <a:p>
            <a:pPr eaLnBrk="1" hangingPunct="1"/>
            <a:r>
              <a:rPr lang="nl-NL" altLang="nl-NL" dirty="0" smtClean="0"/>
              <a:t>MATLAB is clever, in </a:t>
            </a:r>
            <a:r>
              <a:rPr lang="nl-NL" altLang="nl-NL" dirty="0" err="1" smtClean="0"/>
              <a:t>that</a:t>
            </a:r>
            <a:r>
              <a:rPr lang="nl-NL" altLang="nl-NL" dirty="0" smtClean="0"/>
              <a:t> sense </a:t>
            </a:r>
            <a:r>
              <a:rPr lang="nl-NL" altLang="nl-NL" dirty="0" err="1" smtClean="0"/>
              <a:t>that</a:t>
            </a:r>
            <a:r>
              <a:rPr lang="nl-NL" altLang="nl-NL" dirty="0" smtClean="0"/>
              <a:t> </a:t>
            </a:r>
            <a:r>
              <a:rPr lang="nl-NL" altLang="nl-NL" dirty="0" err="1" smtClean="0"/>
              <a:t>it</a:t>
            </a:r>
            <a:r>
              <a:rPr lang="nl-NL" altLang="nl-NL" dirty="0" smtClean="0"/>
              <a:t> </a:t>
            </a:r>
            <a:r>
              <a:rPr lang="nl-NL" altLang="nl-NL" dirty="0" err="1" smtClean="0"/>
              <a:t>attempts</a:t>
            </a:r>
            <a:r>
              <a:rPr lang="nl-NL" altLang="nl-NL" dirty="0" smtClean="0"/>
              <a:t> </a:t>
            </a:r>
            <a:r>
              <a:rPr lang="nl-NL" altLang="nl-NL" dirty="0" err="1" smtClean="0"/>
              <a:t>to</a:t>
            </a:r>
            <a:r>
              <a:rPr lang="nl-NL" altLang="nl-NL" dirty="0" smtClean="0"/>
              <a:t> </a:t>
            </a:r>
            <a:r>
              <a:rPr lang="nl-NL" altLang="nl-NL" dirty="0" err="1" smtClean="0"/>
              <a:t>reorder</a:t>
            </a:r>
            <a:r>
              <a:rPr lang="nl-NL" altLang="nl-NL" dirty="0" smtClean="0"/>
              <a:t> </a:t>
            </a:r>
            <a:r>
              <a:rPr lang="nl-NL" altLang="nl-NL" dirty="0" err="1" smtClean="0"/>
              <a:t>equations</a:t>
            </a:r>
            <a:r>
              <a:rPr lang="nl-NL" altLang="nl-NL" dirty="0" smtClean="0"/>
              <a:t>, </a:t>
            </a:r>
            <a:r>
              <a:rPr lang="nl-NL" altLang="nl-NL" dirty="0" err="1" smtClean="0"/>
              <a:t>to</a:t>
            </a:r>
            <a:r>
              <a:rPr lang="nl-NL" altLang="nl-NL" dirty="0" smtClean="0"/>
              <a:t> move </a:t>
            </a:r>
            <a:r>
              <a:rPr lang="nl-NL" altLang="nl-NL" dirty="0" err="1" smtClean="0"/>
              <a:t>elements</a:t>
            </a:r>
            <a:r>
              <a:rPr lang="nl-NL" altLang="nl-NL" dirty="0" smtClean="0"/>
              <a:t> closer </a:t>
            </a:r>
            <a:r>
              <a:rPr lang="nl-NL" altLang="nl-NL" dirty="0" err="1" smtClean="0"/>
              <a:t>to</a:t>
            </a:r>
            <a:r>
              <a:rPr lang="nl-NL" altLang="nl-NL" dirty="0" smtClean="0"/>
              <a:t> </a:t>
            </a:r>
            <a:r>
              <a:rPr lang="nl-NL" altLang="nl-NL" dirty="0" err="1" smtClean="0"/>
              <a:t>the</a:t>
            </a:r>
            <a:r>
              <a:rPr lang="nl-NL" altLang="nl-NL" dirty="0" smtClean="0"/>
              <a:t> </a:t>
            </a:r>
            <a:r>
              <a:rPr lang="nl-NL" altLang="nl-NL" dirty="0" err="1" smtClean="0"/>
              <a:t>diagonal</a:t>
            </a:r>
            <a:r>
              <a:rPr lang="nl-NL" altLang="nl-NL" dirty="0" smtClean="0"/>
              <a:t>)</a:t>
            </a:r>
            <a:endParaRPr lang="en-US" altLang="nl-NL"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nl-NL" altLang="nl-NL" dirty="0" err="1" smtClean="0"/>
              <a:t>Iterative</a:t>
            </a:r>
            <a:r>
              <a:rPr lang="nl-NL" altLang="nl-NL" dirty="0" smtClean="0"/>
              <a:t> </a:t>
            </a:r>
            <a:r>
              <a:rPr lang="nl-NL" altLang="nl-NL" dirty="0" err="1" smtClean="0"/>
              <a:t>methods</a:t>
            </a:r>
            <a:endParaRPr lang="en-US" altLang="nl-NL" dirty="0" smtClean="0"/>
          </a:p>
        </p:txBody>
      </p:sp>
      <p:sp>
        <p:nvSpPr>
          <p:cNvPr id="15363" name="Rectangle 3"/>
          <p:cNvSpPr>
            <a:spLocks noGrp="1" noChangeArrowheads="1"/>
          </p:cNvSpPr>
          <p:nvPr>
            <p:ph idx="1"/>
          </p:nvPr>
        </p:nvSpPr>
        <p:spPr/>
        <p:txBody>
          <a:bodyPr/>
          <a:lstStyle/>
          <a:p>
            <a:pPr eaLnBrk="1" hangingPunct="1"/>
            <a:r>
              <a:rPr lang="nl-NL" altLang="nl-NL" smtClean="0"/>
              <a:t>Alternatives for Gaussian elimination</a:t>
            </a:r>
          </a:p>
          <a:p>
            <a:pPr eaLnBrk="1" hangingPunct="1"/>
            <a:r>
              <a:rPr lang="nl-NL" altLang="nl-NL" smtClean="0"/>
              <a:t>Use iterative methods when systems are large and sparse.</a:t>
            </a:r>
          </a:p>
          <a:p>
            <a:pPr eaLnBrk="1" hangingPunct="1"/>
            <a:r>
              <a:rPr lang="nl-NL" altLang="nl-NL" smtClean="0"/>
              <a:t>Often such systems are encountered when we want to solve PDE’s of higher dimensions (&gt;1D)</a:t>
            </a:r>
            <a:endParaRPr lang="en-US" altLang="nl-NL"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nl-NL" altLang="nl-NL" dirty="0" err="1" smtClean="0"/>
              <a:t>Examples</a:t>
            </a:r>
            <a:r>
              <a:rPr lang="nl-NL" altLang="nl-NL" dirty="0" smtClean="0"/>
              <a:t> of </a:t>
            </a:r>
            <a:r>
              <a:rPr lang="nl-NL" altLang="nl-NL" dirty="0" err="1" smtClean="0"/>
              <a:t>iterative</a:t>
            </a:r>
            <a:r>
              <a:rPr lang="nl-NL" altLang="nl-NL" dirty="0" smtClean="0"/>
              <a:t> </a:t>
            </a:r>
            <a:r>
              <a:rPr lang="nl-NL" altLang="nl-NL" dirty="0" err="1" smtClean="0"/>
              <a:t>methods</a:t>
            </a:r>
            <a:endParaRPr lang="en-US" altLang="nl-NL" dirty="0" smtClean="0"/>
          </a:p>
        </p:txBody>
      </p:sp>
      <p:sp>
        <p:nvSpPr>
          <p:cNvPr id="16387" name="Rectangle 3"/>
          <p:cNvSpPr>
            <a:spLocks noGrp="1" noChangeArrowheads="1"/>
          </p:cNvSpPr>
          <p:nvPr>
            <p:ph idx="1"/>
          </p:nvPr>
        </p:nvSpPr>
        <p:spPr>
          <a:xfrm>
            <a:off x="611188" y="1196974"/>
            <a:ext cx="7993062" cy="5280025"/>
          </a:xfrm>
        </p:spPr>
        <p:txBody>
          <a:bodyPr/>
          <a:lstStyle/>
          <a:p>
            <a:pPr eaLnBrk="1" hangingPunct="1"/>
            <a:r>
              <a:rPr lang="nl-NL" altLang="nl-NL" sz="2800" b="1" dirty="0" smtClean="0">
                <a:solidFill>
                  <a:schemeClr val="folHlink"/>
                </a:solidFill>
              </a:rPr>
              <a:t>Jacobi </a:t>
            </a:r>
            <a:r>
              <a:rPr lang="nl-NL" altLang="nl-NL" sz="2800" b="1" dirty="0" err="1" smtClean="0">
                <a:solidFill>
                  <a:schemeClr val="folHlink"/>
                </a:solidFill>
              </a:rPr>
              <a:t>method</a:t>
            </a:r>
            <a:endParaRPr lang="nl-NL" altLang="nl-NL" sz="2800" b="1" dirty="0" smtClean="0">
              <a:solidFill>
                <a:schemeClr val="folHlink"/>
              </a:solidFill>
            </a:endParaRPr>
          </a:p>
          <a:p>
            <a:pPr eaLnBrk="1" hangingPunct="1"/>
            <a:r>
              <a:rPr lang="nl-NL" altLang="nl-NL" sz="2800" dirty="0" smtClean="0">
                <a:solidFill>
                  <a:srgbClr val="92D050"/>
                </a:solidFill>
              </a:rPr>
              <a:t>Gauss-Seidel </a:t>
            </a:r>
            <a:r>
              <a:rPr lang="nl-NL" altLang="nl-NL" sz="2800" dirty="0" err="1" smtClean="0">
                <a:solidFill>
                  <a:srgbClr val="92D050"/>
                </a:solidFill>
              </a:rPr>
              <a:t>method</a:t>
            </a:r>
            <a:endParaRPr lang="nl-NL" altLang="nl-NL" sz="2800" dirty="0" smtClean="0">
              <a:solidFill>
                <a:srgbClr val="92D050"/>
              </a:solidFill>
            </a:endParaRPr>
          </a:p>
          <a:p>
            <a:pPr eaLnBrk="1" hangingPunct="1"/>
            <a:r>
              <a:rPr lang="nl-NL" altLang="nl-NL" sz="2800" dirty="0" err="1" smtClean="0"/>
              <a:t>Succesive</a:t>
            </a:r>
            <a:r>
              <a:rPr lang="nl-NL" altLang="nl-NL" sz="2800" dirty="0" smtClean="0"/>
              <a:t> over </a:t>
            </a:r>
            <a:r>
              <a:rPr lang="nl-NL" altLang="nl-NL" sz="2800" dirty="0" err="1" smtClean="0"/>
              <a:t>relaxation</a:t>
            </a:r>
            <a:endParaRPr lang="nl-NL" altLang="nl-NL" sz="2800" dirty="0" smtClean="0"/>
          </a:p>
          <a:p>
            <a:pPr eaLnBrk="1" hangingPunct="1"/>
            <a:endParaRPr lang="nl-NL" altLang="nl-NL" sz="2800" dirty="0" smtClean="0"/>
          </a:p>
          <a:p>
            <a:pPr eaLnBrk="1" hangingPunct="1"/>
            <a:r>
              <a:rPr lang="nl-NL" altLang="nl-NL" sz="2800" dirty="0" err="1" smtClean="0">
                <a:latin typeface="Courier New" panose="02070309020205020404" pitchFamily="49" charset="0"/>
              </a:rPr>
              <a:t>bicg</a:t>
            </a:r>
            <a:r>
              <a:rPr lang="nl-NL" altLang="nl-NL" sz="2800" dirty="0" smtClean="0"/>
              <a:t> – Bi-</a:t>
            </a:r>
            <a:r>
              <a:rPr lang="nl-NL" altLang="nl-NL" sz="2800" dirty="0" err="1" smtClean="0"/>
              <a:t>conjugate</a:t>
            </a:r>
            <a:r>
              <a:rPr lang="nl-NL" altLang="nl-NL" sz="2800" dirty="0" smtClean="0"/>
              <a:t> </a:t>
            </a:r>
            <a:r>
              <a:rPr lang="nl-NL" altLang="nl-NL" sz="2800" dirty="0" err="1" smtClean="0"/>
              <a:t>gradient</a:t>
            </a:r>
            <a:r>
              <a:rPr lang="nl-NL" altLang="nl-NL" sz="2800" dirty="0" smtClean="0"/>
              <a:t> </a:t>
            </a:r>
            <a:r>
              <a:rPr lang="nl-NL" altLang="nl-NL" sz="2800" dirty="0" err="1" smtClean="0"/>
              <a:t>method</a:t>
            </a:r>
            <a:endParaRPr lang="nl-NL" altLang="nl-NL" sz="2800" dirty="0" smtClean="0"/>
          </a:p>
          <a:p>
            <a:r>
              <a:rPr lang="nl-NL" altLang="nl-NL" sz="2800" dirty="0" err="1">
                <a:latin typeface="Courier New" panose="02070309020205020404" pitchFamily="49" charset="0"/>
              </a:rPr>
              <a:t>p</a:t>
            </a:r>
            <a:r>
              <a:rPr lang="nl-NL" altLang="nl-NL" sz="2800" dirty="0" err="1" smtClean="0">
                <a:latin typeface="Courier New" panose="02070309020205020404" pitchFamily="49" charset="0"/>
              </a:rPr>
              <a:t>cg</a:t>
            </a:r>
            <a:r>
              <a:rPr lang="nl-NL" altLang="nl-NL" sz="2800" dirty="0" smtClean="0"/>
              <a:t> </a:t>
            </a:r>
            <a:r>
              <a:rPr lang="nl-NL" altLang="nl-NL" sz="2800" dirty="0"/>
              <a:t>– </a:t>
            </a:r>
            <a:r>
              <a:rPr lang="nl-NL" altLang="nl-NL" sz="2800" dirty="0" err="1" smtClean="0"/>
              <a:t>preconditioned</a:t>
            </a:r>
            <a:r>
              <a:rPr lang="nl-NL" altLang="nl-NL" sz="2800" dirty="0" smtClean="0"/>
              <a:t> </a:t>
            </a:r>
            <a:r>
              <a:rPr lang="nl-NL" altLang="nl-NL" sz="2800" dirty="0" err="1" smtClean="0"/>
              <a:t>conjugate</a:t>
            </a:r>
            <a:r>
              <a:rPr lang="nl-NL" altLang="nl-NL" sz="2800" dirty="0" smtClean="0"/>
              <a:t> </a:t>
            </a:r>
            <a:r>
              <a:rPr lang="nl-NL" altLang="nl-NL" sz="2800" dirty="0" err="1"/>
              <a:t>gradient</a:t>
            </a:r>
            <a:r>
              <a:rPr lang="nl-NL" altLang="nl-NL" sz="2800" dirty="0"/>
              <a:t> </a:t>
            </a:r>
            <a:r>
              <a:rPr lang="nl-NL" altLang="nl-NL" sz="2800" dirty="0" err="1" smtClean="0"/>
              <a:t>method</a:t>
            </a:r>
            <a:endParaRPr lang="nl-NL" altLang="nl-NL" sz="2800" dirty="0" smtClean="0"/>
          </a:p>
          <a:p>
            <a:pPr eaLnBrk="1" hangingPunct="1"/>
            <a:r>
              <a:rPr lang="nl-NL" altLang="nl-NL" sz="2800" dirty="0" err="1" smtClean="0">
                <a:latin typeface="Courier New" panose="02070309020205020404" pitchFamily="49" charset="0"/>
              </a:rPr>
              <a:t>gmres</a:t>
            </a:r>
            <a:r>
              <a:rPr lang="nl-NL" altLang="nl-NL" sz="2800" dirty="0" smtClean="0">
                <a:latin typeface="Courier New" panose="02070309020205020404" pitchFamily="49" charset="0"/>
              </a:rPr>
              <a:t> </a:t>
            </a:r>
            <a:r>
              <a:rPr lang="nl-NL" altLang="nl-NL" sz="2800" dirty="0" smtClean="0"/>
              <a:t>– </a:t>
            </a:r>
            <a:r>
              <a:rPr lang="nl-NL" altLang="nl-NL" sz="2800" dirty="0" err="1" smtClean="0"/>
              <a:t>generalized</a:t>
            </a:r>
            <a:r>
              <a:rPr lang="nl-NL" altLang="nl-NL" sz="2800" dirty="0" smtClean="0"/>
              <a:t> minimum </a:t>
            </a:r>
            <a:r>
              <a:rPr lang="nl-NL" altLang="nl-NL" sz="2800" dirty="0" err="1" smtClean="0"/>
              <a:t>residuals</a:t>
            </a:r>
            <a:r>
              <a:rPr lang="nl-NL" altLang="nl-NL" sz="2800" dirty="0" smtClean="0"/>
              <a:t> </a:t>
            </a:r>
            <a:r>
              <a:rPr lang="nl-NL" altLang="nl-NL" sz="2800" dirty="0" err="1" smtClean="0"/>
              <a:t>method</a:t>
            </a:r>
            <a:endParaRPr lang="nl-NL" altLang="nl-NL" sz="2800" dirty="0" smtClean="0"/>
          </a:p>
          <a:p>
            <a:pPr eaLnBrk="1" hangingPunct="1"/>
            <a:r>
              <a:rPr lang="nl-NL" altLang="nl-NL" sz="2800" dirty="0" err="1" smtClean="0">
                <a:latin typeface="Courier New" panose="02070309020205020404" pitchFamily="49" charset="0"/>
              </a:rPr>
              <a:t>bicgstab</a:t>
            </a:r>
            <a:r>
              <a:rPr lang="nl-NL" altLang="nl-NL" sz="2800" dirty="0" smtClean="0"/>
              <a:t> – Bi-</a:t>
            </a:r>
            <a:r>
              <a:rPr lang="nl-NL" altLang="nl-NL" sz="2800" dirty="0" err="1" smtClean="0"/>
              <a:t>conjugate</a:t>
            </a:r>
            <a:r>
              <a:rPr lang="nl-NL" altLang="nl-NL" sz="2800" dirty="0" smtClean="0"/>
              <a:t> </a:t>
            </a:r>
            <a:r>
              <a:rPr lang="nl-NL" altLang="nl-NL" sz="2800" dirty="0" err="1" smtClean="0"/>
              <a:t>gradient</a:t>
            </a:r>
            <a:r>
              <a:rPr lang="nl-NL" altLang="nl-NL" sz="2800" dirty="0" smtClean="0"/>
              <a:t> </a:t>
            </a:r>
            <a:r>
              <a:rPr lang="nl-NL" altLang="nl-NL" sz="2800" dirty="0" err="1" smtClean="0"/>
              <a:t>method</a:t>
            </a:r>
            <a:r>
              <a:rPr lang="nl-NL" altLang="nl-NL" sz="2800" dirty="0" smtClean="0"/>
              <a:t> </a:t>
            </a:r>
            <a:endParaRPr lang="en-US" altLang="nl-NL" sz="2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nl-NL" altLang="nl-NL" dirty="0" smtClean="0"/>
              <a:t>The Jacobi </a:t>
            </a:r>
            <a:r>
              <a:rPr lang="nl-NL" altLang="nl-NL" dirty="0" err="1" smtClean="0"/>
              <a:t>method</a:t>
            </a:r>
            <a:endParaRPr lang="en-US" altLang="nl-NL" dirty="0" smtClean="0"/>
          </a:p>
        </p:txBody>
      </p:sp>
      <p:sp>
        <p:nvSpPr>
          <p:cNvPr id="1028" name="Rectangle 3"/>
          <p:cNvSpPr>
            <a:spLocks noGrp="1" noChangeArrowheads="1"/>
          </p:cNvSpPr>
          <p:nvPr>
            <p:ph idx="1"/>
          </p:nvPr>
        </p:nvSpPr>
        <p:spPr/>
        <p:txBody>
          <a:bodyPr/>
          <a:lstStyle/>
          <a:p>
            <a:pPr eaLnBrk="1" hangingPunct="1"/>
            <a:r>
              <a:rPr lang="nl-NL" altLang="nl-NL" dirty="0" smtClean="0"/>
              <a:t>In </a:t>
            </a:r>
            <a:r>
              <a:rPr lang="nl-NL" altLang="nl-NL" dirty="0" err="1" smtClean="0"/>
              <a:t>our</a:t>
            </a:r>
            <a:r>
              <a:rPr lang="nl-NL" altLang="nl-NL" dirty="0" smtClean="0"/>
              <a:t> </a:t>
            </a:r>
            <a:r>
              <a:rPr lang="nl-NL" altLang="nl-NL" dirty="0" err="1" smtClean="0"/>
              <a:t>example</a:t>
            </a:r>
            <a:r>
              <a:rPr lang="nl-NL" altLang="nl-NL" dirty="0" smtClean="0"/>
              <a:t> we </a:t>
            </a:r>
            <a:r>
              <a:rPr lang="nl-NL" altLang="nl-NL" dirty="0" err="1" smtClean="0"/>
              <a:t>derived</a:t>
            </a:r>
            <a:r>
              <a:rPr lang="nl-NL" altLang="nl-NL" dirty="0" smtClean="0"/>
              <a:t> </a:t>
            </a:r>
            <a:r>
              <a:rPr lang="nl-NL" altLang="nl-NL" dirty="0" err="1" smtClean="0"/>
              <a:t>the</a:t>
            </a:r>
            <a:r>
              <a:rPr lang="nl-NL" altLang="nl-NL" dirty="0" smtClean="0"/>
              <a:t> </a:t>
            </a:r>
            <a:r>
              <a:rPr lang="nl-NL" altLang="nl-NL" dirty="0" err="1" smtClean="0"/>
              <a:t>following</a:t>
            </a:r>
            <a:r>
              <a:rPr lang="nl-NL" altLang="nl-NL" dirty="0" smtClean="0"/>
              <a:t> </a:t>
            </a:r>
            <a:r>
              <a:rPr lang="nl-NL" altLang="nl-NL" dirty="0" err="1" smtClean="0"/>
              <a:t>equation</a:t>
            </a:r>
            <a:r>
              <a:rPr lang="nl-NL" altLang="nl-NL" dirty="0" smtClean="0"/>
              <a:t>:</a:t>
            </a:r>
          </a:p>
          <a:p>
            <a:pPr eaLnBrk="1" hangingPunct="1"/>
            <a:endParaRPr lang="nl-NL" altLang="nl-NL" dirty="0" smtClean="0"/>
          </a:p>
          <a:p>
            <a:pPr eaLnBrk="1" hangingPunct="1"/>
            <a:endParaRPr lang="nl-NL" altLang="nl-NL" dirty="0" smtClean="0"/>
          </a:p>
          <a:p>
            <a:pPr eaLnBrk="1" hangingPunct="1"/>
            <a:endParaRPr lang="nl-NL" altLang="nl-NL" dirty="0" smtClean="0"/>
          </a:p>
          <a:p>
            <a:pPr eaLnBrk="1" hangingPunct="1"/>
            <a:r>
              <a:rPr lang="nl-NL" altLang="nl-NL" dirty="0" err="1" smtClean="0"/>
              <a:t>Rearranging</a:t>
            </a:r>
            <a:r>
              <a:rPr lang="nl-NL" altLang="nl-NL" dirty="0" smtClean="0"/>
              <a:t> </a:t>
            </a:r>
            <a:r>
              <a:rPr lang="nl-NL" altLang="nl-NL" dirty="0" err="1" smtClean="0"/>
              <a:t>gives</a:t>
            </a:r>
            <a:r>
              <a:rPr lang="nl-NL" altLang="nl-NL" dirty="0" smtClean="0"/>
              <a:t>:</a:t>
            </a:r>
          </a:p>
          <a:p>
            <a:pPr eaLnBrk="1" hangingPunct="1"/>
            <a:endParaRPr lang="en-US" altLang="nl-NL" dirty="0"/>
          </a:p>
          <a:p>
            <a:pPr eaLnBrk="1" hangingPunct="1"/>
            <a:endParaRPr lang="en-US" altLang="nl-NL" dirty="0" smtClean="0"/>
          </a:p>
          <a:p>
            <a:pPr marL="0" indent="0" eaLnBrk="1" hangingPunct="1">
              <a:buNone/>
            </a:pPr>
            <a:endParaRPr lang="en-US" altLang="nl-NL" dirty="0"/>
          </a:p>
        </p:txBody>
      </p:sp>
      <p:grpSp>
        <p:nvGrpSpPr>
          <p:cNvPr id="1029" name="Group 9"/>
          <p:cNvGrpSpPr>
            <a:grpSpLocks noChangeAspect="1"/>
          </p:cNvGrpSpPr>
          <p:nvPr/>
        </p:nvGrpSpPr>
        <p:grpSpPr bwMode="auto">
          <a:xfrm>
            <a:off x="1687513" y="1940471"/>
            <a:ext cx="5715000" cy="636587"/>
            <a:chOff x="1056" y="1823"/>
            <a:chExt cx="3600" cy="401"/>
          </a:xfrm>
        </p:grpSpPr>
        <p:sp>
          <p:nvSpPr>
            <p:cNvPr id="1058" name="AutoShape 8"/>
            <p:cNvSpPr>
              <a:spLocks noChangeAspect="1" noChangeArrowheads="1" noTextEdit="1"/>
            </p:cNvSpPr>
            <p:nvPr/>
          </p:nvSpPr>
          <p:spPr bwMode="auto">
            <a:xfrm>
              <a:off x="1056" y="1824"/>
              <a:ext cx="360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059" name="Rectangle 10"/>
            <p:cNvSpPr>
              <a:spLocks noChangeArrowheads="1"/>
            </p:cNvSpPr>
            <p:nvPr/>
          </p:nvSpPr>
          <p:spPr bwMode="auto">
            <a:xfrm>
              <a:off x="4485" y="1853"/>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Times New Roman" panose="02020603050405020304" pitchFamily="18" charset="0"/>
                </a:rPr>
                <a:t>0</a:t>
              </a:r>
              <a:endParaRPr lang="en-US" altLang="nl-NL"/>
            </a:p>
          </p:txBody>
        </p:sp>
        <p:sp>
          <p:nvSpPr>
            <p:cNvPr id="1060" name="Rectangle 11"/>
            <p:cNvSpPr>
              <a:spLocks noChangeArrowheads="1"/>
            </p:cNvSpPr>
            <p:nvPr/>
          </p:nvSpPr>
          <p:spPr bwMode="auto">
            <a:xfrm>
              <a:off x="2469" y="1853"/>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Times New Roman" panose="02020603050405020304" pitchFamily="18" charset="0"/>
                </a:rPr>
                <a:t>4</a:t>
              </a:r>
              <a:endParaRPr lang="en-US" altLang="nl-NL"/>
            </a:p>
          </p:txBody>
        </p:sp>
        <p:sp>
          <p:nvSpPr>
            <p:cNvPr id="1061" name="Rectangle 12"/>
            <p:cNvSpPr>
              <a:spLocks noChangeArrowheads="1"/>
            </p:cNvSpPr>
            <p:nvPr/>
          </p:nvSpPr>
          <p:spPr bwMode="auto">
            <a:xfrm>
              <a:off x="3368" y="201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1</a:t>
              </a:r>
              <a:endParaRPr lang="en-US" altLang="nl-NL"/>
            </a:p>
          </p:txBody>
        </p:sp>
        <p:sp>
          <p:nvSpPr>
            <p:cNvPr id="1062" name="Rectangle 13"/>
            <p:cNvSpPr>
              <a:spLocks noChangeArrowheads="1"/>
            </p:cNvSpPr>
            <p:nvPr/>
          </p:nvSpPr>
          <p:spPr bwMode="auto">
            <a:xfrm>
              <a:off x="2140" y="201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1</a:t>
              </a:r>
              <a:endParaRPr lang="en-US" altLang="nl-NL"/>
            </a:p>
          </p:txBody>
        </p:sp>
        <p:sp>
          <p:nvSpPr>
            <p:cNvPr id="1063" name="Rectangle 14"/>
            <p:cNvSpPr>
              <a:spLocks noChangeArrowheads="1"/>
            </p:cNvSpPr>
            <p:nvPr/>
          </p:nvSpPr>
          <p:spPr bwMode="auto">
            <a:xfrm>
              <a:off x="4281" y="1823"/>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064" name="Rectangle 15"/>
            <p:cNvSpPr>
              <a:spLocks noChangeArrowheads="1"/>
            </p:cNvSpPr>
            <p:nvPr/>
          </p:nvSpPr>
          <p:spPr bwMode="auto">
            <a:xfrm>
              <a:off x="3505" y="1823"/>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065" name="Rectangle 16"/>
            <p:cNvSpPr>
              <a:spLocks noChangeArrowheads="1"/>
            </p:cNvSpPr>
            <p:nvPr/>
          </p:nvSpPr>
          <p:spPr bwMode="auto">
            <a:xfrm>
              <a:off x="2882" y="1823"/>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066" name="Rectangle 17"/>
            <p:cNvSpPr>
              <a:spLocks noChangeArrowheads="1"/>
            </p:cNvSpPr>
            <p:nvPr/>
          </p:nvSpPr>
          <p:spPr bwMode="auto">
            <a:xfrm>
              <a:off x="2278" y="1823"/>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067" name="Rectangle 18"/>
            <p:cNvSpPr>
              <a:spLocks noChangeArrowheads="1"/>
            </p:cNvSpPr>
            <p:nvPr/>
          </p:nvSpPr>
          <p:spPr bwMode="auto">
            <a:xfrm>
              <a:off x="1657" y="1823"/>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068" name="Rectangle 19"/>
            <p:cNvSpPr>
              <a:spLocks noChangeArrowheads="1"/>
            </p:cNvSpPr>
            <p:nvPr/>
          </p:nvSpPr>
          <p:spPr bwMode="auto">
            <a:xfrm>
              <a:off x="3912" y="2001"/>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a:t>
              </a:r>
              <a:endParaRPr lang="en-US" altLang="nl-NL"/>
            </a:p>
          </p:txBody>
        </p:sp>
        <p:sp>
          <p:nvSpPr>
            <p:cNvPr id="1069" name="Rectangle 20"/>
            <p:cNvSpPr>
              <a:spLocks noChangeArrowheads="1"/>
            </p:cNvSpPr>
            <p:nvPr/>
          </p:nvSpPr>
          <p:spPr bwMode="auto">
            <a:xfrm>
              <a:off x="3288" y="2001"/>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a:t>
              </a:r>
              <a:endParaRPr lang="en-US" altLang="nl-NL"/>
            </a:p>
          </p:txBody>
        </p:sp>
        <p:sp>
          <p:nvSpPr>
            <p:cNvPr id="1070" name="Rectangle 21"/>
            <p:cNvSpPr>
              <a:spLocks noChangeArrowheads="1"/>
            </p:cNvSpPr>
            <p:nvPr/>
          </p:nvSpPr>
          <p:spPr bwMode="auto">
            <a:xfrm>
              <a:off x="2063" y="2001"/>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a:t>
              </a:r>
              <a:endParaRPr lang="en-US" altLang="nl-NL"/>
            </a:p>
          </p:txBody>
        </p:sp>
        <p:sp>
          <p:nvSpPr>
            <p:cNvPr id="1071" name="Rectangle 22"/>
            <p:cNvSpPr>
              <a:spLocks noChangeArrowheads="1"/>
            </p:cNvSpPr>
            <p:nvPr/>
          </p:nvSpPr>
          <p:spPr bwMode="auto">
            <a:xfrm>
              <a:off x="1307" y="2001"/>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a:t>
              </a:r>
              <a:endParaRPr lang="en-US" altLang="nl-NL"/>
            </a:p>
          </p:txBody>
        </p:sp>
        <p:sp>
          <p:nvSpPr>
            <p:cNvPr id="1072" name="Rectangle 23"/>
            <p:cNvSpPr>
              <a:spLocks noChangeArrowheads="1"/>
            </p:cNvSpPr>
            <p:nvPr/>
          </p:nvSpPr>
          <p:spPr bwMode="auto">
            <a:xfrm>
              <a:off x="4016" y="2018"/>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i="1">
                  <a:latin typeface="Times New Roman" panose="02020603050405020304" pitchFamily="18" charset="0"/>
                </a:rPr>
                <a:t>Nx</a:t>
              </a:r>
              <a:endParaRPr lang="en-US" altLang="nl-NL"/>
            </a:p>
          </p:txBody>
        </p:sp>
        <p:sp>
          <p:nvSpPr>
            <p:cNvPr id="1073" name="Rectangle 24"/>
            <p:cNvSpPr>
              <a:spLocks noChangeArrowheads="1"/>
            </p:cNvSpPr>
            <p:nvPr/>
          </p:nvSpPr>
          <p:spPr bwMode="auto">
            <a:xfrm>
              <a:off x="3822" y="2018"/>
              <a:ext cx="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i="1">
                  <a:latin typeface="Times New Roman" panose="02020603050405020304" pitchFamily="18" charset="0"/>
                </a:rPr>
                <a:t>k</a:t>
              </a:r>
              <a:endParaRPr lang="en-US" altLang="nl-NL"/>
            </a:p>
          </p:txBody>
        </p:sp>
        <p:sp>
          <p:nvSpPr>
            <p:cNvPr id="1074" name="Rectangle 25"/>
            <p:cNvSpPr>
              <a:spLocks noChangeArrowheads="1"/>
            </p:cNvSpPr>
            <p:nvPr/>
          </p:nvSpPr>
          <p:spPr bwMode="auto">
            <a:xfrm>
              <a:off x="3198" y="2018"/>
              <a:ext cx="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i="1">
                  <a:latin typeface="Times New Roman" panose="02020603050405020304" pitchFamily="18" charset="0"/>
                </a:rPr>
                <a:t>k</a:t>
              </a:r>
              <a:endParaRPr lang="en-US" altLang="nl-NL"/>
            </a:p>
          </p:txBody>
        </p:sp>
        <p:sp>
          <p:nvSpPr>
            <p:cNvPr id="1075" name="Rectangle 26"/>
            <p:cNvSpPr>
              <a:spLocks noChangeArrowheads="1"/>
            </p:cNvSpPr>
            <p:nvPr/>
          </p:nvSpPr>
          <p:spPr bwMode="auto">
            <a:xfrm>
              <a:off x="2728" y="2018"/>
              <a:ext cx="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i="1">
                  <a:latin typeface="Times New Roman" panose="02020603050405020304" pitchFamily="18" charset="0"/>
                </a:rPr>
                <a:t>k</a:t>
              </a:r>
              <a:endParaRPr lang="en-US" altLang="nl-NL"/>
            </a:p>
          </p:txBody>
        </p:sp>
        <p:sp>
          <p:nvSpPr>
            <p:cNvPr id="1076" name="Rectangle 27"/>
            <p:cNvSpPr>
              <a:spLocks noChangeArrowheads="1"/>
            </p:cNvSpPr>
            <p:nvPr/>
          </p:nvSpPr>
          <p:spPr bwMode="auto">
            <a:xfrm>
              <a:off x="1973" y="2018"/>
              <a:ext cx="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i="1" dirty="0">
                  <a:latin typeface="Times New Roman" panose="02020603050405020304" pitchFamily="18" charset="0"/>
                </a:rPr>
                <a:t>k</a:t>
              </a:r>
              <a:endParaRPr lang="en-US" altLang="nl-NL" dirty="0"/>
            </a:p>
          </p:txBody>
        </p:sp>
        <p:sp>
          <p:nvSpPr>
            <p:cNvPr id="1077" name="Rectangle 28"/>
            <p:cNvSpPr>
              <a:spLocks noChangeArrowheads="1"/>
            </p:cNvSpPr>
            <p:nvPr/>
          </p:nvSpPr>
          <p:spPr bwMode="auto">
            <a:xfrm>
              <a:off x="1408" y="2018"/>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i="1">
                  <a:latin typeface="Times New Roman" panose="02020603050405020304" pitchFamily="18" charset="0"/>
                </a:rPr>
                <a:t>Nx</a:t>
              </a:r>
              <a:endParaRPr lang="en-US" altLang="nl-NL"/>
            </a:p>
          </p:txBody>
        </p:sp>
        <p:sp>
          <p:nvSpPr>
            <p:cNvPr id="1078" name="Rectangle 29"/>
            <p:cNvSpPr>
              <a:spLocks noChangeArrowheads="1"/>
            </p:cNvSpPr>
            <p:nvPr/>
          </p:nvSpPr>
          <p:spPr bwMode="auto">
            <a:xfrm>
              <a:off x="1217" y="2018"/>
              <a:ext cx="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i="1">
                  <a:latin typeface="Times New Roman" panose="02020603050405020304" pitchFamily="18" charset="0"/>
                </a:rPr>
                <a:t>k</a:t>
              </a:r>
              <a:endParaRPr lang="en-US" altLang="nl-NL"/>
            </a:p>
          </p:txBody>
        </p:sp>
        <p:sp>
          <p:nvSpPr>
            <p:cNvPr id="1079" name="Rectangle 30"/>
            <p:cNvSpPr>
              <a:spLocks noChangeArrowheads="1"/>
            </p:cNvSpPr>
            <p:nvPr/>
          </p:nvSpPr>
          <p:spPr bwMode="auto">
            <a:xfrm>
              <a:off x="3684" y="1853"/>
              <a:ext cx="1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T</a:t>
              </a:r>
              <a:endParaRPr lang="en-US" altLang="nl-NL"/>
            </a:p>
          </p:txBody>
        </p:sp>
        <p:sp>
          <p:nvSpPr>
            <p:cNvPr id="1080" name="Rectangle 31"/>
            <p:cNvSpPr>
              <a:spLocks noChangeArrowheads="1"/>
            </p:cNvSpPr>
            <p:nvPr/>
          </p:nvSpPr>
          <p:spPr bwMode="auto">
            <a:xfrm>
              <a:off x="3061" y="1853"/>
              <a:ext cx="1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T</a:t>
              </a:r>
              <a:endParaRPr lang="en-US" altLang="nl-NL"/>
            </a:p>
          </p:txBody>
        </p:sp>
        <p:sp>
          <p:nvSpPr>
            <p:cNvPr id="1081" name="Rectangle 32"/>
            <p:cNvSpPr>
              <a:spLocks noChangeArrowheads="1"/>
            </p:cNvSpPr>
            <p:nvPr/>
          </p:nvSpPr>
          <p:spPr bwMode="auto">
            <a:xfrm>
              <a:off x="2590" y="1853"/>
              <a:ext cx="1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dirty="0">
                  <a:latin typeface="Times New Roman" panose="02020603050405020304" pitchFamily="18" charset="0"/>
                </a:rPr>
                <a:t>T</a:t>
              </a:r>
              <a:endParaRPr lang="en-US" altLang="nl-NL" dirty="0"/>
            </a:p>
          </p:txBody>
        </p:sp>
        <p:sp>
          <p:nvSpPr>
            <p:cNvPr id="1082" name="Rectangle 33"/>
            <p:cNvSpPr>
              <a:spLocks noChangeArrowheads="1"/>
            </p:cNvSpPr>
            <p:nvPr/>
          </p:nvSpPr>
          <p:spPr bwMode="auto">
            <a:xfrm>
              <a:off x="1836" y="1853"/>
              <a:ext cx="1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T</a:t>
              </a:r>
              <a:endParaRPr lang="en-US" altLang="nl-NL"/>
            </a:p>
          </p:txBody>
        </p:sp>
        <p:sp>
          <p:nvSpPr>
            <p:cNvPr id="1083" name="Rectangle 34"/>
            <p:cNvSpPr>
              <a:spLocks noChangeArrowheads="1"/>
            </p:cNvSpPr>
            <p:nvPr/>
          </p:nvSpPr>
          <p:spPr bwMode="auto">
            <a:xfrm>
              <a:off x="1080" y="1853"/>
              <a:ext cx="1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T</a:t>
              </a:r>
              <a:endParaRPr lang="en-US" altLang="nl-NL"/>
            </a:p>
          </p:txBody>
        </p:sp>
      </p:grpSp>
      <p:grpSp>
        <p:nvGrpSpPr>
          <p:cNvPr id="1030" name="Group 38"/>
          <p:cNvGrpSpPr>
            <a:grpSpLocks noChangeAspect="1"/>
          </p:cNvGrpSpPr>
          <p:nvPr/>
        </p:nvGrpSpPr>
        <p:grpSpPr bwMode="auto">
          <a:xfrm>
            <a:off x="2670175" y="3467894"/>
            <a:ext cx="3875088" cy="896937"/>
            <a:chOff x="1680" y="2917"/>
            <a:chExt cx="2441" cy="565"/>
          </a:xfrm>
        </p:grpSpPr>
        <p:sp>
          <p:nvSpPr>
            <p:cNvPr id="1033" name="AutoShape 37"/>
            <p:cNvSpPr>
              <a:spLocks noChangeAspect="1" noChangeArrowheads="1" noTextEdit="1"/>
            </p:cNvSpPr>
            <p:nvPr/>
          </p:nvSpPr>
          <p:spPr bwMode="auto">
            <a:xfrm>
              <a:off x="1680" y="2928"/>
              <a:ext cx="2441"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034" name="Line 39"/>
            <p:cNvSpPr>
              <a:spLocks noChangeShapeType="1"/>
            </p:cNvSpPr>
            <p:nvPr/>
          </p:nvSpPr>
          <p:spPr bwMode="auto">
            <a:xfrm>
              <a:off x="2101" y="3203"/>
              <a:ext cx="1973" cy="0"/>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035" name="Rectangle 40"/>
            <p:cNvSpPr>
              <a:spLocks noChangeArrowheads="1"/>
            </p:cNvSpPr>
            <p:nvPr/>
          </p:nvSpPr>
          <p:spPr bwMode="auto">
            <a:xfrm>
              <a:off x="3039" y="323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4</a:t>
              </a:r>
              <a:endParaRPr lang="en-US" altLang="nl-NL"/>
            </a:p>
          </p:txBody>
        </p:sp>
        <p:sp>
          <p:nvSpPr>
            <p:cNvPr id="1036" name="Rectangle 41"/>
            <p:cNvSpPr>
              <a:spLocks noChangeArrowheads="1"/>
            </p:cNvSpPr>
            <p:nvPr/>
          </p:nvSpPr>
          <p:spPr bwMode="auto">
            <a:xfrm>
              <a:off x="3405" y="3068"/>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a:t>
              </a:r>
              <a:endParaRPr lang="en-US" altLang="nl-NL"/>
            </a:p>
          </p:txBody>
        </p:sp>
        <p:sp>
          <p:nvSpPr>
            <p:cNvPr id="1037" name="Rectangle 42"/>
            <p:cNvSpPr>
              <a:spLocks noChangeArrowheads="1"/>
            </p:cNvSpPr>
            <p:nvPr/>
          </p:nvSpPr>
          <p:spPr bwMode="auto">
            <a:xfrm>
              <a:off x="2923" y="3068"/>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a:t>
              </a:r>
              <a:endParaRPr lang="en-US" altLang="nl-NL"/>
            </a:p>
          </p:txBody>
        </p:sp>
        <p:sp>
          <p:nvSpPr>
            <p:cNvPr id="1038" name="Rectangle 43"/>
            <p:cNvSpPr>
              <a:spLocks noChangeArrowheads="1"/>
            </p:cNvSpPr>
            <p:nvPr/>
          </p:nvSpPr>
          <p:spPr bwMode="auto">
            <a:xfrm>
              <a:off x="3906" y="3069"/>
              <a:ext cx="1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Nx</a:t>
              </a:r>
              <a:endParaRPr lang="en-US" altLang="nl-NL"/>
            </a:p>
          </p:txBody>
        </p:sp>
        <p:sp>
          <p:nvSpPr>
            <p:cNvPr id="1039" name="Rectangle 44"/>
            <p:cNvSpPr>
              <a:spLocks noChangeArrowheads="1"/>
            </p:cNvSpPr>
            <p:nvPr/>
          </p:nvSpPr>
          <p:spPr bwMode="auto">
            <a:xfrm>
              <a:off x="3756" y="3069"/>
              <a:ext cx="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k</a:t>
              </a:r>
              <a:endParaRPr lang="en-US" altLang="nl-NL"/>
            </a:p>
          </p:txBody>
        </p:sp>
        <p:sp>
          <p:nvSpPr>
            <p:cNvPr id="1040" name="Rectangle 45"/>
            <p:cNvSpPr>
              <a:spLocks noChangeArrowheads="1"/>
            </p:cNvSpPr>
            <p:nvPr/>
          </p:nvSpPr>
          <p:spPr bwMode="auto">
            <a:xfrm>
              <a:off x="3274" y="3069"/>
              <a:ext cx="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k</a:t>
              </a:r>
              <a:endParaRPr lang="en-US" altLang="nl-NL"/>
            </a:p>
          </p:txBody>
        </p:sp>
        <p:sp>
          <p:nvSpPr>
            <p:cNvPr id="1041" name="Rectangle 46"/>
            <p:cNvSpPr>
              <a:spLocks noChangeArrowheads="1"/>
            </p:cNvSpPr>
            <p:nvPr/>
          </p:nvSpPr>
          <p:spPr bwMode="auto">
            <a:xfrm>
              <a:off x="2794" y="3069"/>
              <a:ext cx="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k</a:t>
              </a:r>
              <a:endParaRPr lang="en-US" altLang="nl-NL"/>
            </a:p>
          </p:txBody>
        </p:sp>
        <p:sp>
          <p:nvSpPr>
            <p:cNvPr id="1042" name="Rectangle 47"/>
            <p:cNvSpPr>
              <a:spLocks noChangeArrowheads="1"/>
            </p:cNvSpPr>
            <p:nvPr/>
          </p:nvSpPr>
          <p:spPr bwMode="auto">
            <a:xfrm>
              <a:off x="2356" y="3069"/>
              <a:ext cx="1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Nx</a:t>
              </a:r>
              <a:endParaRPr lang="en-US" altLang="nl-NL"/>
            </a:p>
          </p:txBody>
        </p:sp>
        <p:sp>
          <p:nvSpPr>
            <p:cNvPr id="1043" name="Rectangle 48"/>
            <p:cNvSpPr>
              <a:spLocks noChangeArrowheads="1"/>
            </p:cNvSpPr>
            <p:nvPr/>
          </p:nvSpPr>
          <p:spPr bwMode="auto">
            <a:xfrm>
              <a:off x="2209" y="3069"/>
              <a:ext cx="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k</a:t>
              </a:r>
              <a:endParaRPr lang="en-US" altLang="nl-NL"/>
            </a:p>
          </p:txBody>
        </p:sp>
        <p:sp>
          <p:nvSpPr>
            <p:cNvPr id="1044" name="Rectangle 49"/>
            <p:cNvSpPr>
              <a:spLocks noChangeArrowheads="1"/>
            </p:cNvSpPr>
            <p:nvPr/>
          </p:nvSpPr>
          <p:spPr bwMode="auto">
            <a:xfrm>
              <a:off x="1805" y="3199"/>
              <a:ext cx="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k</a:t>
              </a:r>
              <a:endParaRPr lang="en-US" altLang="nl-NL"/>
            </a:p>
          </p:txBody>
        </p:sp>
        <p:sp>
          <p:nvSpPr>
            <p:cNvPr id="1045" name="Rectangle 50"/>
            <p:cNvSpPr>
              <a:spLocks noChangeArrowheads="1"/>
            </p:cNvSpPr>
            <p:nvPr/>
          </p:nvSpPr>
          <p:spPr bwMode="auto">
            <a:xfrm>
              <a:off x="3650" y="294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T</a:t>
              </a:r>
              <a:endParaRPr lang="en-US" altLang="nl-NL"/>
            </a:p>
          </p:txBody>
        </p:sp>
        <p:sp>
          <p:nvSpPr>
            <p:cNvPr id="1046" name="Rectangle 51"/>
            <p:cNvSpPr>
              <a:spLocks noChangeArrowheads="1"/>
            </p:cNvSpPr>
            <p:nvPr/>
          </p:nvSpPr>
          <p:spPr bwMode="auto">
            <a:xfrm>
              <a:off x="3167" y="294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T</a:t>
              </a:r>
              <a:endParaRPr lang="en-US" altLang="nl-NL"/>
            </a:p>
          </p:txBody>
        </p:sp>
        <p:sp>
          <p:nvSpPr>
            <p:cNvPr id="1047" name="Rectangle 52"/>
            <p:cNvSpPr>
              <a:spLocks noChangeArrowheads="1"/>
            </p:cNvSpPr>
            <p:nvPr/>
          </p:nvSpPr>
          <p:spPr bwMode="auto">
            <a:xfrm>
              <a:off x="2687" y="294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T</a:t>
              </a:r>
              <a:endParaRPr lang="en-US" altLang="nl-NL"/>
            </a:p>
          </p:txBody>
        </p:sp>
        <p:sp>
          <p:nvSpPr>
            <p:cNvPr id="1048" name="Rectangle 53"/>
            <p:cNvSpPr>
              <a:spLocks noChangeArrowheads="1"/>
            </p:cNvSpPr>
            <p:nvPr/>
          </p:nvSpPr>
          <p:spPr bwMode="auto">
            <a:xfrm>
              <a:off x="2102" y="294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T</a:t>
              </a:r>
              <a:endParaRPr lang="en-US" altLang="nl-NL"/>
            </a:p>
          </p:txBody>
        </p:sp>
        <p:sp>
          <p:nvSpPr>
            <p:cNvPr id="1049" name="Rectangle 54"/>
            <p:cNvSpPr>
              <a:spLocks noChangeArrowheads="1"/>
            </p:cNvSpPr>
            <p:nvPr/>
          </p:nvSpPr>
          <p:spPr bwMode="auto">
            <a:xfrm>
              <a:off x="1698" y="3071"/>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T</a:t>
              </a:r>
              <a:endParaRPr lang="en-US" altLang="nl-NL"/>
            </a:p>
          </p:txBody>
        </p:sp>
        <p:sp>
          <p:nvSpPr>
            <p:cNvPr id="1050" name="Rectangle 55"/>
            <p:cNvSpPr>
              <a:spLocks noChangeArrowheads="1"/>
            </p:cNvSpPr>
            <p:nvPr/>
          </p:nvSpPr>
          <p:spPr bwMode="auto">
            <a:xfrm>
              <a:off x="3826" y="3055"/>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Symbol" panose="05050102010706020507" pitchFamily="18" charset="2"/>
                </a:rPr>
                <a:t>+</a:t>
              </a:r>
              <a:endParaRPr lang="en-US" altLang="nl-NL"/>
            </a:p>
          </p:txBody>
        </p:sp>
        <p:sp>
          <p:nvSpPr>
            <p:cNvPr id="1051" name="Rectangle 56"/>
            <p:cNvSpPr>
              <a:spLocks noChangeArrowheads="1"/>
            </p:cNvSpPr>
            <p:nvPr/>
          </p:nvSpPr>
          <p:spPr bwMode="auto">
            <a:xfrm>
              <a:off x="3343" y="3055"/>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Symbol" panose="05050102010706020507" pitchFamily="18" charset="2"/>
                </a:rPr>
                <a:t>+</a:t>
              </a:r>
              <a:endParaRPr lang="en-US" altLang="nl-NL"/>
            </a:p>
          </p:txBody>
        </p:sp>
        <p:sp>
          <p:nvSpPr>
            <p:cNvPr id="1052" name="Rectangle 57"/>
            <p:cNvSpPr>
              <a:spLocks noChangeArrowheads="1"/>
            </p:cNvSpPr>
            <p:nvPr/>
          </p:nvSpPr>
          <p:spPr bwMode="auto">
            <a:xfrm>
              <a:off x="2863" y="3055"/>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Symbol" panose="05050102010706020507" pitchFamily="18" charset="2"/>
                </a:rPr>
                <a:t>-</a:t>
              </a:r>
              <a:endParaRPr lang="en-US" altLang="nl-NL"/>
            </a:p>
          </p:txBody>
        </p:sp>
        <p:sp>
          <p:nvSpPr>
            <p:cNvPr id="1053" name="Rectangle 58"/>
            <p:cNvSpPr>
              <a:spLocks noChangeArrowheads="1"/>
            </p:cNvSpPr>
            <p:nvPr/>
          </p:nvSpPr>
          <p:spPr bwMode="auto">
            <a:xfrm>
              <a:off x="2278" y="3055"/>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Symbol" panose="05050102010706020507" pitchFamily="18" charset="2"/>
                </a:rPr>
                <a:t>-</a:t>
              </a:r>
              <a:endParaRPr lang="en-US" altLang="nl-NL"/>
            </a:p>
          </p:txBody>
        </p:sp>
        <p:sp>
          <p:nvSpPr>
            <p:cNvPr id="1054" name="Rectangle 59"/>
            <p:cNvSpPr>
              <a:spLocks noChangeArrowheads="1"/>
            </p:cNvSpPr>
            <p:nvPr/>
          </p:nvSpPr>
          <p:spPr bwMode="auto">
            <a:xfrm>
              <a:off x="3511" y="2917"/>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055" name="Rectangle 60"/>
            <p:cNvSpPr>
              <a:spLocks noChangeArrowheads="1"/>
            </p:cNvSpPr>
            <p:nvPr/>
          </p:nvSpPr>
          <p:spPr bwMode="auto">
            <a:xfrm>
              <a:off x="3029" y="2917"/>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056" name="Rectangle 61"/>
            <p:cNvSpPr>
              <a:spLocks noChangeArrowheads="1"/>
            </p:cNvSpPr>
            <p:nvPr/>
          </p:nvSpPr>
          <p:spPr bwMode="auto">
            <a:xfrm>
              <a:off x="2549" y="2917"/>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057" name="Rectangle 62"/>
            <p:cNvSpPr>
              <a:spLocks noChangeArrowheads="1"/>
            </p:cNvSpPr>
            <p:nvPr/>
          </p:nvSpPr>
          <p:spPr bwMode="auto">
            <a:xfrm>
              <a:off x="1937" y="3048"/>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nl-NL" altLang="nl-NL" dirty="0" smtClean="0"/>
              <a:t>OVERVIEW</a:t>
            </a:r>
            <a:endParaRPr lang="en-US" altLang="nl-NL" dirty="0" smtClean="0"/>
          </a:p>
        </p:txBody>
      </p:sp>
      <p:sp>
        <p:nvSpPr>
          <p:cNvPr id="4099" name="Rectangle 3"/>
          <p:cNvSpPr>
            <a:spLocks noGrp="1" noChangeArrowheads="1"/>
          </p:cNvSpPr>
          <p:nvPr>
            <p:ph idx="1"/>
          </p:nvPr>
        </p:nvSpPr>
        <p:spPr/>
        <p:txBody>
          <a:bodyPr/>
          <a:lstStyle/>
          <a:p>
            <a:r>
              <a:rPr lang="en-US" altLang="nl-NL" dirty="0"/>
              <a:t>Sparse </a:t>
            </a:r>
            <a:r>
              <a:rPr lang="en-US" altLang="nl-NL" dirty="0" smtClean="0"/>
              <a:t>matrices</a:t>
            </a:r>
          </a:p>
          <a:p>
            <a:pPr eaLnBrk="1" hangingPunct="1"/>
            <a:r>
              <a:rPr lang="en-US" altLang="nl-NL" dirty="0" smtClean="0"/>
              <a:t>Large systems of linear equations</a:t>
            </a:r>
            <a:endParaRPr lang="nl-NL" altLang="nl-NL" dirty="0" smtClean="0"/>
          </a:p>
          <a:p>
            <a:pPr eaLnBrk="1" hangingPunct="1"/>
            <a:r>
              <a:rPr lang="nl-NL" altLang="nl-NL" dirty="0" err="1" smtClean="0"/>
              <a:t>Iterative</a:t>
            </a:r>
            <a:r>
              <a:rPr lang="nl-NL" altLang="nl-NL" dirty="0" smtClean="0"/>
              <a:t> </a:t>
            </a:r>
            <a:r>
              <a:rPr lang="nl-NL" altLang="nl-NL" dirty="0" err="1" smtClean="0"/>
              <a:t>methods</a:t>
            </a:r>
            <a:r>
              <a:rPr lang="nl-NL" altLang="nl-NL" dirty="0" smtClean="0"/>
              <a:t> </a:t>
            </a:r>
            <a:r>
              <a:rPr lang="nl-NL" altLang="nl-NL" dirty="0" err="1" smtClean="0"/>
              <a:t>for</a:t>
            </a:r>
            <a:r>
              <a:rPr lang="nl-NL" altLang="nl-NL" dirty="0" smtClean="0"/>
              <a:t> large systems of </a:t>
            </a:r>
            <a:r>
              <a:rPr lang="nl-NL" altLang="nl-NL" dirty="0" err="1" smtClean="0"/>
              <a:t>equations</a:t>
            </a:r>
            <a:endParaRPr lang="nl-NL" altLang="nl-NL" dirty="0" smtClean="0"/>
          </a:p>
          <a:p>
            <a:pPr lvl="1"/>
            <a:r>
              <a:rPr lang="en-US" altLang="nl-NL" dirty="0" smtClean="0"/>
              <a:t>Jacobi method</a:t>
            </a:r>
          </a:p>
          <a:p>
            <a:pPr lvl="1"/>
            <a:r>
              <a:rPr lang="en-US" altLang="nl-NL" dirty="0" smtClean="0"/>
              <a:t>Gauss-Seidel method</a:t>
            </a:r>
            <a:endParaRPr lang="nl-NL" altLang="nl-NL"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nl-NL" altLang="nl-NL" smtClean="0"/>
              <a:t>THE JACOBI METHOD</a:t>
            </a:r>
            <a:endParaRPr lang="en-US" altLang="nl-NL" smtClean="0"/>
          </a:p>
        </p:txBody>
      </p:sp>
      <p:sp>
        <p:nvSpPr>
          <p:cNvPr id="17411" name="Rectangle 3"/>
          <p:cNvSpPr>
            <a:spLocks noGrp="1" noChangeArrowheads="1"/>
          </p:cNvSpPr>
          <p:nvPr>
            <p:ph idx="1"/>
          </p:nvPr>
        </p:nvSpPr>
        <p:spPr/>
        <p:txBody>
          <a:bodyPr/>
          <a:lstStyle/>
          <a:p>
            <a:pPr eaLnBrk="1" hangingPunct="1"/>
            <a:r>
              <a:rPr lang="nl-NL" altLang="nl-NL" dirty="0" smtClean="0"/>
              <a:t>In </a:t>
            </a:r>
            <a:r>
              <a:rPr lang="nl-NL" altLang="nl-NL" dirty="0" err="1" smtClean="0"/>
              <a:t>the</a:t>
            </a:r>
            <a:r>
              <a:rPr lang="nl-NL" altLang="nl-NL" dirty="0" smtClean="0"/>
              <a:t> Jacobi </a:t>
            </a:r>
            <a:r>
              <a:rPr lang="nl-NL" altLang="nl-NL" dirty="0" err="1" smtClean="0"/>
              <a:t>scheme</a:t>
            </a:r>
            <a:r>
              <a:rPr lang="nl-NL" altLang="nl-NL" dirty="0" smtClean="0"/>
              <a:t> </a:t>
            </a:r>
            <a:r>
              <a:rPr lang="nl-NL" altLang="nl-NL" dirty="0" err="1" smtClean="0"/>
              <a:t>the</a:t>
            </a:r>
            <a:r>
              <a:rPr lang="nl-NL" altLang="nl-NL" dirty="0" smtClean="0"/>
              <a:t> iteration </a:t>
            </a:r>
            <a:r>
              <a:rPr lang="nl-NL" altLang="nl-NL" dirty="0" err="1" smtClean="0"/>
              <a:t>proceeds</a:t>
            </a:r>
            <a:r>
              <a:rPr lang="nl-NL" altLang="nl-NL" dirty="0" smtClean="0"/>
              <a:t> as </a:t>
            </a:r>
            <a:r>
              <a:rPr lang="nl-NL" altLang="nl-NL" dirty="0" err="1" smtClean="0"/>
              <a:t>follows</a:t>
            </a:r>
            <a:r>
              <a:rPr lang="nl-NL" altLang="nl-NL" dirty="0" smtClean="0"/>
              <a:t>:</a:t>
            </a:r>
          </a:p>
          <a:p>
            <a:pPr lvl="1" eaLnBrk="1" hangingPunct="1"/>
            <a:r>
              <a:rPr lang="nl-NL" altLang="nl-NL" dirty="0" smtClean="0"/>
              <a:t>Start </a:t>
            </a:r>
            <a:r>
              <a:rPr lang="nl-NL" altLang="nl-NL" dirty="0" err="1" smtClean="0"/>
              <a:t>with</a:t>
            </a:r>
            <a:r>
              <a:rPr lang="nl-NL" altLang="nl-NL" dirty="0" smtClean="0"/>
              <a:t> </a:t>
            </a:r>
            <a:r>
              <a:rPr lang="nl-NL" altLang="nl-NL" dirty="0" err="1" smtClean="0"/>
              <a:t>an</a:t>
            </a:r>
            <a:r>
              <a:rPr lang="nl-NL" altLang="nl-NL" dirty="0" smtClean="0"/>
              <a:t> </a:t>
            </a:r>
            <a:r>
              <a:rPr lang="nl-NL" altLang="nl-NL" dirty="0" err="1" smtClean="0"/>
              <a:t>initial</a:t>
            </a:r>
            <a:r>
              <a:rPr lang="nl-NL" altLang="nl-NL" dirty="0" smtClean="0"/>
              <a:t> </a:t>
            </a:r>
            <a:r>
              <a:rPr lang="nl-NL" altLang="nl-NL" dirty="0" err="1" smtClean="0"/>
              <a:t>guess</a:t>
            </a:r>
            <a:r>
              <a:rPr lang="nl-NL" altLang="nl-NL" dirty="0" smtClean="0"/>
              <a:t> </a:t>
            </a:r>
            <a:r>
              <a:rPr lang="nl-NL" altLang="nl-NL" dirty="0" err="1" smtClean="0"/>
              <a:t>for</a:t>
            </a:r>
            <a:r>
              <a:rPr lang="nl-NL" altLang="nl-NL" dirty="0" smtClean="0"/>
              <a:t> </a:t>
            </a:r>
            <a:r>
              <a:rPr lang="nl-NL" altLang="nl-NL" dirty="0" err="1" smtClean="0"/>
              <a:t>the</a:t>
            </a:r>
            <a:r>
              <a:rPr lang="nl-NL" altLang="nl-NL" dirty="0" smtClean="0"/>
              <a:t> </a:t>
            </a:r>
            <a:r>
              <a:rPr lang="nl-NL" altLang="nl-NL" dirty="0" err="1" smtClean="0"/>
              <a:t>values</a:t>
            </a:r>
            <a:r>
              <a:rPr lang="nl-NL" altLang="nl-NL" dirty="0" smtClean="0"/>
              <a:t> of T at </a:t>
            </a:r>
            <a:r>
              <a:rPr lang="nl-NL" altLang="nl-NL" dirty="0" err="1" smtClean="0"/>
              <a:t>each</a:t>
            </a:r>
            <a:r>
              <a:rPr lang="nl-NL" altLang="nl-NL" dirty="0" smtClean="0"/>
              <a:t> node, we </a:t>
            </a:r>
            <a:r>
              <a:rPr lang="nl-NL" altLang="nl-NL" dirty="0" err="1" smtClean="0"/>
              <a:t>calculate</a:t>
            </a:r>
            <a:r>
              <a:rPr lang="nl-NL" altLang="nl-NL" dirty="0" smtClean="0"/>
              <a:t> </a:t>
            </a:r>
            <a:r>
              <a:rPr lang="nl-NL" altLang="nl-NL" dirty="0" err="1" smtClean="0"/>
              <a:t>an</a:t>
            </a:r>
            <a:r>
              <a:rPr lang="nl-NL" altLang="nl-NL" dirty="0" smtClean="0"/>
              <a:t> new, </a:t>
            </a:r>
            <a:r>
              <a:rPr lang="nl-NL" altLang="nl-NL" dirty="0" err="1" smtClean="0"/>
              <a:t>updated</a:t>
            </a:r>
            <a:r>
              <a:rPr lang="nl-NL" altLang="nl-NL" dirty="0" smtClean="0"/>
              <a:t> </a:t>
            </a:r>
            <a:r>
              <a:rPr lang="nl-NL" altLang="nl-NL" dirty="0" err="1" smtClean="0"/>
              <a:t>values</a:t>
            </a:r>
            <a:r>
              <a:rPr lang="nl-NL" altLang="nl-NL" dirty="0" smtClean="0"/>
              <a:t> </a:t>
            </a:r>
            <a:r>
              <a:rPr lang="nl-NL" altLang="nl-NL" dirty="0" err="1" smtClean="0"/>
              <a:t>using</a:t>
            </a:r>
            <a:r>
              <a:rPr lang="nl-NL" altLang="nl-NL" dirty="0" smtClean="0"/>
              <a:t> </a:t>
            </a:r>
            <a:r>
              <a:rPr lang="nl-NL" altLang="nl-NL" dirty="0" err="1" smtClean="0"/>
              <a:t>the</a:t>
            </a:r>
            <a:r>
              <a:rPr lang="nl-NL" altLang="nl-NL" dirty="0" smtClean="0"/>
              <a:t> </a:t>
            </a:r>
            <a:r>
              <a:rPr lang="nl-NL" altLang="nl-NL" dirty="0" err="1" smtClean="0"/>
              <a:t>equation</a:t>
            </a:r>
            <a:r>
              <a:rPr lang="nl-NL" altLang="nl-NL" dirty="0" smtClean="0"/>
              <a:t> of </a:t>
            </a:r>
            <a:r>
              <a:rPr lang="nl-NL" altLang="nl-NL" dirty="0" err="1" smtClean="0"/>
              <a:t>the</a:t>
            </a:r>
            <a:r>
              <a:rPr lang="nl-NL" altLang="nl-NL" dirty="0" smtClean="0"/>
              <a:t> </a:t>
            </a:r>
            <a:r>
              <a:rPr lang="nl-NL" altLang="nl-NL" dirty="0" err="1" smtClean="0"/>
              <a:t>previous</a:t>
            </a:r>
            <a:r>
              <a:rPr lang="nl-NL" altLang="nl-NL" dirty="0" smtClean="0"/>
              <a:t> slide and store a new vector:</a:t>
            </a:r>
          </a:p>
          <a:p>
            <a:pPr lvl="1" eaLnBrk="1" hangingPunct="1"/>
            <a:endParaRPr lang="nl-NL" altLang="nl-NL" dirty="0" smtClean="0"/>
          </a:p>
          <a:p>
            <a:pPr lvl="1" eaLnBrk="1" hangingPunct="1"/>
            <a:endParaRPr lang="nl-NL" altLang="nl-NL" dirty="0" smtClean="0"/>
          </a:p>
          <a:p>
            <a:pPr lvl="1" eaLnBrk="1" hangingPunct="1"/>
            <a:r>
              <a:rPr lang="nl-NL" altLang="nl-NL" dirty="0" smtClean="0"/>
              <a:t>Do </a:t>
            </a:r>
            <a:r>
              <a:rPr lang="nl-NL" altLang="nl-NL" dirty="0" err="1" smtClean="0"/>
              <a:t>this</a:t>
            </a:r>
            <a:r>
              <a:rPr lang="nl-NL" altLang="nl-NL" dirty="0" smtClean="0"/>
              <a:t> </a:t>
            </a:r>
            <a:r>
              <a:rPr lang="nl-NL" altLang="nl-NL" dirty="0" err="1" smtClean="0"/>
              <a:t>for</a:t>
            </a:r>
            <a:r>
              <a:rPr lang="nl-NL" altLang="nl-NL" dirty="0" smtClean="0"/>
              <a:t> </a:t>
            </a:r>
            <a:r>
              <a:rPr lang="nl-NL" altLang="nl-NL" dirty="0" err="1" smtClean="0"/>
              <a:t>all</a:t>
            </a:r>
            <a:r>
              <a:rPr lang="nl-NL" altLang="nl-NL" dirty="0" smtClean="0"/>
              <a:t> </a:t>
            </a:r>
            <a:r>
              <a:rPr lang="nl-NL" altLang="nl-NL" dirty="0" err="1" smtClean="0"/>
              <a:t>other</a:t>
            </a:r>
            <a:r>
              <a:rPr lang="nl-NL" altLang="nl-NL" dirty="0" smtClean="0"/>
              <a:t> </a:t>
            </a:r>
            <a:r>
              <a:rPr lang="nl-NL" altLang="nl-NL" dirty="0" err="1" smtClean="0"/>
              <a:t>nodes</a:t>
            </a:r>
            <a:r>
              <a:rPr lang="nl-NL" altLang="nl-NL" dirty="0" smtClean="0"/>
              <a:t>, and </a:t>
            </a:r>
            <a:r>
              <a:rPr lang="nl-NL" altLang="nl-NL" dirty="0" err="1" smtClean="0"/>
              <a:t>use</a:t>
            </a:r>
            <a:r>
              <a:rPr lang="nl-NL" altLang="nl-NL" dirty="0" smtClean="0"/>
              <a:t> new </a:t>
            </a:r>
            <a:r>
              <a:rPr lang="nl-NL" altLang="nl-NL" dirty="0" err="1" smtClean="0"/>
              <a:t>values</a:t>
            </a:r>
            <a:r>
              <a:rPr lang="nl-NL" altLang="nl-NL" dirty="0" smtClean="0"/>
              <a:t> as </a:t>
            </a:r>
            <a:r>
              <a:rPr lang="nl-NL" altLang="nl-NL" dirty="0" err="1" smtClean="0"/>
              <a:t>guess</a:t>
            </a:r>
            <a:r>
              <a:rPr lang="nl-NL" altLang="nl-NL" dirty="0" smtClean="0"/>
              <a:t>, </a:t>
            </a:r>
            <a:r>
              <a:rPr lang="nl-NL" altLang="nl-NL" dirty="0" err="1" smtClean="0"/>
              <a:t>Repeat</a:t>
            </a:r>
            <a:r>
              <a:rPr lang="nl-NL" altLang="nl-NL" dirty="0" smtClean="0"/>
              <a:t>!</a:t>
            </a:r>
          </a:p>
          <a:p>
            <a:pPr lvl="1" eaLnBrk="1" hangingPunct="1"/>
            <a:endParaRPr lang="en-US" altLang="nl-NL" dirty="0" smtClean="0"/>
          </a:p>
        </p:txBody>
      </p:sp>
      <p:grpSp>
        <p:nvGrpSpPr>
          <p:cNvPr id="17412" name="Group 7"/>
          <p:cNvGrpSpPr>
            <a:grpSpLocks noChangeAspect="1"/>
          </p:cNvGrpSpPr>
          <p:nvPr/>
        </p:nvGrpSpPr>
        <p:grpSpPr bwMode="auto">
          <a:xfrm>
            <a:off x="1828800" y="4983162"/>
            <a:ext cx="5257800" cy="884238"/>
            <a:chOff x="1152" y="2824"/>
            <a:chExt cx="3312" cy="557"/>
          </a:xfrm>
        </p:grpSpPr>
        <p:sp>
          <p:nvSpPr>
            <p:cNvPr id="17414" name="AutoShape 6"/>
            <p:cNvSpPr>
              <a:spLocks noChangeAspect="1" noChangeArrowheads="1" noTextEdit="1"/>
            </p:cNvSpPr>
            <p:nvPr/>
          </p:nvSpPr>
          <p:spPr bwMode="auto">
            <a:xfrm>
              <a:off x="1152" y="2836"/>
              <a:ext cx="3312"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7415" name="Line 8"/>
            <p:cNvSpPr>
              <a:spLocks noChangeShapeType="1"/>
            </p:cNvSpPr>
            <p:nvPr/>
          </p:nvSpPr>
          <p:spPr bwMode="auto">
            <a:xfrm>
              <a:off x="1772" y="3113"/>
              <a:ext cx="26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7416" name="Rectangle 9"/>
            <p:cNvSpPr>
              <a:spLocks noChangeArrowheads="1"/>
            </p:cNvSpPr>
            <p:nvPr/>
          </p:nvSpPr>
          <p:spPr bwMode="auto">
            <a:xfrm>
              <a:off x="3053" y="3141"/>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4</a:t>
              </a:r>
              <a:endParaRPr lang="en-US" altLang="nl-NL"/>
            </a:p>
          </p:txBody>
        </p:sp>
        <p:sp>
          <p:nvSpPr>
            <p:cNvPr id="17417" name="Rectangle 10"/>
            <p:cNvSpPr>
              <a:spLocks noChangeArrowheads="1"/>
            </p:cNvSpPr>
            <p:nvPr/>
          </p:nvSpPr>
          <p:spPr bwMode="auto">
            <a:xfrm>
              <a:off x="4206" y="2967"/>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Times New Roman" panose="02020603050405020304" pitchFamily="18" charset="0"/>
                </a:rPr>
                <a:t>,</a:t>
              </a:r>
              <a:endParaRPr lang="en-US" altLang="nl-NL"/>
            </a:p>
          </p:txBody>
        </p:sp>
        <p:sp>
          <p:nvSpPr>
            <p:cNvPr id="17418" name="Rectangle 11"/>
            <p:cNvSpPr>
              <a:spLocks noChangeArrowheads="1"/>
            </p:cNvSpPr>
            <p:nvPr/>
          </p:nvSpPr>
          <p:spPr bwMode="auto">
            <a:xfrm>
              <a:off x="3453" y="2967"/>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Times New Roman" panose="02020603050405020304" pitchFamily="18" charset="0"/>
                </a:rPr>
                <a:t>,</a:t>
              </a:r>
              <a:endParaRPr lang="en-US" altLang="nl-NL"/>
            </a:p>
          </p:txBody>
        </p:sp>
        <p:sp>
          <p:nvSpPr>
            <p:cNvPr id="17419" name="Rectangle 12"/>
            <p:cNvSpPr>
              <a:spLocks noChangeArrowheads="1"/>
            </p:cNvSpPr>
            <p:nvPr/>
          </p:nvSpPr>
          <p:spPr bwMode="auto">
            <a:xfrm>
              <a:off x="3400" y="2967"/>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Times New Roman" panose="02020603050405020304" pitchFamily="18" charset="0"/>
                </a:rPr>
                <a:t>1</a:t>
              </a:r>
              <a:endParaRPr lang="en-US" altLang="nl-NL"/>
            </a:p>
          </p:txBody>
        </p:sp>
        <p:sp>
          <p:nvSpPr>
            <p:cNvPr id="17420" name="Rectangle 13"/>
            <p:cNvSpPr>
              <a:spLocks noChangeArrowheads="1"/>
            </p:cNvSpPr>
            <p:nvPr/>
          </p:nvSpPr>
          <p:spPr bwMode="auto">
            <a:xfrm>
              <a:off x="2800" y="2967"/>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Times New Roman" panose="02020603050405020304" pitchFamily="18" charset="0"/>
                </a:rPr>
                <a:t>,</a:t>
              </a:r>
              <a:endParaRPr lang="en-US" altLang="nl-NL"/>
            </a:p>
          </p:txBody>
        </p:sp>
        <p:sp>
          <p:nvSpPr>
            <p:cNvPr id="17421" name="Rectangle 14"/>
            <p:cNvSpPr>
              <a:spLocks noChangeArrowheads="1"/>
            </p:cNvSpPr>
            <p:nvPr/>
          </p:nvSpPr>
          <p:spPr bwMode="auto">
            <a:xfrm>
              <a:off x="2747" y="2967"/>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Times New Roman" panose="02020603050405020304" pitchFamily="18" charset="0"/>
                </a:rPr>
                <a:t>1</a:t>
              </a:r>
              <a:endParaRPr lang="en-US" altLang="nl-NL"/>
            </a:p>
          </p:txBody>
        </p:sp>
        <p:sp>
          <p:nvSpPr>
            <p:cNvPr id="17422" name="Rectangle 15"/>
            <p:cNvSpPr>
              <a:spLocks noChangeArrowheads="1"/>
            </p:cNvSpPr>
            <p:nvPr/>
          </p:nvSpPr>
          <p:spPr bwMode="auto">
            <a:xfrm>
              <a:off x="2149" y="2967"/>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Times New Roman" panose="02020603050405020304" pitchFamily="18" charset="0"/>
                </a:rPr>
                <a:t>,</a:t>
              </a:r>
              <a:endParaRPr lang="en-US" altLang="nl-NL"/>
            </a:p>
          </p:txBody>
        </p:sp>
        <p:sp>
          <p:nvSpPr>
            <p:cNvPr id="17423" name="Rectangle 16"/>
            <p:cNvSpPr>
              <a:spLocks noChangeArrowheads="1"/>
            </p:cNvSpPr>
            <p:nvPr/>
          </p:nvSpPr>
          <p:spPr bwMode="auto">
            <a:xfrm>
              <a:off x="1336" y="3109"/>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Times New Roman" panose="02020603050405020304" pitchFamily="18" charset="0"/>
                </a:rPr>
                <a:t>,</a:t>
              </a:r>
              <a:endParaRPr lang="en-US" altLang="nl-NL"/>
            </a:p>
          </p:txBody>
        </p:sp>
        <p:sp>
          <p:nvSpPr>
            <p:cNvPr id="17424" name="Rectangle 17"/>
            <p:cNvSpPr>
              <a:spLocks noChangeArrowheads="1"/>
            </p:cNvSpPr>
            <p:nvPr/>
          </p:nvSpPr>
          <p:spPr bwMode="auto">
            <a:xfrm>
              <a:off x="4237" y="2967"/>
              <a:ext cx="14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old</a:t>
              </a:r>
              <a:endParaRPr lang="en-US" altLang="nl-NL"/>
            </a:p>
          </p:txBody>
        </p:sp>
        <p:sp>
          <p:nvSpPr>
            <p:cNvPr id="17425" name="Rectangle 18"/>
            <p:cNvSpPr>
              <a:spLocks noChangeArrowheads="1"/>
            </p:cNvSpPr>
            <p:nvPr/>
          </p:nvSpPr>
          <p:spPr bwMode="auto">
            <a:xfrm>
              <a:off x="4071" y="2967"/>
              <a:ext cx="1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Nx</a:t>
              </a:r>
              <a:endParaRPr lang="en-US" altLang="nl-NL"/>
            </a:p>
          </p:txBody>
        </p:sp>
        <p:sp>
          <p:nvSpPr>
            <p:cNvPr id="17426" name="Rectangle 19"/>
            <p:cNvSpPr>
              <a:spLocks noChangeArrowheads="1"/>
            </p:cNvSpPr>
            <p:nvPr/>
          </p:nvSpPr>
          <p:spPr bwMode="auto">
            <a:xfrm>
              <a:off x="3929" y="2967"/>
              <a:ext cx="5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k</a:t>
              </a:r>
              <a:endParaRPr lang="en-US" altLang="nl-NL"/>
            </a:p>
          </p:txBody>
        </p:sp>
        <p:sp>
          <p:nvSpPr>
            <p:cNvPr id="17427" name="Rectangle 20"/>
            <p:cNvSpPr>
              <a:spLocks noChangeArrowheads="1"/>
            </p:cNvSpPr>
            <p:nvPr/>
          </p:nvSpPr>
          <p:spPr bwMode="auto">
            <a:xfrm>
              <a:off x="3485" y="2967"/>
              <a:ext cx="14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old</a:t>
              </a:r>
              <a:endParaRPr lang="en-US" altLang="nl-NL"/>
            </a:p>
          </p:txBody>
        </p:sp>
        <p:sp>
          <p:nvSpPr>
            <p:cNvPr id="17428" name="Rectangle 21"/>
            <p:cNvSpPr>
              <a:spLocks noChangeArrowheads="1"/>
            </p:cNvSpPr>
            <p:nvPr/>
          </p:nvSpPr>
          <p:spPr bwMode="auto">
            <a:xfrm>
              <a:off x="3276" y="2967"/>
              <a:ext cx="5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k</a:t>
              </a:r>
              <a:endParaRPr lang="en-US" altLang="nl-NL"/>
            </a:p>
          </p:txBody>
        </p:sp>
        <p:sp>
          <p:nvSpPr>
            <p:cNvPr id="17429" name="Rectangle 22"/>
            <p:cNvSpPr>
              <a:spLocks noChangeArrowheads="1"/>
            </p:cNvSpPr>
            <p:nvPr/>
          </p:nvSpPr>
          <p:spPr bwMode="auto">
            <a:xfrm>
              <a:off x="2831" y="2967"/>
              <a:ext cx="14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old</a:t>
              </a:r>
              <a:endParaRPr lang="en-US" altLang="nl-NL"/>
            </a:p>
          </p:txBody>
        </p:sp>
        <p:sp>
          <p:nvSpPr>
            <p:cNvPr id="17430" name="Rectangle 23"/>
            <p:cNvSpPr>
              <a:spLocks noChangeArrowheads="1"/>
            </p:cNvSpPr>
            <p:nvPr/>
          </p:nvSpPr>
          <p:spPr bwMode="auto">
            <a:xfrm>
              <a:off x="2624" y="2967"/>
              <a:ext cx="5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k</a:t>
              </a:r>
              <a:endParaRPr lang="en-US" altLang="nl-NL"/>
            </a:p>
          </p:txBody>
        </p:sp>
        <p:sp>
          <p:nvSpPr>
            <p:cNvPr id="17431" name="Rectangle 24"/>
            <p:cNvSpPr>
              <a:spLocks noChangeArrowheads="1"/>
            </p:cNvSpPr>
            <p:nvPr/>
          </p:nvSpPr>
          <p:spPr bwMode="auto">
            <a:xfrm>
              <a:off x="2180" y="2967"/>
              <a:ext cx="14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old</a:t>
              </a:r>
              <a:endParaRPr lang="en-US" altLang="nl-NL"/>
            </a:p>
          </p:txBody>
        </p:sp>
        <p:sp>
          <p:nvSpPr>
            <p:cNvPr id="17432" name="Rectangle 25"/>
            <p:cNvSpPr>
              <a:spLocks noChangeArrowheads="1"/>
            </p:cNvSpPr>
            <p:nvPr/>
          </p:nvSpPr>
          <p:spPr bwMode="auto">
            <a:xfrm>
              <a:off x="2014" y="2967"/>
              <a:ext cx="1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Nx</a:t>
              </a:r>
              <a:endParaRPr lang="en-US" altLang="nl-NL"/>
            </a:p>
          </p:txBody>
        </p:sp>
        <p:sp>
          <p:nvSpPr>
            <p:cNvPr id="17433" name="Rectangle 26"/>
            <p:cNvSpPr>
              <a:spLocks noChangeArrowheads="1"/>
            </p:cNvSpPr>
            <p:nvPr/>
          </p:nvSpPr>
          <p:spPr bwMode="auto">
            <a:xfrm>
              <a:off x="1874" y="2967"/>
              <a:ext cx="5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k</a:t>
              </a:r>
              <a:endParaRPr lang="en-US" altLang="nl-NL"/>
            </a:p>
          </p:txBody>
        </p:sp>
        <p:sp>
          <p:nvSpPr>
            <p:cNvPr id="17434" name="Rectangle 27"/>
            <p:cNvSpPr>
              <a:spLocks noChangeArrowheads="1"/>
            </p:cNvSpPr>
            <p:nvPr/>
          </p:nvSpPr>
          <p:spPr bwMode="auto">
            <a:xfrm>
              <a:off x="1369" y="3109"/>
              <a:ext cx="1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new</a:t>
              </a:r>
              <a:endParaRPr lang="en-US" altLang="nl-NL"/>
            </a:p>
          </p:txBody>
        </p:sp>
        <p:sp>
          <p:nvSpPr>
            <p:cNvPr id="17435" name="Rectangle 28"/>
            <p:cNvSpPr>
              <a:spLocks noChangeArrowheads="1"/>
            </p:cNvSpPr>
            <p:nvPr/>
          </p:nvSpPr>
          <p:spPr bwMode="auto">
            <a:xfrm>
              <a:off x="1270" y="3109"/>
              <a:ext cx="5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k</a:t>
              </a:r>
              <a:endParaRPr lang="en-US" altLang="nl-NL"/>
            </a:p>
          </p:txBody>
        </p:sp>
        <p:sp>
          <p:nvSpPr>
            <p:cNvPr id="17436" name="Rectangle 29"/>
            <p:cNvSpPr>
              <a:spLocks noChangeArrowheads="1"/>
            </p:cNvSpPr>
            <p:nvPr/>
          </p:nvSpPr>
          <p:spPr bwMode="auto">
            <a:xfrm>
              <a:off x="3828" y="2847"/>
              <a:ext cx="1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T</a:t>
              </a:r>
              <a:endParaRPr lang="en-US" altLang="nl-NL"/>
            </a:p>
          </p:txBody>
        </p:sp>
        <p:sp>
          <p:nvSpPr>
            <p:cNvPr id="17437" name="Rectangle 30"/>
            <p:cNvSpPr>
              <a:spLocks noChangeArrowheads="1"/>
            </p:cNvSpPr>
            <p:nvPr/>
          </p:nvSpPr>
          <p:spPr bwMode="auto">
            <a:xfrm>
              <a:off x="3175" y="2847"/>
              <a:ext cx="1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T</a:t>
              </a:r>
              <a:endParaRPr lang="en-US" altLang="nl-NL"/>
            </a:p>
          </p:txBody>
        </p:sp>
        <p:sp>
          <p:nvSpPr>
            <p:cNvPr id="17438" name="Rectangle 31"/>
            <p:cNvSpPr>
              <a:spLocks noChangeArrowheads="1"/>
            </p:cNvSpPr>
            <p:nvPr/>
          </p:nvSpPr>
          <p:spPr bwMode="auto">
            <a:xfrm>
              <a:off x="2524" y="2847"/>
              <a:ext cx="1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T</a:t>
              </a:r>
              <a:endParaRPr lang="en-US" altLang="nl-NL"/>
            </a:p>
          </p:txBody>
        </p:sp>
        <p:sp>
          <p:nvSpPr>
            <p:cNvPr id="17439" name="Rectangle 32"/>
            <p:cNvSpPr>
              <a:spLocks noChangeArrowheads="1"/>
            </p:cNvSpPr>
            <p:nvPr/>
          </p:nvSpPr>
          <p:spPr bwMode="auto">
            <a:xfrm>
              <a:off x="1773" y="2847"/>
              <a:ext cx="1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T</a:t>
              </a:r>
              <a:endParaRPr lang="en-US" altLang="nl-NL"/>
            </a:p>
          </p:txBody>
        </p:sp>
        <p:sp>
          <p:nvSpPr>
            <p:cNvPr id="17440" name="Rectangle 33"/>
            <p:cNvSpPr>
              <a:spLocks noChangeArrowheads="1"/>
            </p:cNvSpPr>
            <p:nvPr/>
          </p:nvSpPr>
          <p:spPr bwMode="auto">
            <a:xfrm>
              <a:off x="1169" y="2988"/>
              <a:ext cx="1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T</a:t>
              </a:r>
              <a:endParaRPr lang="en-US" altLang="nl-NL"/>
            </a:p>
          </p:txBody>
        </p:sp>
        <p:sp>
          <p:nvSpPr>
            <p:cNvPr id="17441" name="Rectangle 34"/>
            <p:cNvSpPr>
              <a:spLocks noChangeArrowheads="1"/>
            </p:cNvSpPr>
            <p:nvPr/>
          </p:nvSpPr>
          <p:spPr bwMode="auto">
            <a:xfrm>
              <a:off x="3994" y="2954"/>
              <a:ext cx="6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Symbol" panose="05050102010706020507" pitchFamily="18" charset="2"/>
                </a:rPr>
                <a:t>+</a:t>
              </a:r>
              <a:endParaRPr lang="en-US" altLang="nl-NL"/>
            </a:p>
          </p:txBody>
        </p:sp>
        <p:sp>
          <p:nvSpPr>
            <p:cNvPr id="17442" name="Rectangle 35"/>
            <p:cNvSpPr>
              <a:spLocks noChangeArrowheads="1"/>
            </p:cNvSpPr>
            <p:nvPr/>
          </p:nvSpPr>
          <p:spPr bwMode="auto">
            <a:xfrm>
              <a:off x="3341" y="2954"/>
              <a:ext cx="6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Symbol" panose="05050102010706020507" pitchFamily="18" charset="2"/>
                </a:rPr>
                <a:t>+</a:t>
              </a:r>
              <a:endParaRPr lang="en-US" altLang="nl-NL"/>
            </a:p>
          </p:txBody>
        </p:sp>
        <p:sp>
          <p:nvSpPr>
            <p:cNvPr id="17443" name="Rectangle 36"/>
            <p:cNvSpPr>
              <a:spLocks noChangeArrowheads="1"/>
            </p:cNvSpPr>
            <p:nvPr/>
          </p:nvSpPr>
          <p:spPr bwMode="auto">
            <a:xfrm>
              <a:off x="2690" y="2954"/>
              <a:ext cx="6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dirty="0">
                  <a:latin typeface="Symbol" panose="05050102010706020507" pitchFamily="18" charset="2"/>
                </a:rPr>
                <a:t>-</a:t>
              </a:r>
              <a:endParaRPr lang="en-US" altLang="nl-NL" dirty="0"/>
            </a:p>
          </p:txBody>
        </p:sp>
        <p:sp>
          <p:nvSpPr>
            <p:cNvPr id="17444" name="Rectangle 37"/>
            <p:cNvSpPr>
              <a:spLocks noChangeArrowheads="1"/>
            </p:cNvSpPr>
            <p:nvPr/>
          </p:nvSpPr>
          <p:spPr bwMode="auto">
            <a:xfrm>
              <a:off x="1940" y="2954"/>
              <a:ext cx="6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Symbol" panose="05050102010706020507" pitchFamily="18" charset="2"/>
                </a:rPr>
                <a:t>-</a:t>
              </a:r>
              <a:endParaRPr lang="en-US" altLang="nl-NL"/>
            </a:p>
          </p:txBody>
        </p:sp>
        <p:sp>
          <p:nvSpPr>
            <p:cNvPr id="17445" name="Rectangle 38"/>
            <p:cNvSpPr>
              <a:spLocks noChangeArrowheads="1"/>
            </p:cNvSpPr>
            <p:nvPr/>
          </p:nvSpPr>
          <p:spPr bwMode="auto">
            <a:xfrm>
              <a:off x="3696" y="2824"/>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a:t>
              </a:r>
              <a:endParaRPr lang="en-US" altLang="nl-NL"/>
            </a:p>
          </p:txBody>
        </p:sp>
        <p:sp>
          <p:nvSpPr>
            <p:cNvPr id="17446" name="Rectangle 39"/>
            <p:cNvSpPr>
              <a:spLocks noChangeArrowheads="1"/>
            </p:cNvSpPr>
            <p:nvPr/>
          </p:nvSpPr>
          <p:spPr bwMode="auto">
            <a:xfrm>
              <a:off x="3043" y="2824"/>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a:t>
              </a:r>
              <a:endParaRPr lang="en-US" altLang="nl-NL"/>
            </a:p>
          </p:txBody>
        </p:sp>
        <p:sp>
          <p:nvSpPr>
            <p:cNvPr id="17447" name="Rectangle 40"/>
            <p:cNvSpPr>
              <a:spLocks noChangeArrowheads="1"/>
            </p:cNvSpPr>
            <p:nvPr/>
          </p:nvSpPr>
          <p:spPr bwMode="auto">
            <a:xfrm>
              <a:off x="2392" y="2824"/>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a:t>
              </a:r>
              <a:endParaRPr lang="en-US" altLang="nl-NL"/>
            </a:p>
          </p:txBody>
        </p:sp>
        <p:sp>
          <p:nvSpPr>
            <p:cNvPr id="17448" name="Rectangle 41"/>
            <p:cNvSpPr>
              <a:spLocks noChangeArrowheads="1"/>
            </p:cNvSpPr>
            <p:nvPr/>
          </p:nvSpPr>
          <p:spPr bwMode="auto">
            <a:xfrm>
              <a:off x="1616" y="2965"/>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a:t>
              </a:r>
              <a:endParaRPr lang="en-US" altLang="nl-NL"/>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nl-NL" altLang="nl-NL" smtClean="0"/>
              <a:t>NOW WITH MATRICES</a:t>
            </a:r>
            <a:endParaRPr lang="en-US" altLang="nl-NL" smtClean="0"/>
          </a:p>
        </p:txBody>
      </p:sp>
      <p:grpSp>
        <p:nvGrpSpPr>
          <p:cNvPr id="19459" name="Group 51"/>
          <p:cNvGrpSpPr>
            <a:grpSpLocks noChangeAspect="1"/>
          </p:cNvGrpSpPr>
          <p:nvPr/>
        </p:nvGrpSpPr>
        <p:grpSpPr bwMode="auto">
          <a:xfrm>
            <a:off x="457200" y="1676400"/>
            <a:ext cx="2590800" cy="2274888"/>
            <a:chOff x="528" y="912"/>
            <a:chExt cx="1632" cy="1433"/>
          </a:xfrm>
        </p:grpSpPr>
        <p:sp>
          <p:nvSpPr>
            <p:cNvPr id="19527" name="AutoShape 50"/>
            <p:cNvSpPr>
              <a:spLocks noChangeAspect="1" noChangeArrowheads="1" noTextEdit="1"/>
            </p:cNvSpPr>
            <p:nvPr/>
          </p:nvSpPr>
          <p:spPr bwMode="auto">
            <a:xfrm>
              <a:off x="528" y="912"/>
              <a:ext cx="1632" cy="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9528" name="Rectangle 52"/>
            <p:cNvSpPr>
              <a:spLocks noChangeArrowheads="1"/>
            </p:cNvSpPr>
            <p:nvPr/>
          </p:nvSpPr>
          <p:spPr bwMode="auto">
            <a:xfrm>
              <a:off x="2077" y="2044"/>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a:t>
              </a:r>
              <a:endParaRPr lang="en-US" altLang="nl-NL"/>
            </a:p>
          </p:txBody>
        </p:sp>
        <p:sp>
          <p:nvSpPr>
            <p:cNvPr id="19529" name="Rectangle 53"/>
            <p:cNvSpPr>
              <a:spLocks noChangeArrowheads="1"/>
            </p:cNvSpPr>
            <p:nvPr/>
          </p:nvSpPr>
          <p:spPr bwMode="auto">
            <a:xfrm>
              <a:off x="2077" y="1943"/>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a:t>
              </a:r>
              <a:endParaRPr lang="en-US" altLang="nl-NL"/>
            </a:p>
          </p:txBody>
        </p:sp>
        <p:sp>
          <p:nvSpPr>
            <p:cNvPr id="19530" name="Rectangle 54"/>
            <p:cNvSpPr>
              <a:spLocks noChangeArrowheads="1"/>
            </p:cNvSpPr>
            <p:nvPr/>
          </p:nvSpPr>
          <p:spPr bwMode="auto">
            <a:xfrm>
              <a:off x="2077" y="1790"/>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a:t>
              </a:r>
              <a:endParaRPr lang="en-US" altLang="nl-NL"/>
            </a:p>
          </p:txBody>
        </p:sp>
        <p:sp>
          <p:nvSpPr>
            <p:cNvPr id="19531" name="Rectangle 55"/>
            <p:cNvSpPr>
              <a:spLocks noChangeArrowheads="1"/>
            </p:cNvSpPr>
            <p:nvPr/>
          </p:nvSpPr>
          <p:spPr bwMode="auto">
            <a:xfrm>
              <a:off x="2077" y="1638"/>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a:t>
              </a:r>
              <a:endParaRPr lang="en-US" altLang="nl-NL"/>
            </a:p>
          </p:txBody>
        </p:sp>
        <p:sp>
          <p:nvSpPr>
            <p:cNvPr id="19532" name="Rectangle 56"/>
            <p:cNvSpPr>
              <a:spLocks noChangeArrowheads="1"/>
            </p:cNvSpPr>
            <p:nvPr/>
          </p:nvSpPr>
          <p:spPr bwMode="auto">
            <a:xfrm>
              <a:off x="2077" y="1485"/>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a:t>
              </a:r>
              <a:endParaRPr lang="en-US" altLang="nl-NL"/>
            </a:p>
          </p:txBody>
        </p:sp>
        <p:sp>
          <p:nvSpPr>
            <p:cNvPr id="19533" name="Rectangle 57"/>
            <p:cNvSpPr>
              <a:spLocks noChangeArrowheads="1"/>
            </p:cNvSpPr>
            <p:nvPr/>
          </p:nvSpPr>
          <p:spPr bwMode="auto">
            <a:xfrm>
              <a:off x="2077" y="1332"/>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a:t>
              </a:r>
              <a:endParaRPr lang="en-US" altLang="nl-NL"/>
            </a:p>
          </p:txBody>
        </p:sp>
        <p:sp>
          <p:nvSpPr>
            <p:cNvPr id="19534" name="Rectangle 58"/>
            <p:cNvSpPr>
              <a:spLocks noChangeArrowheads="1"/>
            </p:cNvSpPr>
            <p:nvPr/>
          </p:nvSpPr>
          <p:spPr bwMode="auto">
            <a:xfrm>
              <a:off x="2077" y="1180"/>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a:t>
              </a:r>
              <a:endParaRPr lang="en-US" altLang="nl-NL"/>
            </a:p>
          </p:txBody>
        </p:sp>
        <p:sp>
          <p:nvSpPr>
            <p:cNvPr id="19535" name="Rectangle 59"/>
            <p:cNvSpPr>
              <a:spLocks noChangeArrowheads="1"/>
            </p:cNvSpPr>
            <p:nvPr/>
          </p:nvSpPr>
          <p:spPr bwMode="auto">
            <a:xfrm>
              <a:off x="2077" y="1027"/>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a:t>
              </a:r>
              <a:endParaRPr lang="en-US" altLang="nl-NL"/>
            </a:p>
          </p:txBody>
        </p:sp>
        <p:sp>
          <p:nvSpPr>
            <p:cNvPr id="19536" name="Rectangle 60"/>
            <p:cNvSpPr>
              <a:spLocks noChangeArrowheads="1"/>
            </p:cNvSpPr>
            <p:nvPr/>
          </p:nvSpPr>
          <p:spPr bwMode="auto">
            <a:xfrm>
              <a:off x="2077" y="2146"/>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ø</a:t>
              </a:r>
              <a:endParaRPr lang="en-US" altLang="nl-NL"/>
            </a:p>
          </p:txBody>
        </p:sp>
        <p:sp>
          <p:nvSpPr>
            <p:cNvPr id="19537" name="Rectangle 61"/>
            <p:cNvSpPr>
              <a:spLocks noChangeArrowheads="1"/>
            </p:cNvSpPr>
            <p:nvPr/>
          </p:nvSpPr>
          <p:spPr bwMode="auto">
            <a:xfrm>
              <a:off x="2077" y="925"/>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ö</a:t>
              </a:r>
              <a:endParaRPr lang="en-US" altLang="nl-NL"/>
            </a:p>
          </p:txBody>
        </p:sp>
        <p:sp>
          <p:nvSpPr>
            <p:cNvPr id="19538" name="Rectangle 62"/>
            <p:cNvSpPr>
              <a:spLocks noChangeArrowheads="1"/>
            </p:cNvSpPr>
            <p:nvPr/>
          </p:nvSpPr>
          <p:spPr bwMode="auto">
            <a:xfrm>
              <a:off x="813" y="2044"/>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ç</a:t>
              </a:r>
              <a:endParaRPr lang="en-US" altLang="nl-NL"/>
            </a:p>
          </p:txBody>
        </p:sp>
        <p:sp>
          <p:nvSpPr>
            <p:cNvPr id="19539" name="Rectangle 63"/>
            <p:cNvSpPr>
              <a:spLocks noChangeArrowheads="1"/>
            </p:cNvSpPr>
            <p:nvPr/>
          </p:nvSpPr>
          <p:spPr bwMode="auto">
            <a:xfrm>
              <a:off x="813" y="1943"/>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ç</a:t>
              </a:r>
              <a:endParaRPr lang="en-US" altLang="nl-NL"/>
            </a:p>
          </p:txBody>
        </p:sp>
        <p:sp>
          <p:nvSpPr>
            <p:cNvPr id="19540" name="Rectangle 64"/>
            <p:cNvSpPr>
              <a:spLocks noChangeArrowheads="1"/>
            </p:cNvSpPr>
            <p:nvPr/>
          </p:nvSpPr>
          <p:spPr bwMode="auto">
            <a:xfrm>
              <a:off x="813" y="1790"/>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ç</a:t>
              </a:r>
              <a:endParaRPr lang="en-US" altLang="nl-NL"/>
            </a:p>
          </p:txBody>
        </p:sp>
        <p:sp>
          <p:nvSpPr>
            <p:cNvPr id="19541" name="Rectangle 65"/>
            <p:cNvSpPr>
              <a:spLocks noChangeArrowheads="1"/>
            </p:cNvSpPr>
            <p:nvPr/>
          </p:nvSpPr>
          <p:spPr bwMode="auto">
            <a:xfrm>
              <a:off x="813" y="1638"/>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ç</a:t>
              </a:r>
              <a:endParaRPr lang="en-US" altLang="nl-NL"/>
            </a:p>
          </p:txBody>
        </p:sp>
        <p:sp>
          <p:nvSpPr>
            <p:cNvPr id="19542" name="Rectangle 66"/>
            <p:cNvSpPr>
              <a:spLocks noChangeArrowheads="1"/>
            </p:cNvSpPr>
            <p:nvPr/>
          </p:nvSpPr>
          <p:spPr bwMode="auto">
            <a:xfrm>
              <a:off x="813" y="1485"/>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ç</a:t>
              </a:r>
              <a:endParaRPr lang="en-US" altLang="nl-NL"/>
            </a:p>
          </p:txBody>
        </p:sp>
        <p:sp>
          <p:nvSpPr>
            <p:cNvPr id="19543" name="Rectangle 67"/>
            <p:cNvSpPr>
              <a:spLocks noChangeArrowheads="1"/>
            </p:cNvSpPr>
            <p:nvPr/>
          </p:nvSpPr>
          <p:spPr bwMode="auto">
            <a:xfrm>
              <a:off x="813" y="1332"/>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ç</a:t>
              </a:r>
              <a:endParaRPr lang="en-US" altLang="nl-NL"/>
            </a:p>
          </p:txBody>
        </p:sp>
        <p:sp>
          <p:nvSpPr>
            <p:cNvPr id="19544" name="Rectangle 68"/>
            <p:cNvSpPr>
              <a:spLocks noChangeArrowheads="1"/>
            </p:cNvSpPr>
            <p:nvPr/>
          </p:nvSpPr>
          <p:spPr bwMode="auto">
            <a:xfrm>
              <a:off x="813" y="1180"/>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ç</a:t>
              </a:r>
              <a:endParaRPr lang="en-US" altLang="nl-NL"/>
            </a:p>
          </p:txBody>
        </p:sp>
        <p:sp>
          <p:nvSpPr>
            <p:cNvPr id="19545" name="Rectangle 69"/>
            <p:cNvSpPr>
              <a:spLocks noChangeArrowheads="1"/>
            </p:cNvSpPr>
            <p:nvPr/>
          </p:nvSpPr>
          <p:spPr bwMode="auto">
            <a:xfrm>
              <a:off x="813" y="1027"/>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ç</a:t>
              </a:r>
              <a:endParaRPr lang="en-US" altLang="nl-NL"/>
            </a:p>
          </p:txBody>
        </p:sp>
        <p:sp>
          <p:nvSpPr>
            <p:cNvPr id="19546" name="Rectangle 70"/>
            <p:cNvSpPr>
              <a:spLocks noChangeArrowheads="1"/>
            </p:cNvSpPr>
            <p:nvPr/>
          </p:nvSpPr>
          <p:spPr bwMode="auto">
            <a:xfrm>
              <a:off x="813" y="2146"/>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è</a:t>
              </a:r>
              <a:endParaRPr lang="en-US" altLang="nl-NL"/>
            </a:p>
          </p:txBody>
        </p:sp>
        <p:sp>
          <p:nvSpPr>
            <p:cNvPr id="19547" name="Rectangle 71"/>
            <p:cNvSpPr>
              <a:spLocks noChangeArrowheads="1"/>
            </p:cNvSpPr>
            <p:nvPr/>
          </p:nvSpPr>
          <p:spPr bwMode="auto">
            <a:xfrm>
              <a:off x="813" y="925"/>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æ</a:t>
              </a:r>
              <a:endParaRPr lang="en-US" altLang="nl-NL"/>
            </a:p>
          </p:txBody>
        </p:sp>
        <p:sp>
          <p:nvSpPr>
            <p:cNvPr id="19548" name="Rectangle 72"/>
            <p:cNvSpPr>
              <a:spLocks noChangeArrowheads="1"/>
            </p:cNvSpPr>
            <p:nvPr/>
          </p:nvSpPr>
          <p:spPr bwMode="auto">
            <a:xfrm>
              <a:off x="694" y="1508"/>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a:t>
              </a:r>
              <a:endParaRPr lang="en-US" altLang="nl-NL"/>
            </a:p>
          </p:txBody>
        </p:sp>
        <p:sp>
          <p:nvSpPr>
            <p:cNvPr id="19549" name="Rectangle 73"/>
            <p:cNvSpPr>
              <a:spLocks noChangeArrowheads="1"/>
            </p:cNvSpPr>
            <p:nvPr/>
          </p:nvSpPr>
          <p:spPr bwMode="auto">
            <a:xfrm>
              <a:off x="1988" y="212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a:t>
              </a:r>
              <a:endParaRPr lang="en-US" altLang="nl-NL"/>
            </a:p>
          </p:txBody>
        </p:sp>
        <p:sp>
          <p:nvSpPr>
            <p:cNvPr id="19550" name="Rectangle 74"/>
            <p:cNvSpPr>
              <a:spLocks noChangeArrowheads="1"/>
            </p:cNvSpPr>
            <p:nvPr/>
          </p:nvSpPr>
          <p:spPr bwMode="auto">
            <a:xfrm>
              <a:off x="1768" y="212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a:t>
              </a:r>
              <a:endParaRPr lang="en-US" altLang="nl-NL"/>
            </a:p>
          </p:txBody>
        </p:sp>
        <p:sp>
          <p:nvSpPr>
            <p:cNvPr id="19551" name="Rectangle 75"/>
            <p:cNvSpPr>
              <a:spLocks noChangeArrowheads="1"/>
            </p:cNvSpPr>
            <p:nvPr/>
          </p:nvSpPr>
          <p:spPr bwMode="auto">
            <a:xfrm>
              <a:off x="1107" y="212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a:t>
              </a:r>
              <a:endParaRPr lang="en-US" altLang="nl-NL"/>
            </a:p>
          </p:txBody>
        </p:sp>
        <p:sp>
          <p:nvSpPr>
            <p:cNvPr id="19552" name="Rectangle 76"/>
            <p:cNvSpPr>
              <a:spLocks noChangeArrowheads="1"/>
            </p:cNvSpPr>
            <p:nvPr/>
          </p:nvSpPr>
          <p:spPr bwMode="auto">
            <a:xfrm>
              <a:off x="1988" y="188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a:t>
              </a:r>
              <a:endParaRPr lang="en-US" altLang="nl-NL"/>
            </a:p>
          </p:txBody>
        </p:sp>
        <p:sp>
          <p:nvSpPr>
            <p:cNvPr id="19553" name="Rectangle 77"/>
            <p:cNvSpPr>
              <a:spLocks noChangeArrowheads="1"/>
            </p:cNvSpPr>
            <p:nvPr/>
          </p:nvSpPr>
          <p:spPr bwMode="auto">
            <a:xfrm>
              <a:off x="1768" y="188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a:t>
              </a:r>
              <a:endParaRPr lang="en-US" altLang="nl-NL"/>
            </a:p>
          </p:txBody>
        </p:sp>
        <p:sp>
          <p:nvSpPr>
            <p:cNvPr id="19554" name="Rectangle 78"/>
            <p:cNvSpPr>
              <a:spLocks noChangeArrowheads="1"/>
            </p:cNvSpPr>
            <p:nvPr/>
          </p:nvSpPr>
          <p:spPr bwMode="auto">
            <a:xfrm>
              <a:off x="1548" y="188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a:t>
              </a:r>
              <a:endParaRPr lang="en-US" altLang="nl-NL"/>
            </a:p>
          </p:txBody>
        </p:sp>
        <p:sp>
          <p:nvSpPr>
            <p:cNvPr id="19555" name="Rectangle 79"/>
            <p:cNvSpPr>
              <a:spLocks noChangeArrowheads="1"/>
            </p:cNvSpPr>
            <p:nvPr/>
          </p:nvSpPr>
          <p:spPr bwMode="auto">
            <a:xfrm>
              <a:off x="887" y="188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a:t>
              </a:r>
              <a:endParaRPr lang="en-US" altLang="nl-NL"/>
            </a:p>
          </p:txBody>
        </p:sp>
        <p:sp>
          <p:nvSpPr>
            <p:cNvPr id="19556" name="Rectangle 80"/>
            <p:cNvSpPr>
              <a:spLocks noChangeArrowheads="1"/>
            </p:cNvSpPr>
            <p:nvPr/>
          </p:nvSpPr>
          <p:spPr bwMode="auto">
            <a:xfrm>
              <a:off x="1768" y="164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a:t>
              </a:r>
              <a:endParaRPr lang="en-US" altLang="nl-NL"/>
            </a:p>
          </p:txBody>
        </p:sp>
        <p:sp>
          <p:nvSpPr>
            <p:cNvPr id="19557" name="Rectangle 81"/>
            <p:cNvSpPr>
              <a:spLocks noChangeArrowheads="1"/>
            </p:cNvSpPr>
            <p:nvPr/>
          </p:nvSpPr>
          <p:spPr bwMode="auto">
            <a:xfrm>
              <a:off x="1548" y="164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a:t>
              </a:r>
              <a:endParaRPr lang="en-US" altLang="nl-NL"/>
            </a:p>
          </p:txBody>
        </p:sp>
        <p:sp>
          <p:nvSpPr>
            <p:cNvPr id="19558" name="Rectangle 82"/>
            <p:cNvSpPr>
              <a:spLocks noChangeArrowheads="1"/>
            </p:cNvSpPr>
            <p:nvPr/>
          </p:nvSpPr>
          <p:spPr bwMode="auto">
            <a:xfrm>
              <a:off x="1327" y="164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a:t>
              </a:r>
              <a:endParaRPr lang="en-US" altLang="nl-NL"/>
            </a:p>
          </p:txBody>
        </p:sp>
        <p:sp>
          <p:nvSpPr>
            <p:cNvPr id="19559" name="Rectangle 83"/>
            <p:cNvSpPr>
              <a:spLocks noChangeArrowheads="1"/>
            </p:cNvSpPr>
            <p:nvPr/>
          </p:nvSpPr>
          <p:spPr bwMode="auto">
            <a:xfrm>
              <a:off x="1548" y="140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a:t>
              </a:r>
              <a:endParaRPr lang="en-US" altLang="nl-NL"/>
            </a:p>
          </p:txBody>
        </p:sp>
        <p:sp>
          <p:nvSpPr>
            <p:cNvPr id="19560" name="Rectangle 84"/>
            <p:cNvSpPr>
              <a:spLocks noChangeArrowheads="1"/>
            </p:cNvSpPr>
            <p:nvPr/>
          </p:nvSpPr>
          <p:spPr bwMode="auto">
            <a:xfrm>
              <a:off x="1327" y="140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a:t>
              </a:r>
              <a:endParaRPr lang="en-US" altLang="nl-NL"/>
            </a:p>
          </p:txBody>
        </p:sp>
        <p:sp>
          <p:nvSpPr>
            <p:cNvPr id="19561" name="Rectangle 85"/>
            <p:cNvSpPr>
              <a:spLocks noChangeArrowheads="1"/>
            </p:cNvSpPr>
            <p:nvPr/>
          </p:nvSpPr>
          <p:spPr bwMode="auto">
            <a:xfrm>
              <a:off x="1107" y="140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a:t>
              </a:r>
              <a:endParaRPr lang="en-US" altLang="nl-NL"/>
            </a:p>
          </p:txBody>
        </p:sp>
        <p:sp>
          <p:nvSpPr>
            <p:cNvPr id="19562" name="Rectangle 86"/>
            <p:cNvSpPr>
              <a:spLocks noChangeArrowheads="1"/>
            </p:cNvSpPr>
            <p:nvPr/>
          </p:nvSpPr>
          <p:spPr bwMode="auto">
            <a:xfrm>
              <a:off x="1988" y="117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a:t>
              </a:r>
              <a:endParaRPr lang="en-US" altLang="nl-NL"/>
            </a:p>
          </p:txBody>
        </p:sp>
        <p:sp>
          <p:nvSpPr>
            <p:cNvPr id="19563" name="Rectangle 87"/>
            <p:cNvSpPr>
              <a:spLocks noChangeArrowheads="1"/>
            </p:cNvSpPr>
            <p:nvPr/>
          </p:nvSpPr>
          <p:spPr bwMode="auto">
            <a:xfrm>
              <a:off x="1327" y="117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a:t>
              </a:r>
              <a:endParaRPr lang="en-US" altLang="nl-NL"/>
            </a:p>
          </p:txBody>
        </p:sp>
        <p:sp>
          <p:nvSpPr>
            <p:cNvPr id="19564" name="Rectangle 88"/>
            <p:cNvSpPr>
              <a:spLocks noChangeArrowheads="1"/>
            </p:cNvSpPr>
            <p:nvPr/>
          </p:nvSpPr>
          <p:spPr bwMode="auto">
            <a:xfrm>
              <a:off x="1107" y="117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a:t>
              </a:r>
              <a:endParaRPr lang="en-US" altLang="nl-NL"/>
            </a:p>
          </p:txBody>
        </p:sp>
        <p:sp>
          <p:nvSpPr>
            <p:cNvPr id="19565" name="Rectangle 89"/>
            <p:cNvSpPr>
              <a:spLocks noChangeArrowheads="1"/>
            </p:cNvSpPr>
            <p:nvPr/>
          </p:nvSpPr>
          <p:spPr bwMode="auto">
            <a:xfrm>
              <a:off x="887" y="117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a:t>
              </a:r>
              <a:endParaRPr lang="en-US" altLang="nl-NL"/>
            </a:p>
          </p:txBody>
        </p:sp>
        <p:sp>
          <p:nvSpPr>
            <p:cNvPr id="19566" name="Rectangle 90"/>
            <p:cNvSpPr>
              <a:spLocks noChangeArrowheads="1"/>
            </p:cNvSpPr>
            <p:nvPr/>
          </p:nvSpPr>
          <p:spPr bwMode="auto">
            <a:xfrm>
              <a:off x="1768" y="93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a:t>
              </a:r>
              <a:endParaRPr lang="en-US" altLang="nl-NL"/>
            </a:p>
          </p:txBody>
        </p:sp>
        <p:sp>
          <p:nvSpPr>
            <p:cNvPr id="19567" name="Rectangle 91"/>
            <p:cNvSpPr>
              <a:spLocks noChangeArrowheads="1"/>
            </p:cNvSpPr>
            <p:nvPr/>
          </p:nvSpPr>
          <p:spPr bwMode="auto">
            <a:xfrm>
              <a:off x="1107" y="93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a:t>
              </a:r>
              <a:endParaRPr lang="en-US" altLang="nl-NL"/>
            </a:p>
          </p:txBody>
        </p:sp>
        <p:sp>
          <p:nvSpPr>
            <p:cNvPr id="19568" name="Rectangle 92"/>
            <p:cNvSpPr>
              <a:spLocks noChangeArrowheads="1"/>
            </p:cNvSpPr>
            <p:nvPr/>
          </p:nvSpPr>
          <p:spPr bwMode="auto">
            <a:xfrm>
              <a:off x="887" y="93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a:t>
              </a:r>
              <a:endParaRPr lang="en-US" altLang="nl-NL"/>
            </a:p>
          </p:txBody>
        </p:sp>
        <p:sp>
          <p:nvSpPr>
            <p:cNvPr id="19569" name="Rectangle 93"/>
            <p:cNvSpPr>
              <a:spLocks noChangeArrowheads="1"/>
            </p:cNvSpPr>
            <p:nvPr/>
          </p:nvSpPr>
          <p:spPr bwMode="auto">
            <a:xfrm>
              <a:off x="564" y="1526"/>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i="1">
                  <a:latin typeface="Times New Roman" panose="02020603050405020304" pitchFamily="18" charset="0"/>
                </a:rPr>
                <a:t>A</a:t>
              </a:r>
              <a:endParaRPr lang="en-US" altLang="nl-NL"/>
            </a:p>
          </p:txBody>
        </p:sp>
      </p:grpSp>
      <p:grpSp>
        <p:nvGrpSpPr>
          <p:cNvPr id="19460" name="Group 96"/>
          <p:cNvGrpSpPr>
            <a:grpSpLocks noChangeAspect="1"/>
          </p:cNvGrpSpPr>
          <p:nvPr/>
        </p:nvGrpSpPr>
        <p:grpSpPr bwMode="auto">
          <a:xfrm>
            <a:off x="3733800" y="3810000"/>
            <a:ext cx="4724400" cy="2179638"/>
            <a:chOff x="2352" y="2208"/>
            <a:chExt cx="2976" cy="1373"/>
          </a:xfrm>
        </p:grpSpPr>
        <p:sp>
          <p:nvSpPr>
            <p:cNvPr id="19463" name="AutoShape 95"/>
            <p:cNvSpPr>
              <a:spLocks noChangeAspect="1" noChangeArrowheads="1" noTextEdit="1"/>
            </p:cNvSpPr>
            <p:nvPr/>
          </p:nvSpPr>
          <p:spPr bwMode="auto">
            <a:xfrm>
              <a:off x="2352" y="2208"/>
              <a:ext cx="2976"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9464" name="Rectangle 97"/>
            <p:cNvSpPr>
              <a:spLocks noChangeArrowheads="1"/>
            </p:cNvSpPr>
            <p:nvPr/>
          </p:nvSpPr>
          <p:spPr bwMode="auto">
            <a:xfrm>
              <a:off x="5239" y="3293"/>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19465" name="Rectangle 98"/>
            <p:cNvSpPr>
              <a:spLocks noChangeArrowheads="1"/>
            </p:cNvSpPr>
            <p:nvPr/>
          </p:nvSpPr>
          <p:spPr bwMode="auto">
            <a:xfrm>
              <a:off x="5239" y="319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19466" name="Rectangle 99"/>
            <p:cNvSpPr>
              <a:spLocks noChangeArrowheads="1"/>
            </p:cNvSpPr>
            <p:nvPr/>
          </p:nvSpPr>
          <p:spPr bwMode="auto">
            <a:xfrm>
              <a:off x="5239" y="3050"/>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19467" name="Rectangle 100"/>
            <p:cNvSpPr>
              <a:spLocks noChangeArrowheads="1"/>
            </p:cNvSpPr>
            <p:nvPr/>
          </p:nvSpPr>
          <p:spPr bwMode="auto">
            <a:xfrm>
              <a:off x="5239" y="2904"/>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19468" name="Rectangle 101"/>
            <p:cNvSpPr>
              <a:spLocks noChangeArrowheads="1"/>
            </p:cNvSpPr>
            <p:nvPr/>
          </p:nvSpPr>
          <p:spPr bwMode="auto">
            <a:xfrm>
              <a:off x="5239" y="2757"/>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19469" name="Rectangle 102"/>
            <p:cNvSpPr>
              <a:spLocks noChangeArrowheads="1"/>
            </p:cNvSpPr>
            <p:nvPr/>
          </p:nvSpPr>
          <p:spPr bwMode="auto">
            <a:xfrm>
              <a:off x="5239" y="2611"/>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19470" name="Rectangle 103"/>
            <p:cNvSpPr>
              <a:spLocks noChangeArrowheads="1"/>
            </p:cNvSpPr>
            <p:nvPr/>
          </p:nvSpPr>
          <p:spPr bwMode="auto">
            <a:xfrm>
              <a:off x="5239" y="2465"/>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19471" name="Rectangle 104"/>
            <p:cNvSpPr>
              <a:spLocks noChangeArrowheads="1"/>
            </p:cNvSpPr>
            <p:nvPr/>
          </p:nvSpPr>
          <p:spPr bwMode="auto">
            <a:xfrm>
              <a:off x="5239" y="2319"/>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19472" name="Rectangle 105"/>
            <p:cNvSpPr>
              <a:spLocks noChangeArrowheads="1"/>
            </p:cNvSpPr>
            <p:nvPr/>
          </p:nvSpPr>
          <p:spPr bwMode="auto">
            <a:xfrm>
              <a:off x="5239" y="3391"/>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ø</a:t>
              </a:r>
              <a:endParaRPr lang="en-US" altLang="nl-NL"/>
            </a:p>
          </p:txBody>
        </p:sp>
        <p:sp>
          <p:nvSpPr>
            <p:cNvPr id="19473" name="Rectangle 106"/>
            <p:cNvSpPr>
              <a:spLocks noChangeArrowheads="1"/>
            </p:cNvSpPr>
            <p:nvPr/>
          </p:nvSpPr>
          <p:spPr bwMode="auto">
            <a:xfrm>
              <a:off x="5239" y="2221"/>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ö</a:t>
              </a:r>
              <a:endParaRPr lang="en-US" altLang="nl-NL"/>
            </a:p>
          </p:txBody>
        </p:sp>
        <p:sp>
          <p:nvSpPr>
            <p:cNvPr id="19474" name="Rectangle 107"/>
            <p:cNvSpPr>
              <a:spLocks noChangeArrowheads="1"/>
            </p:cNvSpPr>
            <p:nvPr/>
          </p:nvSpPr>
          <p:spPr bwMode="auto">
            <a:xfrm>
              <a:off x="4028" y="3293"/>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ç</a:t>
              </a:r>
              <a:endParaRPr lang="en-US" altLang="nl-NL"/>
            </a:p>
          </p:txBody>
        </p:sp>
        <p:sp>
          <p:nvSpPr>
            <p:cNvPr id="19475" name="Rectangle 108"/>
            <p:cNvSpPr>
              <a:spLocks noChangeArrowheads="1"/>
            </p:cNvSpPr>
            <p:nvPr/>
          </p:nvSpPr>
          <p:spPr bwMode="auto">
            <a:xfrm>
              <a:off x="4028" y="319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ç</a:t>
              </a:r>
              <a:endParaRPr lang="en-US" altLang="nl-NL"/>
            </a:p>
          </p:txBody>
        </p:sp>
        <p:sp>
          <p:nvSpPr>
            <p:cNvPr id="19476" name="Rectangle 109"/>
            <p:cNvSpPr>
              <a:spLocks noChangeArrowheads="1"/>
            </p:cNvSpPr>
            <p:nvPr/>
          </p:nvSpPr>
          <p:spPr bwMode="auto">
            <a:xfrm>
              <a:off x="4028" y="3050"/>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ç</a:t>
              </a:r>
              <a:endParaRPr lang="en-US" altLang="nl-NL"/>
            </a:p>
          </p:txBody>
        </p:sp>
        <p:sp>
          <p:nvSpPr>
            <p:cNvPr id="19477" name="Rectangle 110"/>
            <p:cNvSpPr>
              <a:spLocks noChangeArrowheads="1"/>
            </p:cNvSpPr>
            <p:nvPr/>
          </p:nvSpPr>
          <p:spPr bwMode="auto">
            <a:xfrm>
              <a:off x="4028" y="2904"/>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ç</a:t>
              </a:r>
              <a:endParaRPr lang="en-US" altLang="nl-NL"/>
            </a:p>
          </p:txBody>
        </p:sp>
        <p:sp>
          <p:nvSpPr>
            <p:cNvPr id="19478" name="Rectangle 111"/>
            <p:cNvSpPr>
              <a:spLocks noChangeArrowheads="1"/>
            </p:cNvSpPr>
            <p:nvPr/>
          </p:nvSpPr>
          <p:spPr bwMode="auto">
            <a:xfrm>
              <a:off x="4028" y="2757"/>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ç</a:t>
              </a:r>
              <a:endParaRPr lang="en-US" altLang="nl-NL"/>
            </a:p>
          </p:txBody>
        </p:sp>
        <p:sp>
          <p:nvSpPr>
            <p:cNvPr id="19479" name="Rectangle 112"/>
            <p:cNvSpPr>
              <a:spLocks noChangeArrowheads="1"/>
            </p:cNvSpPr>
            <p:nvPr/>
          </p:nvSpPr>
          <p:spPr bwMode="auto">
            <a:xfrm>
              <a:off x="4028" y="2611"/>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ç</a:t>
              </a:r>
              <a:endParaRPr lang="en-US" altLang="nl-NL"/>
            </a:p>
          </p:txBody>
        </p:sp>
        <p:sp>
          <p:nvSpPr>
            <p:cNvPr id="19480" name="Rectangle 113"/>
            <p:cNvSpPr>
              <a:spLocks noChangeArrowheads="1"/>
            </p:cNvSpPr>
            <p:nvPr/>
          </p:nvSpPr>
          <p:spPr bwMode="auto">
            <a:xfrm>
              <a:off x="4028" y="2465"/>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ç</a:t>
              </a:r>
              <a:endParaRPr lang="en-US" altLang="nl-NL"/>
            </a:p>
          </p:txBody>
        </p:sp>
        <p:sp>
          <p:nvSpPr>
            <p:cNvPr id="19481" name="Rectangle 114"/>
            <p:cNvSpPr>
              <a:spLocks noChangeArrowheads="1"/>
            </p:cNvSpPr>
            <p:nvPr/>
          </p:nvSpPr>
          <p:spPr bwMode="auto">
            <a:xfrm>
              <a:off x="4028" y="2319"/>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ç</a:t>
              </a:r>
              <a:endParaRPr lang="en-US" altLang="nl-NL"/>
            </a:p>
          </p:txBody>
        </p:sp>
        <p:sp>
          <p:nvSpPr>
            <p:cNvPr id="19482" name="Rectangle 115"/>
            <p:cNvSpPr>
              <a:spLocks noChangeArrowheads="1"/>
            </p:cNvSpPr>
            <p:nvPr/>
          </p:nvSpPr>
          <p:spPr bwMode="auto">
            <a:xfrm>
              <a:off x="4028" y="3391"/>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è</a:t>
              </a:r>
              <a:endParaRPr lang="en-US" altLang="nl-NL"/>
            </a:p>
          </p:txBody>
        </p:sp>
        <p:sp>
          <p:nvSpPr>
            <p:cNvPr id="19483" name="Rectangle 116"/>
            <p:cNvSpPr>
              <a:spLocks noChangeArrowheads="1"/>
            </p:cNvSpPr>
            <p:nvPr/>
          </p:nvSpPr>
          <p:spPr bwMode="auto">
            <a:xfrm>
              <a:off x="4028" y="2221"/>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æ</a:t>
              </a:r>
              <a:endParaRPr lang="en-US" altLang="nl-NL"/>
            </a:p>
          </p:txBody>
        </p:sp>
        <p:sp>
          <p:nvSpPr>
            <p:cNvPr id="19484" name="Rectangle 117"/>
            <p:cNvSpPr>
              <a:spLocks noChangeArrowheads="1"/>
            </p:cNvSpPr>
            <p:nvPr/>
          </p:nvSpPr>
          <p:spPr bwMode="auto">
            <a:xfrm>
              <a:off x="3920" y="2780"/>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19485" name="Rectangle 118"/>
            <p:cNvSpPr>
              <a:spLocks noChangeArrowheads="1"/>
            </p:cNvSpPr>
            <p:nvPr/>
          </p:nvSpPr>
          <p:spPr bwMode="auto">
            <a:xfrm>
              <a:off x="3837" y="3293"/>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19486" name="Rectangle 119"/>
            <p:cNvSpPr>
              <a:spLocks noChangeArrowheads="1"/>
            </p:cNvSpPr>
            <p:nvPr/>
          </p:nvSpPr>
          <p:spPr bwMode="auto">
            <a:xfrm>
              <a:off x="3837" y="319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19487" name="Rectangle 120"/>
            <p:cNvSpPr>
              <a:spLocks noChangeArrowheads="1"/>
            </p:cNvSpPr>
            <p:nvPr/>
          </p:nvSpPr>
          <p:spPr bwMode="auto">
            <a:xfrm>
              <a:off x="3837" y="3050"/>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19488" name="Rectangle 121"/>
            <p:cNvSpPr>
              <a:spLocks noChangeArrowheads="1"/>
            </p:cNvSpPr>
            <p:nvPr/>
          </p:nvSpPr>
          <p:spPr bwMode="auto">
            <a:xfrm>
              <a:off x="3837" y="2904"/>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19489" name="Rectangle 122"/>
            <p:cNvSpPr>
              <a:spLocks noChangeArrowheads="1"/>
            </p:cNvSpPr>
            <p:nvPr/>
          </p:nvSpPr>
          <p:spPr bwMode="auto">
            <a:xfrm>
              <a:off x="3837" y="2757"/>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19490" name="Rectangle 123"/>
            <p:cNvSpPr>
              <a:spLocks noChangeArrowheads="1"/>
            </p:cNvSpPr>
            <p:nvPr/>
          </p:nvSpPr>
          <p:spPr bwMode="auto">
            <a:xfrm>
              <a:off x="3837" y="2611"/>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19491" name="Rectangle 124"/>
            <p:cNvSpPr>
              <a:spLocks noChangeArrowheads="1"/>
            </p:cNvSpPr>
            <p:nvPr/>
          </p:nvSpPr>
          <p:spPr bwMode="auto">
            <a:xfrm>
              <a:off x="3837" y="2465"/>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19492" name="Rectangle 125"/>
            <p:cNvSpPr>
              <a:spLocks noChangeArrowheads="1"/>
            </p:cNvSpPr>
            <p:nvPr/>
          </p:nvSpPr>
          <p:spPr bwMode="auto">
            <a:xfrm>
              <a:off x="3837" y="2319"/>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19493" name="Rectangle 126"/>
            <p:cNvSpPr>
              <a:spLocks noChangeArrowheads="1"/>
            </p:cNvSpPr>
            <p:nvPr/>
          </p:nvSpPr>
          <p:spPr bwMode="auto">
            <a:xfrm>
              <a:off x="3837" y="3391"/>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ø</a:t>
              </a:r>
              <a:endParaRPr lang="en-US" altLang="nl-NL"/>
            </a:p>
          </p:txBody>
        </p:sp>
        <p:sp>
          <p:nvSpPr>
            <p:cNvPr id="19494" name="Rectangle 127"/>
            <p:cNvSpPr>
              <a:spLocks noChangeArrowheads="1"/>
            </p:cNvSpPr>
            <p:nvPr/>
          </p:nvSpPr>
          <p:spPr bwMode="auto">
            <a:xfrm>
              <a:off x="3837" y="2221"/>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ö</a:t>
              </a:r>
              <a:endParaRPr lang="en-US" altLang="nl-NL"/>
            </a:p>
          </p:txBody>
        </p:sp>
        <p:sp>
          <p:nvSpPr>
            <p:cNvPr id="19495" name="Rectangle 128"/>
            <p:cNvSpPr>
              <a:spLocks noChangeArrowheads="1"/>
            </p:cNvSpPr>
            <p:nvPr/>
          </p:nvSpPr>
          <p:spPr bwMode="auto">
            <a:xfrm>
              <a:off x="2625" y="3293"/>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ç</a:t>
              </a:r>
              <a:endParaRPr lang="en-US" altLang="nl-NL"/>
            </a:p>
          </p:txBody>
        </p:sp>
        <p:sp>
          <p:nvSpPr>
            <p:cNvPr id="19496" name="Rectangle 129"/>
            <p:cNvSpPr>
              <a:spLocks noChangeArrowheads="1"/>
            </p:cNvSpPr>
            <p:nvPr/>
          </p:nvSpPr>
          <p:spPr bwMode="auto">
            <a:xfrm>
              <a:off x="2625" y="319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ç</a:t>
              </a:r>
              <a:endParaRPr lang="en-US" altLang="nl-NL"/>
            </a:p>
          </p:txBody>
        </p:sp>
        <p:sp>
          <p:nvSpPr>
            <p:cNvPr id="19497" name="Rectangle 130"/>
            <p:cNvSpPr>
              <a:spLocks noChangeArrowheads="1"/>
            </p:cNvSpPr>
            <p:nvPr/>
          </p:nvSpPr>
          <p:spPr bwMode="auto">
            <a:xfrm>
              <a:off x="2625" y="3050"/>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ç</a:t>
              </a:r>
              <a:endParaRPr lang="en-US" altLang="nl-NL"/>
            </a:p>
          </p:txBody>
        </p:sp>
        <p:sp>
          <p:nvSpPr>
            <p:cNvPr id="19498" name="Rectangle 131"/>
            <p:cNvSpPr>
              <a:spLocks noChangeArrowheads="1"/>
            </p:cNvSpPr>
            <p:nvPr/>
          </p:nvSpPr>
          <p:spPr bwMode="auto">
            <a:xfrm>
              <a:off x="2625" y="2904"/>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ç</a:t>
              </a:r>
              <a:endParaRPr lang="en-US" altLang="nl-NL"/>
            </a:p>
          </p:txBody>
        </p:sp>
        <p:sp>
          <p:nvSpPr>
            <p:cNvPr id="19499" name="Rectangle 132"/>
            <p:cNvSpPr>
              <a:spLocks noChangeArrowheads="1"/>
            </p:cNvSpPr>
            <p:nvPr/>
          </p:nvSpPr>
          <p:spPr bwMode="auto">
            <a:xfrm>
              <a:off x="2625" y="2757"/>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ç</a:t>
              </a:r>
              <a:endParaRPr lang="en-US" altLang="nl-NL"/>
            </a:p>
          </p:txBody>
        </p:sp>
        <p:sp>
          <p:nvSpPr>
            <p:cNvPr id="19500" name="Rectangle 133"/>
            <p:cNvSpPr>
              <a:spLocks noChangeArrowheads="1"/>
            </p:cNvSpPr>
            <p:nvPr/>
          </p:nvSpPr>
          <p:spPr bwMode="auto">
            <a:xfrm>
              <a:off x="2625" y="2611"/>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ç</a:t>
              </a:r>
              <a:endParaRPr lang="en-US" altLang="nl-NL"/>
            </a:p>
          </p:txBody>
        </p:sp>
        <p:sp>
          <p:nvSpPr>
            <p:cNvPr id="19501" name="Rectangle 134"/>
            <p:cNvSpPr>
              <a:spLocks noChangeArrowheads="1"/>
            </p:cNvSpPr>
            <p:nvPr/>
          </p:nvSpPr>
          <p:spPr bwMode="auto">
            <a:xfrm>
              <a:off x="2625" y="2465"/>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ç</a:t>
              </a:r>
              <a:endParaRPr lang="en-US" altLang="nl-NL"/>
            </a:p>
          </p:txBody>
        </p:sp>
        <p:sp>
          <p:nvSpPr>
            <p:cNvPr id="19502" name="Rectangle 135"/>
            <p:cNvSpPr>
              <a:spLocks noChangeArrowheads="1"/>
            </p:cNvSpPr>
            <p:nvPr/>
          </p:nvSpPr>
          <p:spPr bwMode="auto">
            <a:xfrm>
              <a:off x="2625" y="2319"/>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ç</a:t>
              </a:r>
              <a:endParaRPr lang="en-US" altLang="nl-NL"/>
            </a:p>
          </p:txBody>
        </p:sp>
        <p:sp>
          <p:nvSpPr>
            <p:cNvPr id="19503" name="Rectangle 136"/>
            <p:cNvSpPr>
              <a:spLocks noChangeArrowheads="1"/>
            </p:cNvSpPr>
            <p:nvPr/>
          </p:nvSpPr>
          <p:spPr bwMode="auto">
            <a:xfrm>
              <a:off x="2625" y="3391"/>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è</a:t>
              </a:r>
              <a:endParaRPr lang="en-US" altLang="nl-NL"/>
            </a:p>
          </p:txBody>
        </p:sp>
        <p:sp>
          <p:nvSpPr>
            <p:cNvPr id="19504" name="Rectangle 137"/>
            <p:cNvSpPr>
              <a:spLocks noChangeArrowheads="1"/>
            </p:cNvSpPr>
            <p:nvPr/>
          </p:nvSpPr>
          <p:spPr bwMode="auto">
            <a:xfrm>
              <a:off x="2625" y="2221"/>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æ</a:t>
              </a:r>
              <a:endParaRPr lang="en-US" altLang="nl-NL"/>
            </a:p>
          </p:txBody>
        </p:sp>
        <p:sp>
          <p:nvSpPr>
            <p:cNvPr id="19505" name="Rectangle 138"/>
            <p:cNvSpPr>
              <a:spLocks noChangeArrowheads="1"/>
            </p:cNvSpPr>
            <p:nvPr/>
          </p:nvSpPr>
          <p:spPr bwMode="auto">
            <a:xfrm>
              <a:off x="2511" y="2780"/>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19506" name="Rectangle 139"/>
            <p:cNvSpPr>
              <a:spLocks noChangeArrowheads="1"/>
            </p:cNvSpPr>
            <p:nvPr/>
          </p:nvSpPr>
          <p:spPr bwMode="auto">
            <a:xfrm>
              <a:off x="4942" y="3371"/>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a:t>
              </a:r>
              <a:endParaRPr lang="en-US" altLang="nl-NL"/>
            </a:p>
          </p:txBody>
        </p:sp>
        <p:sp>
          <p:nvSpPr>
            <p:cNvPr id="19507" name="Rectangle 140"/>
            <p:cNvSpPr>
              <a:spLocks noChangeArrowheads="1"/>
            </p:cNvSpPr>
            <p:nvPr/>
          </p:nvSpPr>
          <p:spPr bwMode="auto">
            <a:xfrm>
              <a:off x="4309" y="3371"/>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a:t>
              </a:r>
              <a:endParaRPr lang="en-US" altLang="nl-NL"/>
            </a:p>
          </p:txBody>
        </p:sp>
        <p:sp>
          <p:nvSpPr>
            <p:cNvPr id="19508" name="Rectangle 141"/>
            <p:cNvSpPr>
              <a:spLocks noChangeArrowheads="1"/>
            </p:cNvSpPr>
            <p:nvPr/>
          </p:nvSpPr>
          <p:spPr bwMode="auto">
            <a:xfrm>
              <a:off x="5154" y="314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a:t>
              </a:r>
              <a:endParaRPr lang="en-US" altLang="nl-NL"/>
            </a:p>
          </p:txBody>
        </p:sp>
        <p:sp>
          <p:nvSpPr>
            <p:cNvPr id="19509" name="Rectangle 142"/>
            <p:cNvSpPr>
              <a:spLocks noChangeArrowheads="1"/>
            </p:cNvSpPr>
            <p:nvPr/>
          </p:nvSpPr>
          <p:spPr bwMode="auto">
            <a:xfrm>
              <a:off x="4731" y="314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a:t>
              </a:r>
              <a:endParaRPr lang="en-US" altLang="nl-NL"/>
            </a:p>
          </p:txBody>
        </p:sp>
        <p:sp>
          <p:nvSpPr>
            <p:cNvPr id="19510" name="Rectangle 143"/>
            <p:cNvSpPr>
              <a:spLocks noChangeArrowheads="1"/>
            </p:cNvSpPr>
            <p:nvPr/>
          </p:nvSpPr>
          <p:spPr bwMode="auto">
            <a:xfrm>
              <a:off x="4098" y="314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a:t>
              </a:r>
              <a:endParaRPr lang="en-US" altLang="nl-NL"/>
            </a:p>
          </p:txBody>
        </p:sp>
        <p:sp>
          <p:nvSpPr>
            <p:cNvPr id="19511" name="Rectangle 144"/>
            <p:cNvSpPr>
              <a:spLocks noChangeArrowheads="1"/>
            </p:cNvSpPr>
            <p:nvPr/>
          </p:nvSpPr>
          <p:spPr bwMode="auto">
            <a:xfrm>
              <a:off x="4942" y="2913"/>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a:t>
              </a:r>
              <a:endParaRPr lang="en-US" altLang="nl-NL"/>
            </a:p>
          </p:txBody>
        </p:sp>
        <p:sp>
          <p:nvSpPr>
            <p:cNvPr id="19512" name="Rectangle 145"/>
            <p:cNvSpPr>
              <a:spLocks noChangeArrowheads="1"/>
            </p:cNvSpPr>
            <p:nvPr/>
          </p:nvSpPr>
          <p:spPr bwMode="auto">
            <a:xfrm>
              <a:off x="4520" y="2913"/>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a:t>
              </a:r>
              <a:endParaRPr lang="en-US" altLang="nl-NL"/>
            </a:p>
          </p:txBody>
        </p:sp>
        <p:sp>
          <p:nvSpPr>
            <p:cNvPr id="19513" name="Rectangle 146"/>
            <p:cNvSpPr>
              <a:spLocks noChangeArrowheads="1"/>
            </p:cNvSpPr>
            <p:nvPr/>
          </p:nvSpPr>
          <p:spPr bwMode="auto">
            <a:xfrm>
              <a:off x="4731" y="2685"/>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a:t>
              </a:r>
              <a:endParaRPr lang="en-US" altLang="nl-NL"/>
            </a:p>
          </p:txBody>
        </p:sp>
        <p:sp>
          <p:nvSpPr>
            <p:cNvPr id="19514" name="Rectangle 147"/>
            <p:cNvSpPr>
              <a:spLocks noChangeArrowheads="1"/>
            </p:cNvSpPr>
            <p:nvPr/>
          </p:nvSpPr>
          <p:spPr bwMode="auto">
            <a:xfrm>
              <a:off x="4309" y="2685"/>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a:t>
              </a:r>
              <a:endParaRPr lang="en-US" altLang="nl-NL"/>
            </a:p>
          </p:txBody>
        </p:sp>
        <p:sp>
          <p:nvSpPr>
            <p:cNvPr id="19515" name="Rectangle 148"/>
            <p:cNvSpPr>
              <a:spLocks noChangeArrowheads="1"/>
            </p:cNvSpPr>
            <p:nvPr/>
          </p:nvSpPr>
          <p:spPr bwMode="auto">
            <a:xfrm>
              <a:off x="5154" y="245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a:t>
              </a:r>
              <a:endParaRPr lang="en-US" altLang="nl-NL"/>
            </a:p>
          </p:txBody>
        </p:sp>
        <p:sp>
          <p:nvSpPr>
            <p:cNvPr id="19516" name="Rectangle 149"/>
            <p:cNvSpPr>
              <a:spLocks noChangeArrowheads="1"/>
            </p:cNvSpPr>
            <p:nvPr/>
          </p:nvSpPr>
          <p:spPr bwMode="auto">
            <a:xfrm>
              <a:off x="4520" y="245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a:t>
              </a:r>
              <a:endParaRPr lang="en-US" altLang="nl-NL"/>
            </a:p>
          </p:txBody>
        </p:sp>
        <p:sp>
          <p:nvSpPr>
            <p:cNvPr id="19517" name="Rectangle 150"/>
            <p:cNvSpPr>
              <a:spLocks noChangeArrowheads="1"/>
            </p:cNvSpPr>
            <p:nvPr/>
          </p:nvSpPr>
          <p:spPr bwMode="auto">
            <a:xfrm>
              <a:off x="4098" y="245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a:t>
              </a:r>
              <a:endParaRPr lang="en-US" altLang="nl-NL"/>
            </a:p>
          </p:txBody>
        </p:sp>
        <p:sp>
          <p:nvSpPr>
            <p:cNvPr id="19518" name="Rectangle 151"/>
            <p:cNvSpPr>
              <a:spLocks noChangeArrowheads="1"/>
            </p:cNvSpPr>
            <p:nvPr/>
          </p:nvSpPr>
          <p:spPr bwMode="auto">
            <a:xfrm>
              <a:off x="4942" y="2227"/>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a:t>
              </a:r>
              <a:endParaRPr lang="en-US" altLang="nl-NL"/>
            </a:p>
          </p:txBody>
        </p:sp>
        <p:sp>
          <p:nvSpPr>
            <p:cNvPr id="19519" name="Rectangle 152"/>
            <p:cNvSpPr>
              <a:spLocks noChangeArrowheads="1"/>
            </p:cNvSpPr>
            <p:nvPr/>
          </p:nvSpPr>
          <p:spPr bwMode="auto">
            <a:xfrm>
              <a:off x="4309" y="2227"/>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a:t>
              </a:r>
              <a:endParaRPr lang="en-US" altLang="nl-NL"/>
            </a:p>
          </p:txBody>
        </p:sp>
        <p:sp>
          <p:nvSpPr>
            <p:cNvPr id="19520" name="Rectangle 153"/>
            <p:cNvSpPr>
              <a:spLocks noChangeArrowheads="1"/>
            </p:cNvSpPr>
            <p:nvPr/>
          </p:nvSpPr>
          <p:spPr bwMode="auto">
            <a:xfrm>
              <a:off x="3751" y="3371"/>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a:t>
              </a:r>
              <a:endParaRPr lang="en-US" altLang="nl-NL"/>
            </a:p>
          </p:txBody>
        </p:sp>
        <p:sp>
          <p:nvSpPr>
            <p:cNvPr id="19521" name="Rectangle 154"/>
            <p:cNvSpPr>
              <a:spLocks noChangeArrowheads="1"/>
            </p:cNvSpPr>
            <p:nvPr/>
          </p:nvSpPr>
          <p:spPr bwMode="auto">
            <a:xfrm>
              <a:off x="3540" y="314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a:t>
              </a:r>
              <a:endParaRPr lang="en-US" altLang="nl-NL"/>
            </a:p>
          </p:txBody>
        </p:sp>
        <p:sp>
          <p:nvSpPr>
            <p:cNvPr id="19522" name="Rectangle 155"/>
            <p:cNvSpPr>
              <a:spLocks noChangeArrowheads="1"/>
            </p:cNvSpPr>
            <p:nvPr/>
          </p:nvSpPr>
          <p:spPr bwMode="auto">
            <a:xfrm>
              <a:off x="3329" y="2913"/>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a:t>
              </a:r>
              <a:endParaRPr lang="en-US" altLang="nl-NL"/>
            </a:p>
          </p:txBody>
        </p:sp>
        <p:sp>
          <p:nvSpPr>
            <p:cNvPr id="19523" name="Rectangle 156"/>
            <p:cNvSpPr>
              <a:spLocks noChangeArrowheads="1"/>
            </p:cNvSpPr>
            <p:nvPr/>
          </p:nvSpPr>
          <p:spPr bwMode="auto">
            <a:xfrm>
              <a:off x="3118" y="2685"/>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a:t>
              </a:r>
              <a:endParaRPr lang="en-US" altLang="nl-NL"/>
            </a:p>
          </p:txBody>
        </p:sp>
        <p:sp>
          <p:nvSpPr>
            <p:cNvPr id="19524" name="Rectangle 157"/>
            <p:cNvSpPr>
              <a:spLocks noChangeArrowheads="1"/>
            </p:cNvSpPr>
            <p:nvPr/>
          </p:nvSpPr>
          <p:spPr bwMode="auto">
            <a:xfrm>
              <a:off x="2907" y="245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a:t>
              </a:r>
              <a:endParaRPr lang="en-US" altLang="nl-NL"/>
            </a:p>
          </p:txBody>
        </p:sp>
        <p:sp>
          <p:nvSpPr>
            <p:cNvPr id="19525" name="Rectangle 158"/>
            <p:cNvSpPr>
              <a:spLocks noChangeArrowheads="1"/>
            </p:cNvSpPr>
            <p:nvPr/>
          </p:nvSpPr>
          <p:spPr bwMode="auto">
            <a:xfrm>
              <a:off x="2696" y="2227"/>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a:t>
              </a:r>
              <a:endParaRPr lang="en-US" altLang="nl-NL"/>
            </a:p>
          </p:txBody>
        </p:sp>
        <p:sp>
          <p:nvSpPr>
            <p:cNvPr id="19526" name="Rectangle 159"/>
            <p:cNvSpPr>
              <a:spLocks noChangeArrowheads="1"/>
            </p:cNvSpPr>
            <p:nvPr/>
          </p:nvSpPr>
          <p:spPr bwMode="auto">
            <a:xfrm>
              <a:off x="2387" y="2797"/>
              <a:ext cx="9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i="1">
                  <a:latin typeface="Times New Roman" panose="02020603050405020304" pitchFamily="18" charset="0"/>
                </a:rPr>
                <a:t>A</a:t>
              </a:r>
              <a:endParaRPr lang="en-US" altLang="nl-NL"/>
            </a:p>
          </p:txBody>
        </p:sp>
      </p:grpSp>
      <p:sp>
        <p:nvSpPr>
          <p:cNvPr id="19461" name="Text Box 160"/>
          <p:cNvSpPr txBox="1">
            <a:spLocks noChangeArrowheads="1"/>
          </p:cNvSpPr>
          <p:nvPr/>
        </p:nvSpPr>
        <p:spPr bwMode="auto">
          <a:xfrm>
            <a:off x="457200" y="1219200"/>
            <a:ext cx="449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a:t>Consider a matrix A:</a:t>
            </a:r>
            <a:endParaRPr lang="en-US" altLang="nl-NL"/>
          </a:p>
        </p:txBody>
      </p:sp>
      <p:sp>
        <p:nvSpPr>
          <p:cNvPr id="19462" name="Text Box 161"/>
          <p:cNvSpPr txBox="1">
            <a:spLocks noChangeArrowheads="1"/>
          </p:cNvSpPr>
          <p:nvPr/>
        </p:nvSpPr>
        <p:spPr bwMode="auto">
          <a:xfrm>
            <a:off x="3429000" y="3200400"/>
            <a:ext cx="571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a:t>Split it into a diagonal matrix D and another matrix S:</a:t>
            </a:r>
            <a:endParaRPr lang="en-US" altLang="nl-NL"/>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nl-NL" altLang="nl-NL" smtClean="0"/>
              <a:t>SOLVE AT-b</a:t>
            </a:r>
            <a:endParaRPr lang="en-US" altLang="nl-NL" smtClean="0"/>
          </a:p>
        </p:txBody>
      </p:sp>
      <p:sp>
        <p:nvSpPr>
          <p:cNvPr id="20483" name="Rectangle 3"/>
          <p:cNvSpPr>
            <a:spLocks noGrp="1" noChangeArrowheads="1"/>
          </p:cNvSpPr>
          <p:nvPr>
            <p:ph idx="1"/>
          </p:nvPr>
        </p:nvSpPr>
        <p:spPr/>
        <p:txBody>
          <a:bodyPr/>
          <a:lstStyle/>
          <a:p>
            <a:pPr eaLnBrk="1" hangingPunct="1"/>
            <a:r>
              <a:rPr lang="nl-NL" altLang="nl-NL" dirty="0" err="1" smtClean="0"/>
              <a:t>Now</a:t>
            </a:r>
            <a:r>
              <a:rPr lang="nl-NL" altLang="nl-NL" dirty="0" smtClean="0"/>
              <a:t> we </a:t>
            </a:r>
            <a:r>
              <a:rPr lang="nl-NL" altLang="nl-NL" dirty="0" err="1" smtClean="0"/>
              <a:t>can</a:t>
            </a:r>
            <a:r>
              <a:rPr lang="nl-NL" altLang="nl-NL" dirty="0" smtClean="0"/>
              <a:t> </a:t>
            </a:r>
            <a:r>
              <a:rPr lang="nl-NL" altLang="nl-NL" dirty="0" err="1" smtClean="0"/>
              <a:t>solve</a:t>
            </a:r>
            <a:r>
              <a:rPr lang="nl-NL" altLang="nl-NL" dirty="0" smtClean="0"/>
              <a:t> AT=b </a:t>
            </a:r>
            <a:r>
              <a:rPr lang="nl-NL" altLang="nl-NL" dirty="0" err="1" smtClean="0"/>
              <a:t>by</a:t>
            </a:r>
            <a:r>
              <a:rPr lang="nl-NL" altLang="nl-NL" dirty="0" smtClean="0"/>
              <a:t>:</a:t>
            </a:r>
          </a:p>
          <a:p>
            <a:pPr lvl="1" eaLnBrk="1" hangingPunct="1"/>
            <a:r>
              <a:rPr lang="nl-NL" altLang="nl-NL" dirty="0" smtClean="0"/>
              <a:t>(D+S).T = b</a:t>
            </a:r>
          </a:p>
          <a:p>
            <a:pPr lvl="1" eaLnBrk="1" hangingPunct="1"/>
            <a:r>
              <a:rPr lang="nl-NL" altLang="nl-NL" dirty="0" smtClean="0"/>
              <a:t>D.T = b –S.T</a:t>
            </a:r>
          </a:p>
          <a:p>
            <a:pPr lvl="1" eaLnBrk="1" hangingPunct="1"/>
            <a:r>
              <a:rPr lang="nl-NL" altLang="nl-NL" dirty="0" err="1" smtClean="0"/>
              <a:t>D.T</a:t>
            </a:r>
            <a:r>
              <a:rPr lang="nl-NL" altLang="nl-NL" baseline="30000" dirty="0" err="1" smtClean="0"/>
              <a:t>new</a:t>
            </a:r>
            <a:r>
              <a:rPr lang="nl-NL" altLang="nl-NL" dirty="0" smtClean="0"/>
              <a:t> = b – </a:t>
            </a:r>
            <a:r>
              <a:rPr lang="nl-NL" altLang="nl-NL" dirty="0" err="1" smtClean="0"/>
              <a:t>S.T</a:t>
            </a:r>
            <a:r>
              <a:rPr lang="nl-NL" altLang="nl-NL" baseline="30000" dirty="0" err="1" smtClean="0"/>
              <a:t>old</a:t>
            </a:r>
            <a:endParaRPr lang="nl-NL" altLang="nl-NL" baseline="30000" dirty="0" smtClean="0"/>
          </a:p>
          <a:p>
            <a:pPr lvl="1" eaLnBrk="1" hangingPunct="1"/>
            <a:r>
              <a:rPr lang="nl-NL" altLang="nl-NL" dirty="0" err="1" smtClean="0"/>
              <a:t>T</a:t>
            </a:r>
            <a:r>
              <a:rPr lang="nl-NL" altLang="nl-NL" baseline="30000" dirty="0" err="1" smtClean="0"/>
              <a:t>new</a:t>
            </a:r>
            <a:r>
              <a:rPr lang="nl-NL" altLang="nl-NL" dirty="0" smtClean="0"/>
              <a:t> = D</a:t>
            </a:r>
            <a:r>
              <a:rPr lang="nl-NL" altLang="nl-NL" baseline="30000" dirty="0" smtClean="0"/>
              <a:t>-1</a:t>
            </a:r>
            <a:r>
              <a:rPr lang="nl-NL" altLang="nl-NL" dirty="0" smtClean="0"/>
              <a:t>(b-</a:t>
            </a:r>
            <a:r>
              <a:rPr lang="nl-NL" altLang="nl-NL" dirty="0" err="1" smtClean="0"/>
              <a:t>S.T</a:t>
            </a:r>
            <a:r>
              <a:rPr lang="nl-NL" altLang="nl-NL" baseline="30000" dirty="0" err="1" smtClean="0"/>
              <a:t>old</a:t>
            </a:r>
            <a:r>
              <a:rPr lang="nl-NL" altLang="nl-NL" dirty="0" smtClean="0"/>
              <a:t>)</a:t>
            </a:r>
            <a:endParaRPr lang="en-US" altLang="nl-NL"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2117844863"/>
              </p:ext>
            </p:extLst>
          </p:nvPr>
        </p:nvGraphicFramePr>
        <p:xfrm>
          <a:off x="4580177" y="3779838"/>
          <a:ext cx="4200525" cy="1958975"/>
        </p:xfrm>
        <a:graphic>
          <a:graphicData uri="http://schemas.openxmlformats.org/presentationml/2006/ole">
            <mc:AlternateContent xmlns:mc="http://schemas.openxmlformats.org/markup-compatibility/2006">
              <mc:Choice xmlns:v="urn:schemas-microsoft-com:vml" Requires="v">
                <p:oleObj spid="_x0000_s3097" name="Equation" r:id="rId4" imgW="1688760" imgH="787320" progId="Equation.DSMT4">
                  <p:embed/>
                </p:oleObj>
              </mc:Choice>
              <mc:Fallback>
                <p:oleObj name="Equation" r:id="rId4" imgW="1688760" imgH="787320" progId="Equation.DSMT4">
                  <p:embed/>
                  <p:pic>
                    <p:nvPicPr>
                      <p:cNvPr id="0" name=""/>
                      <p:cNvPicPr/>
                      <p:nvPr/>
                    </p:nvPicPr>
                    <p:blipFill>
                      <a:blip r:embed="rId5"/>
                      <a:stretch>
                        <a:fillRect/>
                      </a:stretch>
                    </p:blipFill>
                    <p:spPr>
                      <a:xfrm>
                        <a:off x="4580177" y="3779838"/>
                        <a:ext cx="4200525" cy="1958975"/>
                      </a:xfrm>
                      <a:prstGeom prst="rect">
                        <a:avLst/>
                      </a:prstGeom>
                    </p:spPr>
                  </p:pic>
                </p:oleObj>
              </mc:Fallback>
            </mc:AlternateContent>
          </a:graphicData>
        </a:graphic>
      </p:graphicFrame>
      <p:sp>
        <p:nvSpPr>
          <p:cNvPr id="3" name="Curved Up Arrow 2"/>
          <p:cNvSpPr/>
          <p:nvPr/>
        </p:nvSpPr>
        <p:spPr>
          <a:xfrm>
            <a:off x="2133600" y="5638800"/>
            <a:ext cx="2971800" cy="6858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4" name="TextBox 3"/>
          <p:cNvSpPr txBox="1"/>
          <p:nvPr/>
        </p:nvSpPr>
        <p:spPr>
          <a:xfrm>
            <a:off x="152400" y="5152509"/>
            <a:ext cx="4114800" cy="369332"/>
          </a:xfrm>
          <a:prstGeom prst="rect">
            <a:avLst/>
          </a:prstGeom>
          <a:noFill/>
        </p:spPr>
        <p:txBody>
          <a:bodyPr wrap="square" rtlCol="0">
            <a:spAutoFit/>
          </a:bodyPr>
          <a:lstStyle/>
          <a:p>
            <a:r>
              <a:rPr lang="en-US" dirty="0"/>
              <a:t>See </a:t>
            </a:r>
            <a:r>
              <a:rPr lang="en-US" dirty="0">
                <a:hlinkClick r:id="rId6"/>
              </a:rPr>
              <a:t>Wikipedia: </a:t>
            </a:r>
            <a:r>
              <a:rPr lang="en-US" dirty="0" err="1" smtClean="0">
                <a:hlinkClick r:id="rId6"/>
              </a:rPr>
              <a:t>Jacobi_method</a:t>
            </a:r>
            <a:endParaRPr lang="nl-NL"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3" name="Text Box 35"/>
          <p:cNvSpPr txBox="1">
            <a:spLocks noChangeArrowheads="1"/>
          </p:cNvSpPr>
          <p:nvPr/>
        </p:nvSpPr>
        <p:spPr bwMode="auto">
          <a:xfrm>
            <a:off x="4752752" y="4854493"/>
            <a:ext cx="41089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b="1" dirty="0" err="1">
                <a:solidFill>
                  <a:schemeClr val="folHlink"/>
                </a:solidFill>
              </a:rPr>
              <a:t>Only</a:t>
            </a:r>
            <a:r>
              <a:rPr lang="nl-NL" altLang="nl-NL" b="1" dirty="0">
                <a:solidFill>
                  <a:schemeClr val="folHlink"/>
                </a:solidFill>
              </a:rPr>
              <a:t> </a:t>
            </a:r>
            <a:r>
              <a:rPr lang="nl-NL" altLang="nl-NL" b="1" dirty="0" err="1">
                <a:solidFill>
                  <a:schemeClr val="folHlink"/>
                </a:solidFill>
              </a:rPr>
              <a:t>two</a:t>
            </a:r>
            <a:r>
              <a:rPr lang="nl-NL" altLang="nl-NL" b="1" dirty="0">
                <a:solidFill>
                  <a:schemeClr val="folHlink"/>
                </a:solidFill>
              </a:rPr>
              <a:t> </a:t>
            </a:r>
            <a:r>
              <a:rPr lang="nl-NL" altLang="nl-NL" b="1" dirty="0" err="1">
                <a:solidFill>
                  <a:schemeClr val="folHlink"/>
                </a:solidFill>
              </a:rPr>
              <a:t>vectors</a:t>
            </a:r>
            <a:r>
              <a:rPr lang="nl-NL" altLang="nl-NL" b="1" dirty="0">
                <a:solidFill>
                  <a:schemeClr val="folHlink"/>
                </a:solidFill>
              </a:rPr>
              <a:t> </a:t>
            </a:r>
            <a:r>
              <a:rPr lang="nl-NL" altLang="nl-NL" b="1" dirty="0" err="1">
                <a:solidFill>
                  <a:schemeClr val="folHlink"/>
                </a:solidFill>
              </a:rPr>
              <a:t>need</a:t>
            </a:r>
            <a:r>
              <a:rPr lang="nl-NL" altLang="nl-NL" b="1" dirty="0">
                <a:solidFill>
                  <a:schemeClr val="folHlink"/>
                </a:solidFill>
              </a:rPr>
              <a:t> </a:t>
            </a:r>
            <a:r>
              <a:rPr lang="nl-NL" altLang="nl-NL" b="1" dirty="0" err="1">
                <a:solidFill>
                  <a:schemeClr val="folHlink"/>
                </a:solidFill>
              </a:rPr>
              <a:t>to</a:t>
            </a:r>
            <a:r>
              <a:rPr lang="nl-NL" altLang="nl-NL" b="1" dirty="0">
                <a:solidFill>
                  <a:schemeClr val="folHlink"/>
                </a:solidFill>
              </a:rPr>
              <a:t> </a:t>
            </a:r>
            <a:r>
              <a:rPr lang="nl-NL" altLang="nl-NL" b="1" dirty="0" err="1">
                <a:solidFill>
                  <a:schemeClr val="folHlink"/>
                </a:solidFill>
              </a:rPr>
              <a:t>be</a:t>
            </a:r>
            <a:r>
              <a:rPr lang="nl-NL" altLang="nl-NL" b="1" dirty="0">
                <a:solidFill>
                  <a:schemeClr val="folHlink"/>
                </a:solidFill>
              </a:rPr>
              <a:t> </a:t>
            </a:r>
            <a:r>
              <a:rPr lang="nl-NL" altLang="nl-NL" b="1" dirty="0" err="1">
                <a:solidFill>
                  <a:schemeClr val="folHlink"/>
                </a:solidFill>
              </a:rPr>
              <a:t>stored</a:t>
            </a:r>
            <a:r>
              <a:rPr lang="nl-NL" altLang="nl-NL" b="1" dirty="0">
                <a:solidFill>
                  <a:schemeClr val="folHlink"/>
                </a:solidFill>
              </a:rPr>
              <a:t>: </a:t>
            </a:r>
            <a:r>
              <a:rPr lang="nl-NL" altLang="nl-NL" b="1" dirty="0" err="1">
                <a:solidFill>
                  <a:schemeClr val="folHlink"/>
                </a:solidFill>
              </a:rPr>
              <a:t>the</a:t>
            </a:r>
            <a:r>
              <a:rPr lang="nl-NL" altLang="nl-NL" b="1" dirty="0">
                <a:solidFill>
                  <a:schemeClr val="folHlink"/>
                </a:solidFill>
              </a:rPr>
              <a:t> </a:t>
            </a:r>
            <a:r>
              <a:rPr lang="nl-NL" altLang="nl-NL" b="1" dirty="0" err="1">
                <a:solidFill>
                  <a:schemeClr val="folHlink"/>
                </a:solidFill>
              </a:rPr>
              <a:t>old</a:t>
            </a:r>
            <a:r>
              <a:rPr lang="nl-NL" altLang="nl-NL" b="1" dirty="0">
                <a:solidFill>
                  <a:schemeClr val="folHlink"/>
                </a:solidFill>
              </a:rPr>
              <a:t> </a:t>
            </a:r>
            <a:r>
              <a:rPr lang="nl-NL" altLang="nl-NL" b="1" dirty="0" smtClean="0">
                <a:solidFill>
                  <a:schemeClr val="folHlink"/>
                </a:solidFill>
              </a:rPr>
              <a:t>x (k) and </a:t>
            </a:r>
            <a:r>
              <a:rPr lang="nl-NL" altLang="nl-NL" b="1" dirty="0" err="1">
                <a:solidFill>
                  <a:schemeClr val="folHlink"/>
                </a:solidFill>
              </a:rPr>
              <a:t>the</a:t>
            </a:r>
            <a:r>
              <a:rPr lang="nl-NL" altLang="nl-NL" b="1" dirty="0">
                <a:solidFill>
                  <a:schemeClr val="folHlink"/>
                </a:solidFill>
              </a:rPr>
              <a:t> new </a:t>
            </a:r>
            <a:r>
              <a:rPr lang="nl-NL" altLang="nl-NL" b="1" dirty="0" smtClean="0">
                <a:solidFill>
                  <a:schemeClr val="folHlink"/>
                </a:solidFill>
              </a:rPr>
              <a:t>x (k+1)</a:t>
            </a:r>
            <a:endParaRPr lang="en-US" altLang="nl-NL" b="1" dirty="0">
              <a:solidFill>
                <a:schemeClr val="folHlink"/>
              </a:solidFill>
            </a:endParaRPr>
          </a:p>
        </p:txBody>
      </p:sp>
      <p:grpSp>
        <p:nvGrpSpPr>
          <p:cNvPr id="3" name="Group 2"/>
          <p:cNvGrpSpPr/>
          <p:nvPr/>
        </p:nvGrpSpPr>
        <p:grpSpPr>
          <a:xfrm>
            <a:off x="189173" y="1117884"/>
            <a:ext cx="8868842" cy="3530316"/>
            <a:chOff x="685800" y="2057400"/>
            <a:chExt cx="7848600" cy="3124200"/>
          </a:xfrm>
        </p:grpSpPr>
        <p:sp>
          <p:nvSpPr>
            <p:cNvPr id="18435" name="Text Box 4"/>
            <p:cNvSpPr txBox="1">
              <a:spLocks noChangeArrowheads="1"/>
            </p:cNvSpPr>
            <p:nvPr/>
          </p:nvSpPr>
          <p:spPr bwMode="auto">
            <a:xfrm>
              <a:off x="762000" y="3657600"/>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sz="1200"/>
                <a:t>Set T</a:t>
              </a:r>
              <a:r>
                <a:rPr lang="nl-NL" altLang="nl-NL" sz="1200" baseline="-25000"/>
                <a:t>old</a:t>
              </a:r>
              <a:r>
                <a:rPr lang="nl-NL" altLang="nl-NL" sz="1200"/>
                <a:t> = a gues</a:t>
              </a:r>
              <a:endParaRPr lang="en-US" altLang="nl-NL" sz="1200"/>
            </a:p>
          </p:txBody>
        </p:sp>
        <p:sp>
          <p:nvSpPr>
            <p:cNvPr id="18436" name="Text Box 5"/>
            <p:cNvSpPr txBox="1">
              <a:spLocks noChangeArrowheads="1"/>
            </p:cNvSpPr>
            <p:nvPr/>
          </p:nvSpPr>
          <p:spPr bwMode="auto">
            <a:xfrm>
              <a:off x="2743200" y="3429000"/>
              <a:ext cx="1447800" cy="73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sz="1200" dirty="0" err="1"/>
                <a:t>Calculate</a:t>
              </a:r>
              <a:r>
                <a:rPr lang="nl-NL" altLang="nl-NL" sz="1200" dirty="0"/>
                <a:t> </a:t>
              </a:r>
              <a:r>
                <a:rPr lang="nl-NL" altLang="nl-NL" sz="1200" dirty="0" err="1"/>
                <a:t>the</a:t>
              </a:r>
              <a:r>
                <a:rPr lang="nl-NL" altLang="nl-NL" sz="1200" dirty="0"/>
                <a:t> new node </a:t>
              </a:r>
              <a:r>
                <a:rPr lang="nl-NL" altLang="nl-NL" sz="1200" dirty="0" err="1"/>
                <a:t>temperature</a:t>
              </a:r>
              <a:r>
                <a:rPr lang="nl-NL" altLang="nl-NL" sz="1200" dirty="0"/>
                <a:t> </a:t>
              </a:r>
              <a:r>
                <a:rPr lang="nl-NL" altLang="nl-NL" sz="1200" dirty="0" err="1"/>
                <a:t>from</a:t>
              </a:r>
              <a:r>
                <a:rPr lang="nl-NL" altLang="nl-NL" sz="1200" dirty="0"/>
                <a:t> </a:t>
              </a:r>
              <a:r>
                <a:rPr lang="nl-NL" altLang="nl-NL" sz="1200" dirty="0" err="1"/>
                <a:t>the</a:t>
              </a:r>
              <a:r>
                <a:rPr lang="nl-NL" altLang="nl-NL" sz="1200" dirty="0"/>
                <a:t> </a:t>
              </a:r>
              <a:r>
                <a:rPr lang="nl-NL" altLang="nl-NL" sz="1200" dirty="0" err="1" smtClean="0"/>
                <a:t>guessed</a:t>
              </a:r>
              <a:r>
                <a:rPr lang="nl-NL" altLang="nl-NL" sz="1200" dirty="0" smtClean="0"/>
                <a:t> (</a:t>
              </a:r>
              <a:r>
                <a:rPr lang="nl-NL" altLang="nl-NL" sz="1200" dirty="0" err="1" smtClean="0"/>
                <a:t>previous</a:t>
              </a:r>
              <a:r>
                <a:rPr lang="nl-NL" altLang="nl-NL" sz="1200" dirty="0" smtClean="0"/>
                <a:t>) </a:t>
              </a:r>
              <a:r>
                <a:rPr lang="nl-NL" altLang="nl-NL" sz="1200" dirty="0" err="1"/>
                <a:t>values</a:t>
              </a:r>
              <a:endParaRPr lang="en-US" altLang="nl-NL" sz="1200" dirty="0"/>
            </a:p>
          </p:txBody>
        </p:sp>
        <p:sp>
          <p:nvSpPr>
            <p:cNvPr id="18437" name="Text Box 7"/>
            <p:cNvSpPr txBox="1">
              <a:spLocks noChangeArrowheads="1"/>
            </p:cNvSpPr>
            <p:nvPr/>
          </p:nvSpPr>
          <p:spPr bwMode="auto">
            <a:xfrm>
              <a:off x="6705600" y="35814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sz="1200"/>
                <a:t>Is max(T</a:t>
              </a:r>
              <a:r>
                <a:rPr lang="nl-NL" altLang="nl-NL" sz="1200" baseline="-25000"/>
                <a:t>new</a:t>
              </a:r>
              <a:r>
                <a:rPr lang="nl-NL" altLang="nl-NL" sz="1200"/>
                <a:t>-T</a:t>
              </a:r>
              <a:r>
                <a:rPr lang="nl-NL" altLang="nl-NL" sz="1200" baseline="-25000"/>
                <a:t>old</a:t>
              </a:r>
              <a:r>
                <a:rPr lang="nl-NL" altLang="nl-NL" sz="1200"/>
                <a:t>) &lt; tolerance?</a:t>
              </a:r>
              <a:endParaRPr lang="en-US" altLang="nl-NL" sz="1200"/>
            </a:p>
          </p:txBody>
        </p:sp>
        <p:sp>
          <p:nvSpPr>
            <p:cNvPr id="18438" name="Text Box 8"/>
            <p:cNvSpPr txBox="1">
              <a:spLocks noChangeArrowheads="1"/>
            </p:cNvSpPr>
            <p:nvPr/>
          </p:nvSpPr>
          <p:spPr bwMode="auto">
            <a:xfrm>
              <a:off x="6705600" y="46482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sz="1200"/>
                <a:t>Report the answer as T</a:t>
              </a:r>
              <a:r>
                <a:rPr lang="nl-NL" altLang="nl-NL" sz="1200" baseline="-25000"/>
                <a:t>new</a:t>
              </a:r>
              <a:endParaRPr lang="en-US" altLang="nl-NL" sz="1200" baseline="-25000"/>
            </a:p>
          </p:txBody>
        </p:sp>
        <p:sp>
          <p:nvSpPr>
            <p:cNvPr id="18439" name="Text Box 9"/>
            <p:cNvSpPr txBox="1">
              <a:spLocks noChangeArrowheads="1"/>
            </p:cNvSpPr>
            <p:nvPr/>
          </p:nvSpPr>
          <p:spPr bwMode="auto">
            <a:xfrm>
              <a:off x="6705600" y="2590800"/>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sz="1200"/>
                <a:t>Set Told = Tnew</a:t>
              </a:r>
              <a:endParaRPr lang="en-US" altLang="nl-NL" sz="1200"/>
            </a:p>
          </p:txBody>
        </p:sp>
        <p:sp>
          <p:nvSpPr>
            <p:cNvPr id="18440" name="Text Box 10"/>
            <p:cNvSpPr txBox="1">
              <a:spLocks noChangeArrowheads="1"/>
            </p:cNvSpPr>
            <p:nvPr/>
          </p:nvSpPr>
          <p:spPr bwMode="auto">
            <a:xfrm>
              <a:off x="4648200" y="35814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sz="1200" dirty="0"/>
                <a:t>Have </a:t>
              </a:r>
              <a:r>
                <a:rPr lang="nl-NL" altLang="nl-NL" sz="1200" dirty="0" err="1"/>
                <a:t>all</a:t>
              </a:r>
              <a:r>
                <a:rPr lang="nl-NL" altLang="nl-NL" sz="1200" dirty="0"/>
                <a:t> </a:t>
              </a:r>
              <a:r>
                <a:rPr lang="nl-NL" altLang="nl-NL" sz="1200" dirty="0" err="1"/>
                <a:t>nodes</a:t>
              </a:r>
              <a:r>
                <a:rPr lang="nl-NL" altLang="nl-NL" sz="1200" dirty="0"/>
                <a:t> been </a:t>
              </a:r>
              <a:r>
                <a:rPr lang="nl-NL" altLang="nl-NL" sz="1200" dirty="0" err="1"/>
                <a:t>updated</a:t>
              </a:r>
              <a:r>
                <a:rPr lang="nl-NL" altLang="nl-NL" sz="1200" dirty="0"/>
                <a:t>?</a:t>
              </a:r>
              <a:endParaRPr lang="en-US" altLang="nl-NL" sz="1200" dirty="0"/>
            </a:p>
          </p:txBody>
        </p:sp>
        <p:sp>
          <p:nvSpPr>
            <p:cNvPr id="18441" name="Text Box 11"/>
            <p:cNvSpPr txBox="1">
              <a:spLocks noChangeArrowheads="1"/>
            </p:cNvSpPr>
            <p:nvPr/>
          </p:nvSpPr>
          <p:spPr bwMode="auto">
            <a:xfrm>
              <a:off x="7086600" y="4191000"/>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sz="1200"/>
                <a:t>YES</a:t>
              </a:r>
              <a:endParaRPr lang="en-US" altLang="nl-NL" sz="1200"/>
            </a:p>
          </p:txBody>
        </p:sp>
        <p:sp>
          <p:nvSpPr>
            <p:cNvPr id="18442" name="Text Box 13"/>
            <p:cNvSpPr txBox="1">
              <a:spLocks noChangeArrowheads="1"/>
            </p:cNvSpPr>
            <p:nvPr/>
          </p:nvSpPr>
          <p:spPr bwMode="auto">
            <a:xfrm>
              <a:off x="5638800" y="3505200"/>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sz="1200"/>
                <a:t>YES</a:t>
              </a:r>
              <a:endParaRPr lang="en-US" altLang="nl-NL" sz="1200"/>
            </a:p>
          </p:txBody>
        </p:sp>
        <p:sp>
          <p:nvSpPr>
            <p:cNvPr id="18443" name="Text Box 14"/>
            <p:cNvSpPr txBox="1">
              <a:spLocks noChangeArrowheads="1"/>
            </p:cNvSpPr>
            <p:nvPr/>
          </p:nvSpPr>
          <p:spPr bwMode="auto">
            <a:xfrm>
              <a:off x="7010400" y="3124200"/>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sz="1200"/>
                <a:t>NO</a:t>
              </a:r>
              <a:endParaRPr lang="en-US" altLang="nl-NL" sz="1200"/>
            </a:p>
          </p:txBody>
        </p:sp>
        <p:sp>
          <p:nvSpPr>
            <p:cNvPr id="18444" name="Text Box 15"/>
            <p:cNvSpPr txBox="1">
              <a:spLocks noChangeArrowheads="1"/>
            </p:cNvSpPr>
            <p:nvPr/>
          </p:nvSpPr>
          <p:spPr bwMode="auto">
            <a:xfrm>
              <a:off x="5029200" y="3124200"/>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sz="1200" dirty="0"/>
                <a:t>NO</a:t>
              </a:r>
              <a:endParaRPr lang="en-US" altLang="nl-NL" sz="1200" dirty="0"/>
            </a:p>
          </p:txBody>
        </p:sp>
        <p:sp>
          <p:nvSpPr>
            <p:cNvPr id="18445" name="AutoShape 16"/>
            <p:cNvSpPr>
              <a:spLocks noChangeArrowheads="1"/>
            </p:cNvSpPr>
            <p:nvPr/>
          </p:nvSpPr>
          <p:spPr bwMode="auto">
            <a:xfrm>
              <a:off x="685800" y="3505200"/>
              <a:ext cx="1524000" cy="609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8446" name="AutoShape 17"/>
            <p:cNvSpPr>
              <a:spLocks noChangeArrowheads="1"/>
            </p:cNvSpPr>
            <p:nvPr/>
          </p:nvSpPr>
          <p:spPr bwMode="auto">
            <a:xfrm>
              <a:off x="2667000" y="3352800"/>
              <a:ext cx="1524000" cy="990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8447" name="AutoShape 18"/>
            <p:cNvSpPr>
              <a:spLocks noChangeArrowheads="1"/>
            </p:cNvSpPr>
            <p:nvPr/>
          </p:nvSpPr>
          <p:spPr bwMode="auto">
            <a:xfrm>
              <a:off x="4648200" y="3505200"/>
              <a:ext cx="1524000" cy="609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8448" name="AutoShape 19"/>
            <p:cNvSpPr>
              <a:spLocks noChangeArrowheads="1"/>
            </p:cNvSpPr>
            <p:nvPr/>
          </p:nvSpPr>
          <p:spPr bwMode="auto">
            <a:xfrm>
              <a:off x="4648200" y="2438400"/>
              <a:ext cx="1524000" cy="609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8449" name="AutoShape 20"/>
            <p:cNvSpPr>
              <a:spLocks noChangeArrowheads="1"/>
            </p:cNvSpPr>
            <p:nvPr/>
          </p:nvSpPr>
          <p:spPr bwMode="auto">
            <a:xfrm>
              <a:off x="6629400" y="2438400"/>
              <a:ext cx="1524000" cy="609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8450" name="AutoShape 21"/>
            <p:cNvSpPr>
              <a:spLocks noChangeArrowheads="1"/>
            </p:cNvSpPr>
            <p:nvPr/>
          </p:nvSpPr>
          <p:spPr bwMode="auto">
            <a:xfrm>
              <a:off x="6629400" y="3505200"/>
              <a:ext cx="1524000" cy="609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8451" name="AutoShape 22"/>
            <p:cNvSpPr>
              <a:spLocks noChangeArrowheads="1"/>
            </p:cNvSpPr>
            <p:nvPr/>
          </p:nvSpPr>
          <p:spPr bwMode="auto">
            <a:xfrm>
              <a:off x="6629400" y="4572000"/>
              <a:ext cx="1524000" cy="609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8452" name="Line 23"/>
            <p:cNvSpPr>
              <a:spLocks noChangeShapeType="1"/>
            </p:cNvSpPr>
            <p:nvPr/>
          </p:nvSpPr>
          <p:spPr bwMode="auto">
            <a:xfrm>
              <a:off x="2209800" y="38100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8453" name="Line 24"/>
            <p:cNvSpPr>
              <a:spLocks noChangeShapeType="1"/>
            </p:cNvSpPr>
            <p:nvPr/>
          </p:nvSpPr>
          <p:spPr bwMode="auto">
            <a:xfrm>
              <a:off x="4191000" y="38100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8454" name="Line 25"/>
            <p:cNvSpPr>
              <a:spLocks noChangeShapeType="1"/>
            </p:cNvSpPr>
            <p:nvPr/>
          </p:nvSpPr>
          <p:spPr bwMode="auto">
            <a:xfrm>
              <a:off x="6172200" y="38100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8455" name="Line 26"/>
            <p:cNvSpPr>
              <a:spLocks noChangeShapeType="1"/>
            </p:cNvSpPr>
            <p:nvPr/>
          </p:nvSpPr>
          <p:spPr bwMode="auto">
            <a:xfrm>
              <a:off x="7391400" y="4114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8456" name="Line 27"/>
            <p:cNvSpPr>
              <a:spLocks noChangeShapeType="1"/>
            </p:cNvSpPr>
            <p:nvPr/>
          </p:nvSpPr>
          <p:spPr bwMode="auto">
            <a:xfrm flipV="1">
              <a:off x="7391400" y="3048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8457" name="Line 29"/>
            <p:cNvSpPr>
              <a:spLocks noChangeShapeType="1"/>
            </p:cNvSpPr>
            <p:nvPr/>
          </p:nvSpPr>
          <p:spPr bwMode="auto">
            <a:xfrm flipV="1">
              <a:off x="5410200" y="3048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8458" name="Line 30"/>
            <p:cNvSpPr>
              <a:spLocks noChangeShapeType="1"/>
            </p:cNvSpPr>
            <p:nvPr/>
          </p:nvSpPr>
          <p:spPr bwMode="auto">
            <a:xfrm flipH="1">
              <a:off x="3657600" y="2667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8459" name="Line 31"/>
            <p:cNvSpPr>
              <a:spLocks noChangeShapeType="1"/>
            </p:cNvSpPr>
            <p:nvPr/>
          </p:nvSpPr>
          <p:spPr bwMode="auto">
            <a:xfrm>
              <a:off x="3657600" y="26670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8460" name="Line 32"/>
            <p:cNvSpPr>
              <a:spLocks noChangeShapeType="1"/>
            </p:cNvSpPr>
            <p:nvPr/>
          </p:nvSpPr>
          <p:spPr bwMode="auto">
            <a:xfrm flipV="1">
              <a:off x="7391400" y="2057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8461" name="Line 33"/>
            <p:cNvSpPr>
              <a:spLocks noChangeShapeType="1"/>
            </p:cNvSpPr>
            <p:nvPr/>
          </p:nvSpPr>
          <p:spPr bwMode="auto">
            <a:xfrm flipH="1">
              <a:off x="3200400" y="2057400"/>
              <a:ext cx="419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8462" name="Line 34"/>
            <p:cNvSpPr>
              <a:spLocks noChangeShapeType="1"/>
            </p:cNvSpPr>
            <p:nvPr/>
          </p:nvSpPr>
          <p:spPr bwMode="auto">
            <a:xfrm>
              <a:off x="3200400" y="2057400"/>
              <a:ext cx="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8464" name="Rectangle 36"/>
            <p:cNvSpPr>
              <a:spLocks noChangeArrowheads="1"/>
            </p:cNvSpPr>
            <p:nvPr/>
          </p:nvSpPr>
          <p:spPr bwMode="auto">
            <a:xfrm>
              <a:off x="4724400" y="2514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sz="1200"/>
                <a:t>Move to next node</a:t>
              </a:r>
              <a:endParaRPr lang="en-US" altLang="nl-NL" sz="1200"/>
            </a:p>
          </p:txBody>
        </p:sp>
      </p:grpSp>
      <p:sp>
        <p:nvSpPr>
          <p:cNvPr id="2" name="Title 1"/>
          <p:cNvSpPr>
            <a:spLocks noGrp="1"/>
          </p:cNvSpPr>
          <p:nvPr>
            <p:ph type="title"/>
          </p:nvPr>
        </p:nvSpPr>
        <p:spPr/>
        <p:txBody>
          <a:bodyPr/>
          <a:lstStyle/>
          <a:p>
            <a:r>
              <a:rPr lang="nl-NL" dirty="0"/>
              <a:t>DIAGRAM OF JACOBI METHOD</a:t>
            </a:r>
          </a:p>
        </p:txBody>
      </p:sp>
      <p:graphicFrame>
        <p:nvGraphicFramePr>
          <p:cNvPr id="33" name="Object 32"/>
          <p:cNvGraphicFramePr>
            <a:graphicFrameLocks noChangeAspect="1"/>
          </p:cNvGraphicFramePr>
          <p:nvPr>
            <p:extLst>
              <p:ext uri="{D42A27DB-BD31-4B8C-83A1-F6EECF244321}">
                <p14:modId xmlns:p14="http://schemas.microsoft.com/office/powerpoint/2010/main" val="490411249"/>
              </p:ext>
            </p:extLst>
          </p:nvPr>
        </p:nvGraphicFramePr>
        <p:xfrm>
          <a:off x="537842" y="3842107"/>
          <a:ext cx="3569120" cy="1664510"/>
        </p:xfrm>
        <a:graphic>
          <a:graphicData uri="http://schemas.openxmlformats.org/presentationml/2006/ole">
            <mc:AlternateContent xmlns:mc="http://schemas.openxmlformats.org/markup-compatibility/2006">
              <mc:Choice xmlns:v="urn:schemas-microsoft-com:vml" Requires="v">
                <p:oleObj spid="_x0000_s4120" name="Equation" r:id="rId4" imgW="1688760" imgH="787320" progId="Equation.DSMT4">
                  <p:embed/>
                </p:oleObj>
              </mc:Choice>
              <mc:Fallback>
                <p:oleObj name="Equation" r:id="rId4" imgW="1688760" imgH="787320" progId="Equation.DSMT4">
                  <p:embed/>
                  <p:pic>
                    <p:nvPicPr>
                      <p:cNvPr id="0" name=""/>
                      <p:cNvPicPr/>
                      <p:nvPr/>
                    </p:nvPicPr>
                    <p:blipFill>
                      <a:blip r:embed="rId5"/>
                      <a:stretch>
                        <a:fillRect/>
                      </a:stretch>
                    </p:blipFill>
                    <p:spPr>
                      <a:xfrm>
                        <a:off x="537842" y="3842107"/>
                        <a:ext cx="3569120" cy="1664510"/>
                      </a:xfrm>
                      <a:prstGeom prst="rect">
                        <a:avLst/>
                      </a:prstGeom>
                    </p:spPr>
                  </p:pic>
                </p:oleObj>
              </mc:Fallback>
            </mc:AlternateContent>
          </a:graphicData>
        </a:graphic>
      </p:graphicFrame>
      <p:sp>
        <p:nvSpPr>
          <p:cNvPr id="35" name="Rectangle 3"/>
          <p:cNvSpPr txBox="1">
            <a:spLocks noChangeArrowheads="1"/>
          </p:cNvSpPr>
          <p:nvPr/>
        </p:nvSpPr>
        <p:spPr>
          <a:xfrm>
            <a:off x="419758" y="5719129"/>
            <a:ext cx="5796783" cy="956571"/>
          </a:xfrm>
          <a:prstGeom prst="rect">
            <a:avLst/>
          </a:prstGeom>
        </p:spPr>
        <p:txBody>
          <a:bodyPr/>
          <a:lstStyle>
            <a:lvl1pPr marL="268288" indent="-268288" algn="l" rtl="0" eaLnBrk="1" fontAlgn="base" hangingPunct="1">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eaLnBrk="1" fontAlgn="base" hangingPunct="1">
              <a:spcBef>
                <a:spcPct val="20000"/>
              </a:spcBef>
              <a:spcAft>
                <a:spcPct val="0"/>
              </a:spcAft>
              <a:buClr>
                <a:schemeClr val="tx1"/>
              </a:buClr>
              <a:buChar char="•"/>
              <a:defRPr sz="2200" b="1">
                <a:solidFill>
                  <a:schemeClr val="tx1"/>
                </a:solidFill>
                <a:latin typeface="+mn-lt"/>
              </a:defRPr>
            </a:lvl2pPr>
            <a:lvl3pPr marL="814388"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3pPr>
            <a:lvl4pPr marL="1069975" indent="-254000" algn="l" rtl="0" eaLnBrk="1" fontAlgn="base" hangingPunct="1">
              <a:spcBef>
                <a:spcPct val="20000"/>
              </a:spcBef>
              <a:spcAft>
                <a:spcPct val="0"/>
              </a:spcAft>
              <a:buClr>
                <a:schemeClr val="tx1"/>
              </a:buClr>
              <a:buFont typeface="Arial" charset="0"/>
              <a:buChar char="−"/>
              <a:defRPr sz="2200" b="1">
                <a:solidFill>
                  <a:schemeClr val="tx1"/>
                </a:solidFill>
                <a:latin typeface="+mn-lt"/>
              </a:defRPr>
            </a:lvl4pPr>
            <a:lvl5pPr marL="13493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5pPr>
            <a:lvl6pPr marL="18065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6pPr>
            <a:lvl7pPr marL="22637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7pPr>
            <a:lvl8pPr marL="27209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8pPr>
            <a:lvl9pPr marL="31781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9pPr>
          </a:lstStyle>
          <a:p>
            <a:pPr marL="0" indent="0">
              <a:buNone/>
            </a:pPr>
            <a:r>
              <a:rPr lang="nl-NL" altLang="nl-NL" kern="0" dirty="0" err="1" smtClean="0"/>
              <a:t>Exercise</a:t>
            </a:r>
            <a:r>
              <a:rPr lang="nl-NL" altLang="nl-NL" kern="0" dirty="0" smtClean="0"/>
              <a:t>: </a:t>
            </a:r>
            <a:r>
              <a:rPr lang="nl-NL" altLang="nl-NL" kern="0" dirty="0" err="1" smtClean="0"/>
              <a:t>implement</a:t>
            </a:r>
            <a:r>
              <a:rPr lang="nl-NL" altLang="nl-NL" kern="0" dirty="0" smtClean="0"/>
              <a:t> </a:t>
            </a:r>
            <a:r>
              <a:rPr lang="nl-NL" altLang="nl-NL" kern="0" dirty="0" err="1" smtClean="0"/>
              <a:t>this</a:t>
            </a:r>
            <a:r>
              <a:rPr lang="nl-NL" altLang="nl-NL" kern="0" dirty="0" smtClean="0"/>
              <a:t> </a:t>
            </a:r>
            <a:r>
              <a:rPr lang="nl-NL" altLang="nl-NL" kern="0" dirty="0" err="1" smtClean="0"/>
              <a:t>method</a:t>
            </a:r>
            <a:r>
              <a:rPr lang="nl-NL" altLang="nl-NL" kern="0" dirty="0"/>
              <a:t> </a:t>
            </a:r>
            <a:r>
              <a:rPr lang="nl-NL" altLang="nl-NL" kern="0" dirty="0" smtClean="0"/>
              <a:t>and </a:t>
            </a:r>
            <a:r>
              <a:rPr lang="nl-NL" altLang="nl-NL" kern="0" dirty="0" err="1" smtClean="0"/>
              <a:t>solve</a:t>
            </a:r>
            <a:r>
              <a:rPr lang="nl-NL" altLang="nl-NL" kern="0" dirty="0" smtClean="0"/>
              <a:t> a (small) Ax=b system</a:t>
            </a:r>
            <a:endParaRPr lang="en-US" altLang="nl-NL" kern="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600200" y="2239107"/>
            <a:ext cx="7477699" cy="3135076"/>
            <a:chOff x="1437701" y="-386339"/>
            <a:chExt cx="7477699" cy="3135076"/>
          </a:xfrm>
        </p:grpSpPr>
        <p:sp>
          <p:nvSpPr>
            <p:cNvPr id="16" name="Line Callout 2 15"/>
            <p:cNvSpPr/>
            <p:nvPr/>
          </p:nvSpPr>
          <p:spPr>
            <a:xfrm>
              <a:off x="6858000" y="1758137"/>
              <a:ext cx="2057400" cy="990600"/>
            </a:xfrm>
            <a:prstGeom prst="borderCallout2">
              <a:avLst>
                <a:gd name="adj1" fmla="val 47666"/>
                <a:gd name="adj2" fmla="val -1372"/>
                <a:gd name="adj3" fmla="val -123604"/>
                <a:gd name="adj4" fmla="val -40227"/>
                <a:gd name="adj5" fmla="val -195563"/>
                <a:gd name="adj6" fmla="val -21962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smtClean="0">
                  <a:solidFill>
                    <a:srgbClr val="0070C0"/>
                  </a:solidFill>
                </a:rPr>
                <a:t>Resetting the sum for each row</a:t>
              </a:r>
              <a:endParaRPr lang="nl-NL" sz="2000" dirty="0">
                <a:solidFill>
                  <a:srgbClr val="0070C0"/>
                </a:solidFill>
              </a:endParaRPr>
            </a:p>
          </p:txBody>
        </p:sp>
        <p:sp>
          <p:nvSpPr>
            <p:cNvPr id="15" name="Rounded Rectangle 14"/>
            <p:cNvSpPr/>
            <p:nvPr/>
          </p:nvSpPr>
          <p:spPr>
            <a:xfrm>
              <a:off x="1437701" y="-386339"/>
              <a:ext cx="914400" cy="35169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grpSp>
        <p:nvGrpSpPr>
          <p:cNvPr id="6" name="Group 5"/>
          <p:cNvGrpSpPr/>
          <p:nvPr/>
        </p:nvGrpSpPr>
        <p:grpSpPr>
          <a:xfrm>
            <a:off x="1600200" y="655053"/>
            <a:ext cx="7467600" cy="1095820"/>
            <a:chOff x="1600200" y="655053"/>
            <a:chExt cx="7467600" cy="1095820"/>
          </a:xfrm>
        </p:grpSpPr>
        <p:sp>
          <p:nvSpPr>
            <p:cNvPr id="4" name="Rounded Rectangle 3"/>
            <p:cNvSpPr/>
            <p:nvPr/>
          </p:nvSpPr>
          <p:spPr>
            <a:xfrm>
              <a:off x="1600200" y="1449527"/>
              <a:ext cx="1905000" cy="30134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5" name="Line Callout 2 4"/>
            <p:cNvSpPr/>
            <p:nvPr/>
          </p:nvSpPr>
          <p:spPr>
            <a:xfrm>
              <a:off x="7010400" y="655053"/>
              <a:ext cx="2057400" cy="990600"/>
            </a:xfrm>
            <a:prstGeom prst="borderCallout2">
              <a:avLst>
                <a:gd name="adj1" fmla="val 47666"/>
                <a:gd name="adj2" fmla="val -1372"/>
                <a:gd name="adj3" fmla="val 34320"/>
                <a:gd name="adj4" fmla="val -85208"/>
                <a:gd name="adj5" fmla="val 80306"/>
                <a:gd name="adj6" fmla="val -17124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smtClean="0">
                  <a:solidFill>
                    <a:srgbClr val="0070C0"/>
                  </a:solidFill>
                </a:rPr>
                <a:t>Convergence criterion</a:t>
              </a:r>
              <a:endParaRPr lang="nl-NL" sz="2000" dirty="0">
                <a:solidFill>
                  <a:srgbClr val="0070C0"/>
                </a:solidFill>
              </a:endParaRPr>
            </a:p>
          </p:txBody>
        </p:sp>
      </p:grpSp>
      <p:grpSp>
        <p:nvGrpSpPr>
          <p:cNvPr id="11" name="Group 10"/>
          <p:cNvGrpSpPr/>
          <p:nvPr/>
        </p:nvGrpSpPr>
        <p:grpSpPr>
          <a:xfrm>
            <a:off x="1066800" y="1719472"/>
            <a:ext cx="8001000" cy="2437149"/>
            <a:chOff x="914400" y="311588"/>
            <a:chExt cx="8001000" cy="2437149"/>
          </a:xfrm>
        </p:grpSpPr>
        <p:sp>
          <p:nvSpPr>
            <p:cNvPr id="12" name="Rounded Rectangle 11"/>
            <p:cNvSpPr/>
            <p:nvPr/>
          </p:nvSpPr>
          <p:spPr>
            <a:xfrm>
              <a:off x="914400" y="311588"/>
              <a:ext cx="1447800" cy="31506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13" name="Line Callout 2 12"/>
            <p:cNvSpPr/>
            <p:nvPr/>
          </p:nvSpPr>
          <p:spPr>
            <a:xfrm>
              <a:off x="6858000" y="1758137"/>
              <a:ext cx="2057400" cy="990600"/>
            </a:xfrm>
            <a:prstGeom prst="borderCallout2">
              <a:avLst>
                <a:gd name="adj1" fmla="val 47666"/>
                <a:gd name="adj2" fmla="val -1372"/>
                <a:gd name="adj3" fmla="val -52427"/>
                <a:gd name="adj4" fmla="val -50937"/>
                <a:gd name="adj5" fmla="val -127931"/>
                <a:gd name="adj6" fmla="val -21827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smtClean="0">
                  <a:solidFill>
                    <a:srgbClr val="0070C0"/>
                  </a:solidFill>
                </a:rPr>
                <a:t>Store the previous solution</a:t>
              </a:r>
              <a:endParaRPr lang="nl-NL" sz="2000" dirty="0">
                <a:solidFill>
                  <a:srgbClr val="0070C0"/>
                </a:solidFill>
              </a:endParaRPr>
            </a:p>
          </p:txBody>
        </p:sp>
      </p:grpSp>
      <p:grpSp>
        <p:nvGrpSpPr>
          <p:cNvPr id="8" name="Group 7"/>
          <p:cNvGrpSpPr/>
          <p:nvPr/>
        </p:nvGrpSpPr>
        <p:grpSpPr>
          <a:xfrm>
            <a:off x="4887196" y="1449527"/>
            <a:ext cx="4180604" cy="1451610"/>
            <a:chOff x="4887196" y="194043"/>
            <a:chExt cx="4180604" cy="1451610"/>
          </a:xfrm>
        </p:grpSpPr>
        <p:sp>
          <p:nvSpPr>
            <p:cNvPr id="9" name="Rounded Rectangle 8"/>
            <p:cNvSpPr/>
            <p:nvPr/>
          </p:nvSpPr>
          <p:spPr>
            <a:xfrm>
              <a:off x="4887196" y="194043"/>
              <a:ext cx="1894603" cy="3288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10" name="Line Callout 2 9"/>
            <p:cNvSpPr/>
            <p:nvPr/>
          </p:nvSpPr>
          <p:spPr>
            <a:xfrm>
              <a:off x="7010400" y="655053"/>
              <a:ext cx="2057400" cy="990600"/>
            </a:xfrm>
            <a:prstGeom prst="borderCallout2">
              <a:avLst>
                <a:gd name="adj1" fmla="val 47666"/>
                <a:gd name="adj2" fmla="val -1372"/>
                <a:gd name="adj3" fmla="val 43217"/>
                <a:gd name="adj4" fmla="val -40228"/>
                <a:gd name="adj5" fmla="val -11457"/>
                <a:gd name="adj6" fmla="val -6862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smtClean="0">
                  <a:solidFill>
                    <a:srgbClr val="0070C0"/>
                  </a:solidFill>
                </a:rPr>
                <a:t>Protection against infinite loops</a:t>
              </a:r>
              <a:endParaRPr lang="nl-NL" sz="2000" dirty="0">
                <a:solidFill>
                  <a:srgbClr val="0070C0"/>
                </a:solidFill>
              </a:endParaRPr>
            </a:p>
          </p:txBody>
        </p:sp>
      </p:grpSp>
      <p:sp>
        <p:nvSpPr>
          <p:cNvPr id="10243" name="Rectangle 6"/>
          <p:cNvSpPr>
            <a:spLocks noChangeArrowheads="1"/>
          </p:cNvSpPr>
          <p:nvPr/>
        </p:nvSpPr>
        <p:spPr bwMode="auto">
          <a:xfrm>
            <a:off x="457200" y="1405355"/>
            <a:ext cx="853440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dirty="0">
                <a:solidFill>
                  <a:srgbClr val="0000FF"/>
                </a:solidFill>
                <a:latin typeface="Courier New" panose="02070309020205020404" pitchFamily="49" charset="0"/>
              </a:rPr>
              <a:t>while</a:t>
            </a:r>
            <a:r>
              <a:rPr lang="en-US" dirty="0">
                <a:solidFill>
                  <a:srgbClr val="000000"/>
                </a:solidFill>
                <a:latin typeface="Courier New" panose="02070309020205020404" pitchFamily="49" charset="0"/>
              </a:rPr>
              <a:t> ( norm(A*x-b, 2) &gt; err &amp;&amp; </a:t>
            </a:r>
            <a:r>
              <a:rPr lang="en-US" dirty="0" err="1">
                <a:solidFill>
                  <a:srgbClr val="000000"/>
                </a:solidFill>
                <a:latin typeface="Courier New" panose="02070309020205020404" pitchFamily="49" charset="0"/>
              </a:rPr>
              <a:t>it_jac</a:t>
            </a:r>
            <a:r>
              <a:rPr lang="en-US" dirty="0">
                <a:solidFill>
                  <a:srgbClr val="000000"/>
                </a:solidFill>
                <a:latin typeface="Courier New" panose="02070309020205020404" pitchFamily="49" charset="0"/>
              </a:rPr>
              <a:t> &lt; 1000 )</a:t>
            </a:r>
          </a:p>
          <a:p>
            <a:r>
              <a:rPr lang="nl-NL" dirty="0">
                <a:solidFill>
                  <a:srgbClr val="000000"/>
                </a:solidFill>
                <a:latin typeface="Courier New" panose="02070309020205020404" pitchFamily="49" charset="0"/>
              </a:rPr>
              <a:t>    </a:t>
            </a:r>
            <a:r>
              <a:rPr lang="nl-NL" dirty="0" err="1">
                <a:solidFill>
                  <a:srgbClr val="000000"/>
                </a:solidFill>
                <a:latin typeface="Courier New" panose="02070309020205020404" pitchFamily="49" charset="0"/>
              </a:rPr>
              <a:t>x_old</a:t>
            </a:r>
            <a:r>
              <a:rPr lang="nl-NL" dirty="0">
                <a:solidFill>
                  <a:srgbClr val="000000"/>
                </a:solidFill>
                <a:latin typeface="Courier New" panose="02070309020205020404" pitchFamily="49" charset="0"/>
              </a:rPr>
              <a:t> = x;</a:t>
            </a:r>
          </a:p>
          <a:p>
            <a:r>
              <a:rPr lang="nl-NL" dirty="0">
                <a:solidFill>
                  <a:srgbClr val="000000"/>
                </a:solidFill>
                <a:latin typeface="Courier New" panose="02070309020205020404" pitchFamily="49" charset="0"/>
              </a:rPr>
              <a:t>    </a:t>
            </a:r>
            <a:r>
              <a:rPr lang="nl-NL" dirty="0" err="1">
                <a:solidFill>
                  <a:srgbClr val="0000FF"/>
                </a:solidFill>
                <a:latin typeface="Courier New" panose="02070309020205020404" pitchFamily="49" charset="0"/>
              </a:rPr>
              <a:t>for</a:t>
            </a:r>
            <a:r>
              <a:rPr lang="nl-NL" dirty="0">
                <a:solidFill>
                  <a:srgbClr val="000000"/>
                </a:solidFill>
                <a:latin typeface="Courier New" panose="02070309020205020404" pitchFamily="49" charset="0"/>
              </a:rPr>
              <a:t> i=1:N</a:t>
            </a:r>
          </a:p>
          <a:p>
            <a:r>
              <a:rPr lang="nl-NL" dirty="0">
                <a:solidFill>
                  <a:srgbClr val="000000"/>
                </a:solidFill>
                <a:latin typeface="Courier New" panose="02070309020205020404" pitchFamily="49" charset="0"/>
              </a:rPr>
              <a:t>        s = 0;</a:t>
            </a:r>
          </a:p>
          <a:p>
            <a:r>
              <a:rPr lang="nl-NL" dirty="0">
                <a:solidFill>
                  <a:srgbClr val="000000"/>
                </a:solidFill>
                <a:latin typeface="Courier New" panose="02070309020205020404" pitchFamily="49" charset="0"/>
              </a:rPr>
              <a:t>        </a:t>
            </a:r>
            <a:r>
              <a:rPr lang="nl-NL" dirty="0" err="1">
                <a:solidFill>
                  <a:srgbClr val="0000FF"/>
                </a:solidFill>
                <a:latin typeface="Courier New" panose="02070309020205020404" pitchFamily="49" charset="0"/>
              </a:rPr>
              <a:t>for</a:t>
            </a:r>
            <a:r>
              <a:rPr lang="nl-NL" dirty="0">
                <a:solidFill>
                  <a:srgbClr val="000000"/>
                </a:solidFill>
                <a:latin typeface="Courier New" panose="02070309020205020404" pitchFamily="49" charset="0"/>
              </a:rPr>
              <a:t> j = 1:N</a:t>
            </a:r>
          </a:p>
          <a:p>
            <a:r>
              <a:rPr lang="nl-NL" dirty="0">
                <a:solidFill>
                  <a:srgbClr val="000000"/>
                </a:solidFill>
                <a:latin typeface="Courier New" panose="02070309020205020404" pitchFamily="49" charset="0"/>
              </a:rPr>
              <a:t>            </a:t>
            </a:r>
            <a:r>
              <a:rPr lang="nl-NL" dirty="0" err="1">
                <a:solidFill>
                  <a:srgbClr val="0000FF"/>
                </a:solidFill>
                <a:latin typeface="Courier New" panose="02070309020205020404" pitchFamily="49" charset="0"/>
              </a:rPr>
              <a:t>if</a:t>
            </a:r>
            <a:r>
              <a:rPr lang="nl-NL" dirty="0">
                <a:solidFill>
                  <a:srgbClr val="000000"/>
                </a:solidFill>
                <a:latin typeface="Courier New" panose="02070309020205020404" pitchFamily="49" charset="0"/>
              </a:rPr>
              <a:t> (j ~= i)</a:t>
            </a:r>
          </a:p>
          <a:p>
            <a:r>
              <a:rPr lang="nl-NL" dirty="0">
                <a:solidFill>
                  <a:srgbClr val="000000"/>
                </a:solidFill>
                <a:latin typeface="Courier New" panose="02070309020205020404" pitchFamily="49" charset="0"/>
              </a:rPr>
              <a:t>                </a:t>
            </a:r>
            <a:r>
              <a:rPr lang="nl-NL" dirty="0">
                <a:solidFill>
                  <a:srgbClr val="228B22"/>
                </a:solidFill>
                <a:latin typeface="Courier New" panose="02070309020205020404" pitchFamily="49" charset="0"/>
              </a:rPr>
              <a:t>% </a:t>
            </a:r>
            <a:r>
              <a:rPr lang="nl-NL" dirty="0" err="1">
                <a:solidFill>
                  <a:srgbClr val="228B22"/>
                </a:solidFill>
                <a:latin typeface="Courier New" panose="02070309020205020404" pitchFamily="49" charset="0"/>
              </a:rPr>
              <a:t>Sum</a:t>
            </a:r>
            <a:r>
              <a:rPr lang="nl-NL" dirty="0">
                <a:solidFill>
                  <a:srgbClr val="228B22"/>
                </a:solidFill>
                <a:latin typeface="Courier New" panose="02070309020205020404" pitchFamily="49" charset="0"/>
              </a:rPr>
              <a:t> off-</a:t>
            </a:r>
            <a:r>
              <a:rPr lang="nl-NL" dirty="0" err="1">
                <a:solidFill>
                  <a:srgbClr val="228B22"/>
                </a:solidFill>
                <a:latin typeface="Courier New" panose="02070309020205020404" pitchFamily="49" charset="0"/>
              </a:rPr>
              <a:t>diagonal</a:t>
            </a:r>
            <a:r>
              <a:rPr lang="nl-NL" dirty="0">
                <a:solidFill>
                  <a:srgbClr val="228B22"/>
                </a:solidFill>
                <a:latin typeface="Courier New" panose="02070309020205020404" pitchFamily="49" charset="0"/>
              </a:rPr>
              <a:t>*</a:t>
            </a:r>
            <a:r>
              <a:rPr lang="nl-NL" dirty="0" err="1">
                <a:solidFill>
                  <a:srgbClr val="228B22"/>
                </a:solidFill>
                <a:latin typeface="Courier New" panose="02070309020205020404" pitchFamily="49" charset="0"/>
              </a:rPr>
              <a:t>x_old</a:t>
            </a:r>
            <a:endParaRPr lang="nl-NL" dirty="0">
              <a:solidFill>
                <a:srgbClr val="228B22"/>
              </a:solidFill>
              <a:latin typeface="Courier New" panose="02070309020205020404" pitchFamily="49" charset="0"/>
            </a:endParaRPr>
          </a:p>
          <a:p>
            <a:r>
              <a:rPr lang="nl-NL" dirty="0">
                <a:solidFill>
                  <a:srgbClr val="000000"/>
                </a:solidFill>
                <a:latin typeface="Courier New" panose="02070309020205020404" pitchFamily="49" charset="0"/>
              </a:rPr>
              <a:t>                s = </a:t>
            </a:r>
            <a:r>
              <a:rPr lang="nl-NL" dirty="0" err="1">
                <a:solidFill>
                  <a:srgbClr val="000000"/>
                </a:solidFill>
                <a:latin typeface="Courier New" panose="02070309020205020404" pitchFamily="49" charset="0"/>
              </a:rPr>
              <a:t>s+A</a:t>
            </a:r>
            <a:r>
              <a:rPr lang="nl-NL" dirty="0">
                <a:solidFill>
                  <a:srgbClr val="000000"/>
                </a:solidFill>
                <a:latin typeface="Courier New" panose="02070309020205020404" pitchFamily="49" charset="0"/>
              </a:rPr>
              <a:t>(</a:t>
            </a:r>
            <a:r>
              <a:rPr lang="nl-NL" dirty="0" err="1">
                <a:solidFill>
                  <a:srgbClr val="000000"/>
                </a:solidFill>
                <a:latin typeface="Courier New" panose="02070309020205020404" pitchFamily="49" charset="0"/>
              </a:rPr>
              <a:t>i,j</a:t>
            </a:r>
            <a:r>
              <a:rPr lang="nl-NL" dirty="0">
                <a:solidFill>
                  <a:srgbClr val="000000"/>
                </a:solidFill>
                <a:latin typeface="Courier New" panose="02070309020205020404" pitchFamily="49" charset="0"/>
              </a:rPr>
              <a:t>)*</a:t>
            </a:r>
            <a:r>
              <a:rPr lang="nl-NL" dirty="0" err="1">
                <a:solidFill>
                  <a:srgbClr val="000000"/>
                </a:solidFill>
                <a:latin typeface="Courier New" panose="02070309020205020404" pitchFamily="49" charset="0"/>
              </a:rPr>
              <a:t>x_old</a:t>
            </a:r>
            <a:r>
              <a:rPr lang="nl-NL" dirty="0">
                <a:solidFill>
                  <a:srgbClr val="000000"/>
                </a:solidFill>
                <a:latin typeface="Courier New" panose="02070309020205020404" pitchFamily="49" charset="0"/>
              </a:rPr>
              <a:t>(j);</a:t>
            </a:r>
          </a:p>
          <a:p>
            <a:r>
              <a:rPr lang="nl-NL" dirty="0">
                <a:solidFill>
                  <a:srgbClr val="000000"/>
                </a:solidFill>
                <a:latin typeface="Courier New" panose="02070309020205020404" pitchFamily="49" charset="0"/>
              </a:rPr>
              <a:t>            </a:t>
            </a:r>
            <a:r>
              <a:rPr lang="nl-NL" dirty="0">
                <a:solidFill>
                  <a:srgbClr val="0000FF"/>
                </a:solidFill>
                <a:latin typeface="Courier New" panose="02070309020205020404" pitchFamily="49" charset="0"/>
              </a:rPr>
              <a:t>end</a:t>
            </a:r>
          </a:p>
          <a:p>
            <a:r>
              <a:rPr lang="nl-NL" dirty="0">
                <a:solidFill>
                  <a:srgbClr val="000000"/>
                </a:solidFill>
                <a:latin typeface="Courier New" panose="02070309020205020404" pitchFamily="49" charset="0"/>
              </a:rPr>
              <a:t>        </a:t>
            </a:r>
            <a:r>
              <a:rPr lang="nl-NL" dirty="0">
                <a:solidFill>
                  <a:srgbClr val="0000FF"/>
                </a:solidFill>
                <a:latin typeface="Courier New" panose="02070309020205020404" pitchFamily="49" charset="0"/>
              </a:rPr>
              <a:t>end</a:t>
            </a:r>
          </a:p>
          <a:p>
            <a:r>
              <a:rPr lang="nl-NL" dirty="0">
                <a:solidFill>
                  <a:srgbClr val="000000"/>
                </a:solidFill>
                <a:latin typeface="Courier New" panose="02070309020205020404" pitchFamily="49" charset="0"/>
              </a:rPr>
              <a:t>        </a:t>
            </a:r>
            <a:r>
              <a:rPr lang="nl-NL" dirty="0">
                <a:solidFill>
                  <a:srgbClr val="228B22"/>
                </a:solidFill>
                <a:latin typeface="Courier New" panose="02070309020205020404" pitchFamily="49" charset="0"/>
              </a:rPr>
              <a:t>% </a:t>
            </a:r>
            <a:r>
              <a:rPr lang="nl-NL" dirty="0" err="1">
                <a:solidFill>
                  <a:srgbClr val="228B22"/>
                </a:solidFill>
                <a:latin typeface="Courier New" panose="02070309020205020404" pitchFamily="49" charset="0"/>
              </a:rPr>
              <a:t>Compute</a:t>
            </a:r>
            <a:r>
              <a:rPr lang="nl-NL" dirty="0">
                <a:solidFill>
                  <a:srgbClr val="228B22"/>
                </a:solidFill>
                <a:latin typeface="Courier New" panose="02070309020205020404" pitchFamily="49" charset="0"/>
              </a:rPr>
              <a:t> new x </a:t>
            </a:r>
            <a:r>
              <a:rPr lang="nl-NL" dirty="0" err="1">
                <a:solidFill>
                  <a:srgbClr val="228B22"/>
                </a:solidFill>
                <a:latin typeface="Courier New" panose="02070309020205020404" pitchFamily="49" charset="0"/>
              </a:rPr>
              <a:t>value</a:t>
            </a:r>
            <a:endParaRPr lang="nl-NL" dirty="0">
              <a:solidFill>
                <a:srgbClr val="228B22"/>
              </a:solidFill>
              <a:latin typeface="Courier New" panose="02070309020205020404" pitchFamily="49" charset="0"/>
            </a:endParaRPr>
          </a:p>
          <a:p>
            <a:r>
              <a:rPr lang="nl-NL" dirty="0">
                <a:solidFill>
                  <a:srgbClr val="000000"/>
                </a:solidFill>
                <a:latin typeface="Courier New" panose="02070309020205020404" pitchFamily="49" charset="0"/>
              </a:rPr>
              <a:t>        x(i) = (b(i)-s)/A(</a:t>
            </a:r>
            <a:r>
              <a:rPr lang="nl-NL" dirty="0" err="1">
                <a:solidFill>
                  <a:srgbClr val="000000"/>
                </a:solidFill>
                <a:latin typeface="Courier New" panose="02070309020205020404" pitchFamily="49" charset="0"/>
              </a:rPr>
              <a:t>i,i</a:t>
            </a:r>
            <a:r>
              <a:rPr lang="nl-NL" dirty="0">
                <a:solidFill>
                  <a:srgbClr val="000000"/>
                </a:solidFill>
                <a:latin typeface="Courier New" panose="02070309020205020404" pitchFamily="49" charset="0"/>
              </a:rPr>
              <a:t>);</a:t>
            </a:r>
          </a:p>
          <a:p>
            <a:r>
              <a:rPr lang="nl-NL" dirty="0">
                <a:solidFill>
                  <a:srgbClr val="000000"/>
                </a:solidFill>
                <a:latin typeface="Courier New" panose="02070309020205020404" pitchFamily="49" charset="0"/>
              </a:rPr>
              <a:t>    </a:t>
            </a:r>
            <a:r>
              <a:rPr lang="nl-NL" dirty="0">
                <a:solidFill>
                  <a:srgbClr val="0000FF"/>
                </a:solidFill>
                <a:latin typeface="Courier New" panose="02070309020205020404" pitchFamily="49" charset="0"/>
              </a:rPr>
              <a:t>end</a:t>
            </a:r>
          </a:p>
          <a:p>
            <a:r>
              <a:rPr lang="nl-NL" dirty="0">
                <a:solidFill>
                  <a:srgbClr val="000000"/>
                </a:solidFill>
                <a:latin typeface="Courier New" panose="02070309020205020404" pitchFamily="49" charset="0"/>
              </a:rPr>
              <a:t>    </a:t>
            </a:r>
            <a:r>
              <a:rPr lang="nl-NL" dirty="0">
                <a:solidFill>
                  <a:srgbClr val="228B22"/>
                </a:solidFill>
                <a:latin typeface="Courier New" panose="02070309020205020404" pitchFamily="49" charset="0"/>
              </a:rPr>
              <a:t>% </a:t>
            </a:r>
            <a:r>
              <a:rPr lang="nl-NL" dirty="0" err="1">
                <a:solidFill>
                  <a:srgbClr val="228B22"/>
                </a:solidFill>
                <a:latin typeface="Courier New" panose="02070309020205020404" pitchFamily="49" charset="0"/>
              </a:rPr>
              <a:t>Increate</a:t>
            </a:r>
            <a:r>
              <a:rPr lang="nl-NL" dirty="0">
                <a:solidFill>
                  <a:srgbClr val="228B22"/>
                </a:solidFill>
                <a:latin typeface="Courier New" panose="02070309020205020404" pitchFamily="49" charset="0"/>
              </a:rPr>
              <a:t> </a:t>
            </a:r>
            <a:r>
              <a:rPr lang="nl-NL" dirty="0" err="1">
                <a:solidFill>
                  <a:srgbClr val="228B22"/>
                </a:solidFill>
                <a:latin typeface="Courier New" panose="02070309020205020404" pitchFamily="49" charset="0"/>
              </a:rPr>
              <a:t>number</a:t>
            </a:r>
            <a:r>
              <a:rPr lang="nl-NL" dirty="0">
                <a:solidFill>
                  <a:srgbClr val="228B22"/>
                </a:solidFill>
                <a:latin typeface="Courier New" panose="02070309020205020404" pitchFamily="49" charset="0"/>
              </a:rPr>
              <a:t> of </a:t>
            </a:r>
            <a:r>
              <a:rPr lang="nl-NL" dirty="0" err="1">
                <a:solidFill>
                  <a:srgbClr val="228B22"/>
                </a:solidFill>
                <a:latin typeface="Courier New" panose="02070309020205020404" pitchFamily="49" charset="0"/>
              </a:rPr>
              <a:t>iterations</a:t>
            </a:r>
            <a:endParaRPr lang="nl-NL" dirty="0">
              <a:solidFill>
                <a:srgbClr val="228B22"/>
              </a:solidFill>
              <a:latin typeface="Courier New" panose="02070309020205020404" pitchFamily="49" charset="0"/>
            </a:endParaRPr>
          </a:p>
          <a:p>
            <a:r>
              <a:rPr lang="nl-NL" dirty="0">
                <a:solidFill>
                  <a:srgbClr val="000000"/>
                </a:solidFill>
                <a:latin typeface="Courier New" panose="02070309020205020404" pitchFamily="49" charset="0"/>
              </a:rPr>
              <a:t>    </a:t>
            </a:r>
            <a:r>
              <a:rPr lang="nl-NL" dirty="0" err="1">
                <a:solidFill>
                  <a:srgbClr val="000000"/>
                </a:solidFill>
                <a:latin typeface="Courier New" panose="02070309020205020404" pitchFamily="49" charset="0"/>
              </a:rPr>
              <a:t>it_jac</a:t>
            </a:r>
            <a:r>
              <a:rPr lang="nl-NL" dirty="0">
                <a:solidFill>
                  <a:srgbClr val="000000"/>
                </a:solidFill>
                <a:latin typeface="Courier New" panose="02070309020205020404" pitchFamily="49" charset="0"/>
              </a:rPr>
              <a:t> = it_jac+1;</a:t>
            </a:r>
          </a:p>
          <a:p>
            <a:r>
              <a:rPr lang="nl-NL" dirty="0">
                <a:solidFill>
                  <a:srgbClr val="0000FF"/>
                </a:solidFill>
                <a:latin typeface="Courier New" panose="02070309020205020404" pitchFamily="49" charset="0"/>
              </a:rPr>
              <a:t>end</a:t>
            </a:r>
          </a:p>
          <a:p>
            <a:endParaRPr lang="nl-NL" dirty="0"/>
          </a:p>
        </p:txBody>
      </p:sp>
      <p:sp>
        <p:nvSpPr>
          <p:cNvPr id="2" name="Title 1"/>
          <p:cNvSpPr>
            <a:spLocks noGrp="1"/>
          </p:cNvSpPr>
          <p:nvPr>
            <p:ph type="title"/>
          </p:nvPr>
        </p:nvSpPr>
        <p:spPr/>
        <p:txBody>
          <a:bodyPr/>
          <a:lstStyle/>
          <a:p>
            <a:r>
              <a:rPr lang="nl-NL" altLang="nl-NL" dirty="0" smtClean="0"/>
              <a:t>The </a:t>
            </a:r>
            <a:r>
              <a:rPr lang="nl-NL" altLang="nl-NL" dirty="0" err="1" smtClean="0"/>
              <a:t>core</a:t>
            </a:r>
            <a:r>
              <a:rPr lang="nl-NL" altLang="nl-NL" dirty="0" smtClean="0"/>
              <a:t> of </a:t>
            </a:r>
            <a:r>
              <a:rPr lang="nl-NL" altLang="nl-NL" dirty="0" err="1" smtClean="0"/>
              <a:t>the</a:t>
            </a:r>
            <a:r>
              <a:rPr lang="nl-NL" altLang="nl-NL" dirty="0" smtClean="0"/>
              <a:t> </a:t>
            </a:r>
            <a:r>
              <a:rPr lang="nl-NL" altLang="nl-NL" dirty="0" err="1" smtClean="0"/>
              <a:t>solver</a:t>
            </a:r>
            <a:r>
              <a:rPr lang="nl-NL" altLang="nl-NL" dirty="0" smtClean="0"/>
              <a:t> </a:t>
            </a:r>
            <a:r>
              <a:rPr lang="nl-NL" altLang="nl-NL" dirty="0" err="1" smtClean="0"/>
              <a:t>may</a:t>
            </a:r>
            <a:r>
              <a:rPr lang="nl-NL" altLang="nl-NL" dirty="0" smtClean="0"/>
              <a:t> look like:</a:t>
            </a:r>
            <a:endParaRPr lang="nl-NL" dirty="0"/>
          </a:p>
        </p:txBody>
      </p:sp>
      <p:grpSp>
        <p:nvGrpSpPr>
          <p:cNvPr id="36" name="Group 35"/>
          <p:cNvGrpSpPr/>
          <p:nvPr/>
        </p:nvGrpSpPr>
        <p:grpSpPr>
          <a:xfrm>
            <a:off x="365851" y="2148840"/>
            <a:ext cx="6415947" cy="4567834"/>
            <a:chOff x="365851" y="2148840"/>
            <a:chExt cx="6415947" cy="4567834"/>
          </a:xfrm>
        </p:grpSpPr>
        <p:grpSp>
          <p:nvGrpSpPr>
            <p:cNvPr id="33" name="Group 32"/>
            <p:cNvGrpSpPr/>
            <p:nvPr/>
          </p:nvGrpSpPr>
          <p:grpSpPr>
            <a:xfrm>
              <a:off x="370899" y="2148840"/>
              <a:ext cx="6410899" cy="4567834"/>
              <a:chOff x="370899" y="2148840"/>
              <a:chExt cx="6410899" cy="4567834"/>
            </a:xfrm>
          </p:grpSpPr>
          <p:cxnSp>
            <p:nvCxnSpPr>
              <p:cNvPr id="20" name="Straight Arrow Connector 19"/>
              <p:cNvCxnSpPr/>
              <p:nvPr/>
            </p:nvCxnSpPr>
            <p:spPr>
              <a:xfrm>
                <a:off x="370900" y="2148840"/>
                <a:ext cx="695899" cy="0"/>
              </a:xfrm>
              <a:prstGeom prst="straightConnector1">
                <a:avLst/>
              </a:prstGeom>
              <a:ln>
                <a:tailEnd type="triangle" w="lg" len="lg"/>
              </a:ln>
            </p:spPr>
            <p:style>
              <a:lnRef idx="2">
                <a:schemeClr val="accent5">
                  <a:shade val="50000"/>
                </a:schemeClr>
              </a:lnRef>
              <a:fillRef idx="1">
                <a:schemeClr val="accent5"/>
              </a:fillRef>
              <a:effectRef idx="0">
                <a:schemeClr val="accent5"/>
              </a:effectRef>
              <a:fontRef idx="minor">
                <a:schemeClr val="lt1"/>
              </a:fontRef>
            </p:style>
          </p:cxnSp>
          <p:cxnSp>
            <p:nvCxnSpPr>
              <p:cNvPr id="25" name="Straight Arrow Connector 24"/>
              <p:cNvCxnSpPr/>
              <p:nvPr/>
            </p:nvCxnSpPr>
            <p:spPr>
              <a:xfrm>
                <a:off x="370901" y="2705100"/>
                <a:ext cx="1229299" cy="0"/>
              </a:xfrm>
              <a:prstGeom prst="straightConnector1">
                <a:avLst/>
              </a:prstGeom>
              <a:ln>
                <a:tailEnd type="triangle" w="lg" len="lg"/>
              </a:ln>
            </p:spPr>
            <p:style>
              <a:lnRef idx="2">
                <a:schemeClr val="accent5">
                  <a:shade val="50000"/>
                </a:schemeClr>
              </a:lnRef>
              <a:fillRef idx="1">
                <a:schemeClr val="accent5"/>
              </a:fillRef>
              <a:effectRef idx="0">
                <a:schemeClr val="accent5"/>
              </a:effectRef>
              <a:fontRef idx="minor">
                <a:schemeClr val="lt1"/>
              </a:fontRef>
            </p:style>
          </p:cxnSp>
          <p:cxnSp>
            <p:nvCxnSpPr>
              <p:cNvPr id="26" name="Straight Arrow Connector 25"/>
              <p:cNvCxnSpPr/>
              <p:nvPr/>
            </p:nvCxnSpPr>
            <p:spPr>
              <a:xfrm>
                <a:off x="370900" y="2969717"/>
                <a:ext cx="1686500" cy="2083"/>
              </a:xfrm>
              <a:prstGeom prst="straightConnector1">
                <a:avLst/>
              </a:prstGeom>
              <a:ln>
                <a:tailEnd type="triangle" w="lg" len="lg"/>
              </a:ln>
            </p:spPr>
            <p:style>
              <a:lnRef idx="2">
                <a:schemeClr val="accent5">
                  <a:shade val="50000"/>
                </a:schemeClr>
              </a:lnRef>
              <a:fillRef idx="1">
                <a:schemeClr val="accent5"/>
              </a:fillRef>
              <a:effectRef idx="0">
                <a:schemeClr val="accent5"/>
              </a:effectRef>
              <a:fontRef idx="minor">
                <a:schemeClr val="lt1"/>
              </a:fontRef>
            </p:style>
          </p:cxnSp>
          <p:cxnSp>
            <p:nvCxnSpPr>
              <p:cNvPr id="30" name="Straight Connector 29"/>
              <p:cNvCxnSpPr/>
              <p:nvPr/>
            </p:nvCxnSpPr>
            <p:spPr>
              <a:xfrm>
                <a:off x="370900" y="2148840"/>
                <a:ext cx="0" cy="425196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sp>
            <p:nvSpPr>
              <p:cNvPr id="32" name="Rectangle 31"/>
              <p:cNvSpPr/>
              <p:nvPr/>
            </p:nvSpPr>
            <p:spPr>
              <a:xfrm>
                <a:off x="370899" y="5867400"/>
                <a:ext cx="6410899" cy="84927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smtClean="0">
                    <a:solidFill>
                      <a:srgbClr val="0070C0"/>
                    </a:solidFill>
                  </a:rPr>
                  <a:t>Nested loops, conditional statement, scalar computations. </a:t>
                </a:r>
                <a:r>
                  <a:rPr lang="en-US" sz="1600" b="1" dirty="0">
                    <a:solidFill>
                      <a:srgbClr val="0070C0"/>
                    </a:solidFill>
                  </a:rPr>
                  <a:t>This makes Matlab slow. It is much better at performing matrix operations as a whole</a:t>
                </a:r>
                <a:r>
                  <a:rPr lang="en-US" sz="1600" b="1" dirty="0" smtClean="0">
                    <a:solidFill>
                      <a:srgbClr val="0070C0"/>
                    </a:solidFill>
                  </a:rPr>
                  <a:t>!</a:t>
                </a:r>
                <a:endParaRPr lang="nl-NL" sz="1600" b="1" dirty="0">
                  <a:solidFill>
                    <a:srgbClr val="0070C0"/>
                  </a:solidFill>
                </a:endParaRPr>
              </a:p>
            </p:txBody>
          </p:sp>
        </p:grpSp>
        <p:cxnSp>
          <p:nvCxnSpPr>
            <p:cNvPr id="37" name="Straight Arrow Connector 36"/>
            <p:cNvCxnSpPr/>
            <p:nvPr/>
          </p:nvCxnSpPr>
          <p:spPr>
            <a:xfrm flipV="1">
              <a:off x="365851" y="3525977"/>
              <a:ext cx="2301149" cy="4552"/>
            </a:xfrm>
            <a:prstGeom prst="straightConnector1">
              <a:avLst/>
            </a:prstGeom>
            <a:ln>
              <a:tailEnd type="triangle" w="lg" len="lg"/>
            </a:ln>
          </p:spPr>
          <p:style>
            <a:lnRef idx="2">
              <a:schemeClr val="accent5">
                <a:shade val="50000"/>
              </a:schemeClr>
            </a:lnRef>
            <a:fillRef idx="1">
              <a:schemeClr val="accent5"/>
            </a:fillRef>
            <a:effectRef idx="0">
              <a:schemeClr val="accent5"/>
            </a:effectRef>
            <a:fontRef idx="minor">
              <a:schemeClr val="lt1"/>
            </a:fontRef>
          </p:style>
        </p:cxnSp>
      </p:grpSp>
    </p:spTree>
    <p:extLst>
      <p:ext uri="{BB962C8B-B14F-4D97-AF65-F5344CB8AC3E}">
        <p14:creationId xmlns:p14="http://schemas.microsoft.com/office/powerpoint/2010/main" val="153688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remarks on the implementation</a:t>
            </a:r>
            <a:endParaRPr lang="nl-NL" dirty="0"/>
          </a:p>
        </p:txBody>
      </p:sp>
      <p:sp>
        <p:nvSpPr>
          <p:cNvPr id="3" name="Content Placeholder 2"/>
          <p:cNvSpPr>
            <a:spLocks noGrp="1"/>
          </p:cNvSpPr>
          <p:nvPr>
            <p:ph idx="1"/>
          </p:nvPr>
        </p:nvSpPr>
        <p:spPr>
          <a:xfrm>
            <a:off x="611188" y="1196974"/>
            <a:ext cx="7993062" cy="4975225"/>
          </a:xfrm>
        </p:spPr>
        <p:txBody>
          <a:bodyPr/>
          <a:lstStyle/>
          <a:p>
            <a:r>
              <a:rPr lang="en-US" b="0" dirty="0" smtClean="0"/>
              <a:t>Convergence criterion considerations</a:t>
            </a:r>
          </a:p>
          <a:p>
            <a:pPr lvl="1"/>
            <a:r>
              <a:rPr lang="en-US" b="0" dirty="0" smtClean="0"/>
              <a:t>Compare current and previous solution</a:t>
            </a:r>
          </a:p>
          <a:p>
            <a:pPr lvl="1"/>
            <a:r>
              <a:rPr lang="en-US" b="0" dirty="0" smtClean="0"/>
              <a:t>Compare Ax and b</a:t>
            </a:r>
          </a:p>
          <a:p>
            <a:pPr lvl="1"/>
            <a:r>
              <a:rPr lang="en-US" b="0" dirty="0" smtClean="0"/>
              <a:t>Based on the norm of a vector. Which one?</a:t>
            </a:r>
          </a:p>
          <a:p>
            <a:pPr lvl="2"/>
            <a:r>
              <a:rPr lang="en-US" b="0" dirty="0" smtClean="0"/>
              <a:t>L1-norm (sum)</a:t>
            </a:r>
          </a:p>
          <a:p>
            <a:pPr lvl="2"/>
            <a:r>
              <a:rPr lang="en-US" b="0" dirty="0" smtClean="0"/>
              <a:t>L2-norm (Euclidian distance)</a:t>
            </a:r>
          </a:p>
          <a:p>
            <a:pPr lvl="2"/>
            <a:r>
              <a:rPr lang="en-US" b="0" dirty="0" smtClean="0"/>
              <a:t>L∞-norm (max)</a:t>
            </a:r>
          </a:p>
          <a:p>
            <a:r>
              <a:rPr lang="en-US" b="0" dirty="0" smtClean="0"/>
              <a:t>Number of iterations</a:t>
            </a:r>
          </a:p>
          <a:p>
            <a:pPr lvl="1"/>
            <a:r>
              <a:rPr lang="en-US" b="0" dirty="0" smtClean="0"/>
              <a:t>May be used to detect non-converging cases.</a:t>
            </a:r>
          </a:p>
          <a:p>
            <a:r>
              <a:rPr lang="en-US" b="0" dirty="0" smtClean="0"/>
              <a:t>Start vector x</a:t>
            </a:r>
          </a:p>
          <a:p>
            <a:pPr lvl="1"/>
            <a:r>
              <a:rPr lang="en-US" b="0" dirty="0" smtClean="0"/>
              <a:t>Not shown in the previous example, but should be there</a:t>
            </a:r>
          </a:p>
          <a:p>
            <a:pPr lvl="1"/>
            <a:r>
              <a:rPr lang="en-US" b="0" dirty="0" smtClean="0"/>
              <a:t>Can have huge impact on performance!</a:t>
            </a:r>
          </a:p>
          <a:p>
            <a:endParaRPr lang="nl-NL" b="0" dirty="0"/>
          </a:p>
        </p:txBody>
      </p:sp>
    </p:spTree>
    <p:extLst>
      <p:ext uri="{BB962C8B-B14F-4D97-AF65-F5344CB8AC3E}">
        <p14:creationId xmlns:p14="http://schemas.microsoft.com/office/powerpoint/2010/main" val="49994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6"/>
          <p:cNvSpPr>
            <a:spLocks noChangeArrowheads="1"/>
          </p:cNvSpPr>
          <p:nvPr/>
        </p:nvSpPr>
        <p:spPr bwMode="auto">
          <a:xfrm>
            <a:off x="457200" y="928297"/>
            <a:ext cx="8534400"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nl-NL" sz="1600" dirty="0" err="1">
                <a:solidFill>
                  <a:srgbClr val="0000FF"/>
                </a:solidFill>
                <a:latin typeface="Courier New" panose="02070309020205020404" pitchFamily="49" charset="0"/>
              </a:rPr>
              <a:t>function</a:t>
            </a:r>
            <a:r>
              <a:rPr lang="nl-NL" sz="1600" dirty="0">
                <a:solidFill>
                  <a:srgbClr val="000000"/>
                </a:solidFill>
                <a:latin typeface="Courier New" panose="02070309020205020404" pitchFamily="49" charset="0"/>
              </a:rPr>
              <a:t> [x0,it_jac] = </a:t>
            </a:r>
            <a:r>
              <a:rPr lang="nl-NL" sz="1600" dirty="0" err="1">
                <a:solidFill>
                  <a:srgbClr val="000000"/>
                </a:solidFill>
                <a:latin typeface="Courier New" panose="02070309020205020404" pitchFamily="49" charset="0"/>
              </a:rPr>
              <a:t>solveJacobi</a:t>
            </a:r>
            <a:r>
              <a:rPr lang="nl-NL" sz="1600" dirty="0">
                <a:solidFill>
                  <a:srgbClr val="000000"/>
                </a:solidFill>
                <a:latin typeface="Courier New" panose="02070309020205020404" pitchFamily="49" charset="0"/>
              </a:rPr>
              <a:t>(</a:t>
            </a:r>
            <a:r>
              <a:rPr lang="nl-NL" sz="1600" dirty="0" err="1">
                <a:solidFill>
                  <a:srgbClr val="000000"/>
                </a:solidFill>
                <a:latin typeface="Courier New" panose="02070309020205020404" pitchFamily="49" charset="0"/>
              </a:rPr>
              <a:t>A,b,tol</a:t>
            </a:r>
            <a:r>
              <a:rPr lang="nl-NL" sz="1600" dirty="0">
                <a:solidFill>
                  <a:srgbClr val="000000"/>
                </a:solidFill>
                <a:latin typeface="Courier New" panose="02070309020205020404" pitchFamily="49" charset="0"/>
              </a:rPr>
              <a:t>)</a:t>
            </a:r>
          </a:p>
          <a:p>
            <a:r>
              <a:rPr lang="nl-NL" sz="1600" dirty="0" smtClean="0">
                <a:solidFill>
                  <a:srgbClr val="228B22"/>
                </a:solidFill>
                <a:latin typeface="Courier New" panose="02070309020205020404" pitchFamily="49" charset="0"/>
              </a:rPr>
              <a:t>% </a:t>
            </a:r>
            <a:r>
              <a:rPr lang="nl-NL" sz="1600" dirty="0">
                <a:solidFill>
                  <a:srgbClr val="228B22"/>
                </a:solidFill>
                <a:latin typeface="Courier New" panose="02070309020205020404" pitchFamily="49" charset="0"/>
              </a:rPr>
              <a:t>Set default error</a:t>
            </a:r>
          </a:p>
          <a:p>
            <a:r>
              <a:rPr lang="nl-NL" sz="1600" dirty="0" err="1">
                <a:solidFill>
                  <a:srgbClr val="0000FF"/>
                </a:solidFill>
                <a:latin typeface="Courier New" panose="02070309020205020404" pitchFamily="49" charset="0"/>
              </a:rPr>
              <a:t>if</a:t>
            </a:r>
            <a:r>
              <a:rPr lang="nl-NL" sz="1600" dirty="0">
                <a:solidFill>
                  <a:srgbClr val="000000"/>
                </a:solidFill>
                <a:latin typeface="Courier New" panose="02070309020205020404" pitchFamily="49" charset="0"/>
              </a:rPr>
              <a:t> </a:t>
            </a:r>
            <a:r>
              <a:rPr lang="nl-NL" sz="1600" dirty="0" err="1">
                <a:solidFill>
                  <a:srgbClr val="000000"/>
                </a:solidFill>
                <a:latin typeface="Courier New" panose="02070309020205020404" pitchFamily="49" charset="0"/>
              </a:rPr>
              <a:t>nargin</a:t>
            </a:r>
            <a:r>
              <a:rPr lang="nl-NL" sz="1600" dirty="0">
                <a:solidFill>
                  <a:srgbClr val="000000"/>
                </a:solidFill>
                <a:latin typeface="Courier New" panose="02070309020205020404" pitchFamily="49" charset="0"/>
              </a:rPr>
              <a:t> &lt; 3</a:t>
            </a:r>
          </a:p>
          <a:p>
            <a:r>
              <a:rPr lang="nl-NL" sz="1600" dirty="0">
                <a:solidFill>
                  <a:srgbClr val="000000"/>
                </a:solidFill>
                <a:latin typeface="Courier New" panose="02070309020205020404" pitchFamily="49" charset="0"/>
              </a:rPr>
              <a:t>    tol = 1e-6;</a:t>
            </a:r>
          </a:p>
          <a:p>
            <a:r>
              <a:rPr lang="nl-NL" sz="1600" dirty="0">
                <a:solidFill>
                  <a:srgbClr val="0000FF"/>
                </a:solidFill>
                <a:latin typeface="Courier New" panose="02070309020205020404" pitchFamily="49" charset="0"/>
              </a:rPr>
              <a:t>end</a:t>
            </a:r>
          </a:p>
          <a:p>
            <a:r>
              <a:rPr lang="nl-NL" sz="1600" dirty="0">
                <a:solidFill>
                  <a:srgbClr val="0000FF"/>
                </a:solidFill>
                <a:latin typeface="Courier New" panose="02070309020205020404" pitchFamily="49" charset="0"/>
              </a:rPr>
              <a:t> </a:t>
            </a:r>
          </a:p>
          <a:p>
            <a:r>
              <a:rPr lang="nl-NL" sz="1600" dirty="0">
                <a:solidFill>
                  <a:srgbClr val="000000"/>
                </a:solidFill>
                <a:latin typeface="Courier New" panose="02070309020205020404" pitchFamily="49" charset="0"/>
              </a:rPr>
              <a:t>x0 = 25*</a:t>
            </a:r>
            <a:r>
              <a:rPr lang="nl-NL" sz="1600" dirty="0" err="1">
                <a:solidFill>
                  <a:srgbClr val="000000"/>
                </a:solidFill>
                <a:latin typeface="Courier New" panose="02070309020205020404" pitchFamily="49" charset="0"/>
              </a:rPr>
              <a:t>ones</a:t>
            </a:r>
            <a:r>
              <a:rPr lang="nl-NL" sz="1600" dirty="0">
                <a:solidFill>
                  <a:srgbClr val="000000"/>
                </a:solidFill>
                <a:latin typeface="Courier New" panose="02070309020205020404" pitchFamily="49" charset="0"/>
              </a:rPr>
              <a:t>(</a:t>
            </a:r>
            <a:r>
              <a:rPr lang="nl-NL" sz="1600" dirty="0" err="1">
                <a:solidFill>
                  <a:srgbClr val="000000"/>
                </a:solidFill>
                <a:latin typeface="Courier New" panose="02070309020205020404" pitchFamily="49" charset="0"/>
              </a:rPr>
              <a:t>size</a:t>
            </a:r>
            <a:r>
              <a:rPr lang="nl-NL" sz="1600" dirty="0">
                <a:solidFill>
                  <a:srgbClr val="000000"/>
                </a:solidFill>
                <a:latin typeface="Courier New" panose="02070309020205020404" pitchFamily="49" charset="0"/>
              </a:rPr>
              <a:t>(b));   </a:t>
            </a:r>
            <a:r>
              <a:rPr lang="nl-NL" sz="1600" dirty="0">
                <a:solidFill>
                  <a:srgbClr val="228B22"/>
                </a:solidFill>
                <a:latin typeface="Courier New" panose="02070309020205020404" pitchFamily="49" charset="0"/>
              </a:rPr>
              <a:t>% </a:t>
            </a:r>
            <a:r>
              <a:rPr lang="nl-NL" sz="1600" dirty="0" err="1">
                <a:solidFill>
                  <a:srgbClr val="228B22"/>
                </a:solidFill>
                <a:latin typeface="Courier New" panose="02070309020205020404" pitchFamily="49" charset="0"/>
              </a:rPr>
              <a:t>Initial</a:t>
            </a:r>
            <a:r>
              <a:rPr lang="nl-NL" sz="1600" dirty="0">
                <a:solidFill>
                  <a:srgbClr val="228B22"/>
                </a:solidFill>
                <a:latin typeface="Courier New" panose="02070309020205020404" pitchFamily="49" charset="0"/>
              </a:rPr>
              <a:t> </a:t>
            </a:r>
            <a:r>
              <a:rPr lang="nl-NL" sz="1600" dirty="0" err="1">
                <a:solidFill>
                  <a:srgbClr val="228B22"/>
                </a:solidFill>
                <a:latin typeface="Courier New" panose="02070309020205020404" pitchFamily="49" charset="0"/>
              </a:rPr>
              <a:t>guess</a:t>
            </a:r>
            <a:endParaRPr lang="nl-NL" sz="1600" dirty="0">
              <a:solidFill>
                <a:srgbClr val="228B22"/>
              </a:solidFill>
              <a:latin typeface="Courier New" panose="02070309020205020404" pitchFamily="49" charset="0"/>
            </a:endParaRPr>
          </a:p>
          <a:p>
            <a:r>
              <a:rPr lang="nl-NL" sz="1600" dirty="0">
                <a:solidFill>
                  <a:srgbClr val="000000"/>
                </a:solidFill>
                <a:latin typeface="Courier New" panose="02070309020205020404" pitchFamily="49" charset="0"/>
              </a:rPr>
              <a:t>x = </a:t>
            </a:r>
            <a:r>
              <a:rPr lang="nl-NL" sz="1600" dirty="0" err="1">
                <a:solidFill>
                  <a:srgbClr val="000000"/>
                </a:solidFill>
                <a:latin typeface="Courier New" panose="02070309020205020404" pitchFamily="49" charset="0"/>
              </a:rPr>
              <a:t>zeros</a:t>
            </a:r>
            <a:r>
              <a:rPr lang="nl-NL" sz="1600" dirty="0">
                <a:solidFill>
                  <a:srgbClr val="000000"/>
                </a:solidFill>
                <a:latin typeface="Courier New" panose="02070309020205020404" pitchFamily="49" charset="0"/>
              </a:rPr>
              <a:t>(</a:t>
            </a:r>
            <a:r>
              <a:rPr lang="nl-NL" sz="1600" dirty="0" err="1">
                <a:solidFill>
                  <a:srgbClr val="000000"/>
                </a:solidFill>
                <a:latin typeface="Courier New" panose="02070309020205020404" pitchFamily="49" charset="0"/>
              </a:rPr>
              <a:t>size</a:t>
            </a:r>
            <a:r>
              <a:rPr lang="nl-NL" sz="1600" dirty="0">
                <a:solidFill>
                  <a:srgbClr val="000000"/>
                </a:solidFill>
                <a:latin typeface="Courier New" panose="02070309020205020404" pitchFamily="49" charset="0"/>
              </a:rPr>
              <a:t>(b));      </a:t>
            </a:r>
            <a:r>
              <a:rPr lang="nl-NL" sz="1600" dirty="0">
                <a:solidFill>
                  <a:srgbClr val="228B22"/>
                </a:solidFill>
                <a:latin typeface="Courier New" panose="02070309020205020404" pitchFamily="49" charset="0"/>
              </a:rPr>
              <a:t>% Pre-</a:t>
            </a:r>
            <a:r>
              <a:rPr lang="nl-NL" sz="1600" dirty="0" err="1">
                <a:solidFill>
                  <a:srgbClr val="228B22"/>
                </a:solidFill>
                <a:latin typeface="Courier New" panose="02070309020205020404" pitchFamily="49" charset="0"/>
              </a:rPr>
              <a:t>allocate</a:t>
            </a:r>
            <a:r>
              <a:rPr lang="nl-NL" sz="1600" dirty="0">
                <a:solidFill>
                  <a:srgbClr val="228B22"/>
                </a:solidFill>
                <a:latin typeface="Courier New" panose="02070309020205020404" pitchFamily="49" charset="0"/>
              </a:rPr>
              <a:t> vector x</a:t>
            </a:r>
          </a:p>
          <a:p>
            <a:r>
              <a:rPr lang="en-US" sz="1600" dirty="0">
                <a:solidFill>
                  <a:srgbClr val="000000"/>
                </a:solidFill>
                <a:latin typeface="Courier New" panose="02070309020205020404" pitchFamily="49" charset="0"/>
              </a:rPr>
              <a:t>N = length(A);           </a:t>
            </a:r>
            <a:r>
              <a:rPr lang="en-US" sz="1600" dirty="0">
                <a:solidFill>
                  <a:srgbClr val="228B22"/>
                </a:solidFill>
                <a:latin typeface="Courier New" panose="02070309020205020404" pitchFamily="49" charset="0"/>
              </a:rPr>
              <a:t>% Number of equations</a:t>
            </a:r>
          </a:p>
          <a:p>
            <a:r>
              <a:rPr lang="en-US" sz="1600" dirty="0" err="1">
                <a:solidFill>
                  <a:srgbClr val="000000"/>
                </a:solidFill>
                <a:latin typeface="Courier New" panose="02070309020205020404" pitchFamily="49" charset="0"/>
              </a:rPr>
              <a:t>it_jac</a:t>
            </a:r>
            <a:r>
              <a:rPr lang="en-US" sz="1600" dirty="0">
                <a:solidFill>
                  <a:srgbClr val="000000"/>
                </a:solidFill>
                <a:latin typeface="Courier New" panose="02070309020205020404" pitchFamily="49" charset="0"/>
              </a:rPr>
              <a:t> = 1;              </a:t>
            </a:r>
            <a:r>
              <a:rPr lang="en-US" sz="1600" dirty="0">
                <a:solidFill>
                  <a:srgbClr val="228B22"/>
                </a:solidFill>
                <a:latin typeface="Courier New" panose="02070309020205020404" pitchFamily="49" charset="0"/>
              </a:rPr>
              <a:t>% </a:t>
            </a:r>
            <a:r>
              <a:rPr lang="en-US" sz="1600" dirty="0" err="1">
                <a:solidFill>
                  <a:srgbClr val="228B22"/>
                </a:solidFill>
                <a:latin typeface="Courier New" panose="02070309020205020404" pitchFamily="49" charset="0"/>
              </a:rPr>
              <a:t>Init</a:t>
            </a:r>
            <a:r>
              <a:rPr lang="en-US" sz="1600" dirty="0">
                <a:solidFill>
                  <a:srgbClr val="228B22"/>
                </a:solidFill>
                <a:latin typeface="Courier New" panose="02070309020205020404" pitchFamily="49" charset="0"/>
              </a:rPr>
              <a:t> number of iterations</a:t>
            </a:r>
          </a:p>
          <a:p>
            <a:endParaRPr lang="nl-NL" sz="1600" dirty="0">
              <a:solidFill>
                <a:srgbClr val="228B22"/>
              </a:solidFill>
              <a:latin typeface="Courier New" panose="02070309020205020404" pitchFamily="49" charset="0"/>
            </a:endParaRPr>
          </a:p>
          <a:p>
            <a:r>
              <a:rPr lang="en-US" sz="1600" dirty="0">
                <a:solidFill>
                  <a:srgbClr val="228B22"/>
                </a:solidFill>
                <a:latin typeface="Courier New" panose="02070309020205020404" pitchFamily="49" charset="0"/>
              </a:rPr>
              <a:t>% </a:t>
            </a:r>
            <a:r>
              <a:rPr lang="en-US" sz="1600" dirty="0" smtClean="0">
                <a:solidFill>
                  <a:srgbClr val="228B22"/>
                </a:solidFill>
                <a:latin typeface="Courier New" panose="02070309020205020404" pitchFamily="49" charset="0"/>
              </a:rPr>
              <a:t>--- Initial iteration to get x here ---</a:t>
            </a:r>
          </a:p>
          <a:p>
            <a:endParaRPr lang="en-US" sz="1600" dirty="0">
              <a:solidFill>
                <a:srgbClr val="228B22"/>
              </a:solidFill>
              <a:latin typeface="Courier New" panose="02070309020205020404" pitchFamily="49" charset="0"/>
            </a:endParaRPr>
          </a:p>
          <a:p>
            <a:r>
              <a:rPr lang="en-US" sz="1600" dirty="0" smtClean="0">
                <a:solidFill>
                  <a:srgbClr val="0000FF"/>
                </a:solidFill>
                <a:latin typeface="Courier New" panose="02070309020205020404" pitchFamily="49" charset="0"/>
              </a:rPr>
              <a:t>while</a:t>
            </a:r>
            <a:r>
              <a:rPr lang="en-US" sz="1600" dirty="0" smtClean="0">
                <a:solidFill>
                  <a:srgbClr val="000000"/>
                </a:solidFill>
                <a:latin typeface="Courier New" panose="02070309020205020404" pitchFamily="49" charset="0"/>
              </a:rPr>
              <a:t> </a:t>
            </a:r>
            <a:r>
              <a:rPr lang="en-US" sz="1600" dirty="0">
                <a:solidFill>
                  <a:srgbClr val="000000"/>
                </a:solidFill>
                <a:latin typeface="Courier New" panose="02070309020205020404" pitchFamily="49" charset="0"/>
              </a:rPr>
              <a:t>( norm(x-x0, 1) &gt; </a:t>
            </a:r>
            <a:r>
              <a:rPr lang="en-US" sz="1600" dirty="0" err="1">
                <a:solidFill>
                  <a:srgbClr val="000000"/>
                </a:solidFill>
                <a:latin typeface="Courier New" panose="02070309020205020404" pitchFamily="49" charset="0"/>
              </a:rPr>
              <a:t>tol</a:t>
            </a:r>
            <a:r>
              <a:rPr lang="en-US" sz="1600" dirty="0">
                <a:solidFill>
                  <a:srgbClr val="000000"/>
                </a:solidFill>
                <a:latin typeface="Courier New" panose="02070309020205020404" pitchFamily="49" charset="0"/>
              </a:rPr>
              <a:t> &gt; </a:t>
            </a:r>
            <a:r>
              <a:rPr lang="en-US" sz="1600" dirty="0" err="1">
                <a:solidFill>
                  <a:srgbClr val="000000"/>
                </a:solidFill>
                <a:latin typeface="Courier New" panose="02070309020205020404" pitchFamily="49" charset="0"/>
              </a:rPr>
              <a:t>tol</a:t>
            </a:r>
            <a:r>
              <a:rPr lang="en-US" sz="1600" dirty="0">
                <a:solidFill>
                  <a:srgbClr val="000000"/>
                </a:solidFill>
                <a:latin typeface="Courier New" panose="02070309020205020404" pitchFamily="49" charset="0"/>
              </a:rPr>
              <a:t> &amp;&amp; </a:t>
            </a:r>
            <a:r>
              <a:rPr lang="en-US" sz="1600" dirty="0" err="1">
                <a:solidFill>
                  <a:srgbClr val="000000"/>
                </a:solidFill>
                <a:latin typeface="Courier New" panose="02070309020205020404" pitchFamily="49" charset="0"/>
              </a:rPr>
              <a:t>it_jac</a:t>
            </a:r>
            <a:r>
              <a:rPr lang="en-US" sz="1600" dirty="0">
                <a:solidFill>
                  <a:srgbClr val="000000"/>
                </a:solidFill>
                <a:latin typeface="Courier New" panose="02070309020205020404" pitchFamily="49" charset="0"/>
              </a:rPr>
              <a:t> &lt; 1000 )</a:t>
            </a:r>
          </a:p>
          <a:p>
            <a:r>
              <a:rPr lang="nl-NL" sz="1600" dirty="0">
                <a:solidFill>
                  <a:srgbClr val="000000"/>
                </a:solidFill>
                <a:latin typeface="Courier New" panose="02070309020205020404" pitchFamily="49" charset="0"/>
              </a:rPr>
              <a:t>    x0 = x;</a:t>
            </a:r>
          </a:p>
          <a:p>
            <a:r>
              <a:rPr lang="nl-NL" sz="1600" dirty="0">
                <a:solidFill>
                  <a:srgbClr val="000000"/>
                </a:solidFill>
                <a:latin typeface="Courier New" panose="02070309020205020404" pitchFamily="49" charset="0"/>
              </a:rPr>
              <a:t>    </a:t>
            </a:r>
            <a:r>
              <a:rPr lang="nl-NL" sz="1600" dirty="0" err="1">
                <a:solidFill>
                  <a:srgbClr val="0000FF"/>
                </a:solidFill>
                <a:latin typeface="Courier New" panose="02070309020205020404" pitchFamily="49" charset="0"/>
              </a:rPr>
              <a:t>for</a:t>
            </a:r>
            <a:r>
              <a:rPr lang="nl-NL" sz="1600" dirty="0">
                <a:solidFill>
                  <a:srgbClr val="000000"/>
                </a:solidFill>
                <a:latin typeface="Courier New" panose="02070309020205020404" pitchFamily="49" charset="0"/>
              </a:rPr>
              <a:t> i = 1:N</a:t>
            </a:r>
          </a:p>
          <a:p>
            <a:r>
              <a:rPr lang="pt-BR" sz="1600" dirty="0">
                <a:solidFill>
                  <a:srgbClr val="000000"/>
                </a:solidFill>
                <a:latin typeface="Courier New" panose="02070309020205020404" pitchFamily="49" charset="0"/>
              </a:rPr>
              <a:t>        x(i) = (1/A(i,i))*((b(i) - A(i,[1:i-1,i+1:N]) * </a:t>
            </a:r>
            <a:r>
              <a:rPr lang="pt-BR" sz="1600" dirty="0" smtClean="0">
                <a:solidFill>
                  <a:srgbClr val="000000"/>
                </a:solidFill>
                <a:latin typeface="Courier New" panose="02070309020205020404" pitchFamily="49" charset="0"/>
              </a:rPr>
              <a:t>...</a:t>
            </a:r>
          </a:p>
          <a:p>
            <a:r>
              <a:rPr lang="pt-BR" sz="1600" dirty="0" smtClean="0">
                <a:solidFill>
                  <a:srgbClr val="000000"/>
                </a:solidFill>
                <a:latin typeface="Courier New" panose="02070309020205020404" pitchFamily="49" charset="0"/>
              </a:rPr>
              <a:t>		x0</a:t>
            </a:r>
            <a:r>
              <a:rPr lang="pt-BR" sz="1600" dirty="0">
                <a:solidFill>
                  <a:srgbClr val="000000"/>
                </a:solidFill>
                <a:latin typeface="Courier New" panose="02070309020205020404" pitchFamily="49" charset="0"/>
              </a:rPr>
              <a:t>([1:i-1,i+1:N</a:t>
            </a:r>
            <a:r>
              <a:rPr lang="pt-BR" sz="1600" dirty="0" smtClean="0">
                <a:solidFill>
                  <a:srgbClr val="000000"/>
                </a:solidFill>
                <a:latin typeface="Courier New" panose="02070309020205020404" pitchFamily="49" charset="0"/>
              </a:rPr>
              <a:t>]))); </a:t>
            </a:r>
          </a:p>
          <a:p>
            <a:r>
              <a:rPr lang="nl-NL" sz="1600" dirty="0" smtClean="0">
                <a:solidFill>
                  <a:srgbClr val="000000"/>
                </a:solidFill>
                <a:latin typeface="Courier New" panose="02070309020205020404" pitchFamily="49" charset="0"/>
              </a:rPr>
              <a:t>    </a:t>
            </a:r>
            <a:r>
              <a:rPr lang="nl-NL" sz="1600" dirty="0">
                <a:solidFill>
                  <a:srgbClr val="0000FF"/>
                </a:solidFill>
                <a:latin typeface="Courier New" panose="02070309020205020404" pitchFamily="49" charset="0"/>
              </a:rPr>
              <a:t>end</a:t>
            </a:r>
          </a:p>
          <a:p>
            <a:r>
              <a:rPr lang="nl-NL" sz="1600" dirty="0">
                <a:solidFill>
                  <a:srgbClr val="000000"/>
                </a:solidFill>
                <a:latin typeface="Courier New" panose="02070309020205020404" pitchFamily="49" charset="0"/>
              </a:rPr>
              <a:t>    </a:t>
            </a:r>
            <a:r>
              <a:rPr lang="nl-NL" sz="1600" dirty="0" err="1">
                <a:solidFill>
                  <a:srgbClr val="000000"/>
                </a:solidFill>
                <a:latin typeface="Courier New" panose="02070309020205020404" pitchFamily="49" charset="0"/>
              </a:rPr>
              <a:t>it_jac</a:t>
            </a:r>
            <a:r>
              <a:rPr lang="nl-NL" sz="1600" dirty="0">
                <a:solidFill>
                  <a:srgbClr val="000000"/>
                </a:solidFill>
                <a:latin typeface="Courier New" panose="02070309020205020404" pitchFamily="49" charset="0"/>
              </a:rPr>
              <a:t> = </a:t>
            </a:r>
            <a:r>
              <a:rPr lang="nl-NL" sz="1600" dirty="0" err="1">
                <a:solidFill>
                  <a:srgbClr val="000000"/>
                </a:solidFill>
                <a:latin typeface="Courier New" panose="02070309020205020404" pitchFamily="49" charset="0"/>
              </a:rPr>
              <a:t>it_jac</a:t>
            </a:r>
            <a:r>
              <a:rPr lang="nl-NL" sz="1600" dirty="0">
                <a:solidFill>
                  <a:srgbClr val="000000"/>
                </a:solidFill>
                <a:latin typeface="Courier New" panose="02070309020205020404" pitchFamily="49" charset="0"/>
              </a:rPr>
              <a:t> + 1;</a:t>
            </a:r>
          </a:p>
          <a:p>
            <a:r>
              <a:rPr lang="nl-NL" sz="1600" dirty="0">
                <a:solidFill>
                  <a:srgbClr val="0000FF"/>
                </a:solidFill>
                <a:latin typeface="Courier New" panose="02070309020205020404" pitchFamily="49" charset="0"/>
              </a:rPr>
              <a:t>end</a:t>
            </a:r>
          </a:p>
          <a:p>
            <a:r>
              <a:rPr lang="nl-NL" sz="1600" dirty="0">
                <a:solidFill>
                  <a:srgbClr val="0000FF"/>
                </a:solidFill>
                <a:latin typeface="Courier New" panose="02070309020205020404" pitchFamily="49" charset="0"/>
              </a:rPr>
              <a:t> </a:t>
            </a:r>
          </a:p>
          <a:p>
            <a:r>
              <a:rPr lang="nl-NL" sz="1600" dirty="0" err="1" smtClean="0">
                <a:solidFill>
                  <a:srgbClr val="000000"/>
                </a:solidFill>
                <a:latin typeface="Courier New" panose="02070309020205020404" pitchFamily="49" charset="0"/>
              </a:rPr>
              <a:t>it_jac</a:t>
            </a:r>
            <a:endParaRPr lang="nl-NL" sz="1600" dirty="0">
              <a:solidFill>
                <a:srgbClr val="000000"/>
              </a:solidFill>
              <a:latin typeface="Courier New" panose="02070309020205020404" pitchFamily="49" charset="0"/>
            </a:endParaRPr>
          </a:p>
        </p:txBody>
      </p:sp>
      <p:sp>
        <p:nvSpPr>
          <p:cNvPr id="2" name="Title 1"/>
          <p:cNvSpPr>
            <a:spLocks noGrp="1"/>
          </p:cNvSpPr>
          <p:nvPr>
            <p:ph type="title"/>
          </p:nvPr>
        </p:nvSpPr>
        <p:spPr/>
        <p:txBody>
          <a:bodyPr/>
          <a:lstStyle/>
          <a:p>
            <a:r>
              <a:rPr lang="nl-NL" altLang="nl-NL" dirty="0"/>
              <a:t>The </a:t>
            </a:r>
            <a:r>
              <a:rPr lang="nl-NL" altLang="nl-NL" dirty="0" err="1" smtClean="0"/>
              <a:t>solver</a:t>
            </a:r>
            <a:r>
              <a:rPr lang="nl-NL" altLang="nl-NL" dirty="0" smtClean="0"/>
              <a:t> </a:t>
            </a:r>
            <a:r>
              <a:rPr lang="nl-NL" altLang="nl-NL" dirty="0" err="1" smtClean="0"/>
              <a:t>using</a:t>
            </a:r>
            <a:r>
              <a:rPr lang="nl-NL" altLang="nl-NL" dirty="0" smtClean="0"/>
              <a:t> array indices:</a:t>
            </a:r>
            <a:endParaRPr lang="nl-NL" dirty="0"/>
          </a:p>
        </p:txBody>
      </p:sp>
    </p:spTree>
    <p:extLst>
      <p:ext uri="{BB962C8B-B14F-4D97-AF65-F5344CB8AC3E}">
        <p14:creationId xmlns:p14="http://schemas.microsoft.com/office/powerpoint/2010/main" val="14994113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Iterations…</a:t>
            </a:r>
            <a:endParaRPr lang="nl-NL" dirty="0"/>
          </a:p>
        </p:txBody>
      </p:sp>
      <p:sp>
        <p:nvSpPr>
          <p:cNvPr id="3" name="TextBox 2"/>
          <p:cNvSpPr txBox="1"/>
          <p:nvPr/>
        </p:nvSpPr>
        <p:spPr>
          <a:xfrm>
            <a:off x="3429000" y="1143000"/>
            <a:ext cx="562975" cy="369332"/>
          </a:xfrm>
          <a:prstGeom prst="rect">
            <a:avLst/>
          </a:prstGeom>
          <a:noFill/>
        </p:spPr>
        <p:txBody>
          <a:bodyPr wrap="none" rtlCol="0">
            <a:spAutoFit/>
          </a:bodyPr>
          <a:lstStyle/>
          <a:p>
            <a:r>
              <a:rPr lang="en-US" dirty="0" smtClean="0"/>
              <a:t>it=1</a:t>
            </a:r>
            <a:endParaRPr lang="nl-NL" dirty="0"/>
          </a:p>
        </p:txBody>
      </p:sp>
      <p:grpSp>
        <p:nvGrpSpPr>
          <p:cNvPr id="16" name="Group 15"/>
          <p:cNvGrpSpPr/>
          <p:nvPr/>
        </p:nvGrpSpPr>
        <p:grpSpPr>
          <a:xfrm>
            <a:off x="342900" y="3881606"/>
            <a:ext cx="3962400" cy="2966869"/>
            <a:chOff x="342900" y="3881606"/>
            <a:chExt cx="3962400" cy="2966869"/>
          </a:xfrm>
        </p:grpSpPr>
        <p:pic>
          <p:nvPicPr>
            <p:cNvPr id="6" name="Picture 5"/>
            <p:cNvPicPr>
              <a:picLocks noChangeAspect="1"/>
            </p:cNvPicPr>
            <p:nvPr/>
          </p:nvPicPr>
          <p:blipFill>
            <a:blip r:embed="rId2"/>
            <a:stretch>
              <a:fillRect/>
            </a:stretch>
          </p:blipFill>
          <p:spPr>
            <a:xfrm>
              <a:off x="342900" y="3881606"/>
              <a:ext cx="3962400" cy="2966869"/>
            </a:xfrm>
            <a:prstGeom prst="rect">
              <a:avLst/>
            </a:prstGeom>
          </p:spPr>
        </p:pic>
        <p:sp>
          <p:nvSpPr>
            <p:cNvPr id="9" name="TextBox 8"/>
            <p:cNvSpPr txBox="1"/>
            <p:nvPr/>
          </p:nvSpPr>
          <p:spPr>
            <a:xfrm>
              <a:off x="3278600" y="4034005"/>
              <a:ext cx="562975" cy="369332"/>
            </a:xfrm>
            <a:prstGeom prst="rect">
              <a:avLst/>
            </a:prstGeom>
            <a:noFill/>
          </p:spPr>
          <p:txBody>
            <a:bodyPr wrap="none" rtlCol="0">
              <a:spAutoFit/>
            </a:bodyPr>
            <a:lstStyle/>
            <a:p>
              <a:r>
                <a:rPr lang="en-US" dirty="0" smtClean="0"/>
                <a:t>it=3</a:t>
              </a:r>
              <a:endParaRPr lang="nl-NL" dirty="0"/>
            </a:p>
          </p:txBody>
        </p:sp>
      </p:grpSp>
      <p:pic>
        <p:nvPicPr>
          <p:cNvPr id="11" name="Picture 10"/>
          <p:cNvPicPr>
            <a:picLocks noChangeAspect="1"/>
          </p:cNvPicPr>
          <p:nvPr/>
        </p:nvPicPr>
        <p:blipFill>
          <a:blip r:embed="rId3"/>
          <a:stretch>
            <a:fillRect/>
          </a:stretch>
        </p:blipFill>
        <p:spPr>
          <a:xfrm>
            <a:off x="342900" y="895350"/>
            <a:ext cx="3988293" cy="2986256"/>
          </a:xfrm>
          <a:prstGeom prst="rect">
            <a:avLst/>
          </a:prstGeom>
        </p:spPr>
      </p:pic>
      <p:grpSp>
        <p:nvGrpSpPr>
          <p:cNvPr id="14" name="Group 13"/>
          <p:cNvGrpSpPr/>
          <p:nvPr/>
        </p:nvGrpSpPr>
        <p:grpSpPr>
          <a:xfrm>
            <a:off x="4569123" y="895350"/>
            <a:ext cx="3988293" cy="2986256"/>
            <a:chOff x="4569123" y="895350"/>
            <a:chExt cx="3988293" cy="2986256"/>
          </a:xfrm>
        </p:grpSpPr>
        <p:sp>
          <p:nvSpPr>
            <p:cNvPr id="8" name="TextBox 7"/>
            <p:cNvSpPr txBox="1"/>
            <p:nvPr/>
          </p:nvSpPr>
          <p:spPr>
            <a:xfrm>
              <a:off x="7620000" y="1143000"/>
              <a:ext cx="562975" cy="369332"/>
            </a:xfrm>
            <a:prstGeom prst="rect">
              <a:avLst/>
            </a:prstGeom>
            <a:noFill/>
          </p:spPr>
          <p:txBody>
            <a:bodyPr wrap="none" rtlCol="0">
              <a:spAutoFit/>
            </a:bodyPr>
            <a:lstStyle/>
            <a:p>
              <a:r>
                <a:rPr lang="en-US" dirty="0" smtClean="0"/>
                <a:t>it=2</a:t>
              </a:r>
              <a:endParaRPr lang="nl-NL" dirty="0"/>
            </a:p>
          </p:txBody>
        </p:sp>
        <p:pic>
          <p:nvPicPr>
            <p:cNvPr id="12" name="Picture 11"/>
            <p:cNvPicPr>
              <a:picLocks noChangeAspect="1"/>
            </p:cNvPicPr>
            <p:nvPr/>
          </p:nvPicPr>
          <p:blipFill>
            <a:blip r:embed="rId4"/>
            <a:stretch>
              <a:fillRect/>
            </a:stretch>
          </p:blipFill>
          <p:spPr>
            <a:xfrm>
              <a:off x="4569123" y="895350"/>
              <a:ext cx="3988293" cy="2986256"/>
            </a:xfrm>
            <a:prstGeom prst="rect">
              <a:avLst/>
            </a:prstGeom>
          </p:spPr>
        </p:pic>
      </p:grpSp>
      <p:grpSp>
        <p:nvGrpSpPr>
          <p:cNvPr id="15" name="Group 14"/>
          <p:cNvGrpSpPr/>
          <p:nvPr/>
        </p:nvGrpSpPr>
        <p:grpSpPr>
          <a:xfrm>
            <a:off x="4595018" y="3881606"/>
            <a:ext cx="3997684" cy="2966869"/>
            <a:chOff x="4595018" y="3881606"/>
            <a:chExt cx="3997684" cy="2966869"/>
          </a:xfrm>
        </p:grpSpPr>
        <p:pic>
          <p:nvPicPr>
            <p:cNvPr id="10" name="Picture 9"/>
            <p:cNvPicPr>
              <a:picLocks noChangeAspect="1"/>
            </p:cNvPicPr>
            <p:nvPr/>
          </p:nvPicPr>
          <p:blipFill>
            <a:blip r:embed="rId5"/>
            <a:stretch>
              <a:fillRect/>
            </a:stretch>
          </p:blipFill>
          <p:spPr>
            <a:xfrm>
              <a:off x="4595018" y="3881606"/>
              <a:ext cx="3962399" cy="2966869"/>
            </a:xfrm>
            <a:prstGeom prst="rect">
              <a:avLst/>
            </a:prstGeom>
          </p:spPr>
        </p:pic>
        <p:sp>
          <p:nvSpPr>
            <p:cNvPr id="13" name="TextBox 12"/>
            <p:cNvSpPr txBox="1"/>
            <p:nvPr/>
          </p:nvSpPr>
          <p:spPr>
            <a:xfrm>
              <a:off x="7901487" y="4034005"/>
              <a:ext cx="691215" cy="369332"/>
            </a:xfrm>
            <a:prstGeom prst="rect">
              <a:avLst/>
            </a:prstGeom>
            <a:noFill/>
          </p:spPr>
          <p:txBody>
            <a:bodyPr wrap="none" rtlCol="0">
              <a:spAutoFit/>
            </a:bodyPr>
            <a:lstStyle/>
            <a:p>
              <a:r>
                <a:rPr lang="en-US" dirty="0" smtClean="0"/>
                <a:t>it=10</a:t>
              </a:r>
              <a:endParaRPr lang="nl-NL" dirty="0"/>
            </a:p>
          </p:txBody>
        </p:sp>
      </p:grpSp>
    </p:spTree>
    <p:extLst>
      <p:ext uri="{BB962C8B-B14F-4D97-AF65-F5344CB8AC3E}">
        <p14:creationId xmlns:p14="http://schemas.microsoft.com/office/powerpoint/2010/main" val="241276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Gauss-Seidel method</a:t>
            </a:r>
            <a:endParaRPr lang="nl-NL" dirty="0"/>
          </a:p>
        </p:txBody>
      </p:sp>
      <p:sp>
        <p:nvSpPr>
          <p:cNvPr id="4" name="Rectangle 3"/>
          <p:cNvSpPr txBox="1">
            <a:spLocks noChangeArrowheads="1"/>
          </p:cNvSpPr>
          <p:nvPr/>
        </p:nvSpPr>
        <p:spPr bwMode="auto">
          <a:xfrm>
            <a:off x="611188" y="1196975"/>
            <a:ext cx="7993062" cy="4541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68288" indent="-268288" algn="l" rtl="0" eaLnBrk="1" fontAlgn="base" hangingPunct="1">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eaLnBrk="1" fontAlgn="base" hangingPunct="1">
              <a:spcBef>
                <a:spcPct val="20000"/>
              </a:spcBef>
              <a:spcAft>
                <a:spcPct val="0"/>
              </a:spcAft>
              <a:buClr>
                <a:schemeClr val="tx1"/>
              </a:buClr>
              <a:buChar char="•"/>
              <a:defRPr sz="2200" b="1">
                <a:solidFill>
                  <a:schemeClr val="tx1"/>
                </a:solidFill>
                <a:latin typeface="+mn-lt"/>
              </a:defRPr>
            </a:lvl2pPr>
            <a:lvl3pPr marL="814388"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3pPr>
            <a:lvl4pPr marL="1069975" indent="-254000" algn="l" rtl="0" eaLnBrk="1" fontAlgn="base" hangingPunct="1">
              <a:spcBef>
                <a:spcPct val="20000"/>
              </a:spcBef>
              <a:spcAft>
                <a:spcPct val="0"/>
              </a:spcAft>
              <a:buClr>
                <a:schemeClr val="tx1"/>
              </a:buClr>
              <a:buFont typeface="Arial" charset="0"/>
              <a:buChar char="−"/>
              <a:defRPr sz="2200" b="1">
                <a:solidFill>
                  <a:schemeClr val="tx1"/>
                </a:solidFill>
                <a:latin typeface="+mn-lt"/>
              </a:defRPr>
            </a:lvl4pPr>
            <a:lvl5pPr marL="13493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5pPr>
            <a:lvl6pPr marL="18065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6pPr>
            <a:lvl7pPr marL="22637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7pPr>
            <a:lvl8pPr marL="27209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8pPr>
            <a:lvl9pPr marL="31781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9pPr>
          </a:lstStyle>
          <a:p>
            <a:r>
              <a:rPr lang="nl-NL" altLang="nl-NL" b="0" kern="0" dirty="0" smtClean="0"/>
              <a:t>Gauss-Seidel </a:t>
            </a:r>
            <a:r>
              <a:rPr lang="nl-NL" altLang="nl-NL" b="0" kern="0" dirty="0" err="1" smtClean="0"/>
              <a:t>method</a:t>
            </a:r>
            <a:r>
              <a:rPr lang="nl-NL" altLang="nl-NL" b="0" kern="0" dirty="0" smtClean="0"/>
              <a:t> is </a:t>
            </a:r>
            <a:r>
              <a:rPr lang="nl-NL" altLang="nl-NL" b="0" kern="0" dirty="0" err="1" smtClean="0"/>
              <a:t>quite</a:t>
            </a:r>
            <a:r>
              <a:rPr lang="nl-NL" altLang="nl-NL" b="0" kern="0" dirty="0" smtClean="0"/>
              <a:t> </a:t>
            </a:r>
            <a:r>
              <a:rPr lang="nl-NL" altLang="nl-NL" b="0" kern="0" dirty="0" err="1" smtClean="0"/>
              <a:t>similar</a:t>
            </a:r>
            <a:r>
              <a:rPr lang="nl-NL" altLang="nl-NL" b="0" kern="0" dirty="0" smtClean="0"/>
              <a:t> </a:t>
            </a:r>
            <a:r>
              <a:rPr lang="nl-NL" altLang="nl-NL" b="0" kern="0" dirty="0" err="1" smtClean="0"/>
              <a:t>to</a:t>
            </a:r>
            <a:r>
              <a:rPr lang="nl-NL" altLang="nl-NL" b="0" kern="0" dirty="0" smtClean="0"/>
              <a:t> Jacobi </a:t>
            </a:r>
            <a:r>
              <a:rPr lang="nl-NL" altLang="nl-NL" b="0" kern="0" dirty="0" err="1" smtClean="0"/>
              <a:t>method</a:t>
            </a:r>
            <a:endParaRPr lang="nl-NL" altLang="nl-NL" b="0" kern="0" dirty="0" smtClean="0"/>
          </a:p>
          <a:p>
            <a:r>
              <a:rPr lang="en-US" altLang="nl-NL" b="0" kern="0" dirty="0" smtClean="0"/>
              <a:t>Define a lower and strictly upper triangular matrix, such that A = L + U</a:t>
            </a:r>
            <a:endParaRPr lang="nl-NL" altLang="nl-NL" b="0" kern="0" dirty="0" smtClean="0"/>
          </a:p>
          <a:p>
            <a:pPr lvl="1"/>
            <a:r>
              <a:rPr lang="nl-NL" altLang="nl-NL" b="0" kern="0" dirty="0" smtClean="0"/>
              <a:t>(L+U)x=b</a:t>
            </a:r>
          </a:p>
          <a:p>
            <a:pPr lvl="1"/>
            <a:r>
              <a:rPr lang="nl-NL" altLang="nl-NL" b="0" kern="0" dirty="0" smtClean="0"/>
              <a:t>Lx = b-</a:t>
            </a:r>
            <a:r>
              <a:rPr lang="nl-NL" altLang="nl-NL" b="0" kern="0" dirty="0" err="1" smtClean="0"/>
              <a:t>Ux</a:t>
            </a:r>
            <a:endParaRPr lang="nl-NL" altLang="nl-NL" b="0" kern="0" dirty="0" smtClean="0"/>
          </a:p>
          <a:p>
            <a:pPr lvl="1"/>
            <a:r>
              <a:rPr lang="nl-NL" altLang="nl-NL" b="0" kern="0" dirty="0" err="1" smtClean="0"/>
              <a:t>Lx</a:t>
            </a:r>
            <a:r>
              <a:rPr lang="nl-NL" altLang="nl-NL" b="0" kern="0" baseline="30000" dirty="0" err="1" smtClean="0"/>
              <a:t>new</a:t>
            </a:r>
            <a:r>
              <a:rPr lang="nl-NL" altLang="nl-NL" b="0" kern="0" dirty="0" smtClean="0"/>
              <a:t> = b – </a:t>
            </a:r>
            <a:r>
              <a:rPr lang="nl-NL" altLang="nl-NL" b="0" kern="0" dirty="0" err="1" smtClean="0"/>
              <a:t>Ux</a:t>
            </a:r>
            <a:r>
              <a:rPr lang="nl-NL" altLang="nl-NL" b="0" kern="0" baseline="30000" dirty="0" err="1" smtClean="0"/>
              <a:t>old</a:t>
            </a:r>
            <a:endParaRPr lang="nl-NL" altLang="nl-NL" b="0" kern="0" baseline="30000" dirty="0" smtClean="0"/>
          </a:p>
          <a:p>
            <a:pPr lvl="1"/>
            <a:r>
              <a:rPr lang="nl-NL" altLang="nl-NL" b="0" kern="0" dirty="0" err="1" smtClean="0"/>
              <a:t>x</a:t>
            </a:r>
            <a:r>
              <a:rPr lang="nl-NL" altLang="nl-NL" b="0" kern="0" baseline="30000" dirty="0" err="1" smtClean="0"/>
              <a:t>new</a:t>
            </a:r>
            <a:r>
              <a:rPr lang="nl-NL" altLang="nl-NL" b="0" kern="0" dirty="0" smtClean="0"/>
              <a:t> = L</a:t>
            </a:r>
            <a:r>
              <a:rPr lang="nl-NL" altLang="nl-NL" b="0" kern="0" baseline="30000" dirty="0" smtClean="0"/>
              <a:t>-1</a:t>
            </a:r>
            <a:r>
              <a:rPr lang="nl-NL" altLang="nl-NL" b="0" kern="0" dirty="0" smtClean="0"/>
              <a:t>(b-</a:t>
            </a:r>
            <a:r>
              <a:rPr lang="nl-NL" altLang="nl-NL" b="0" kern="0" dirty="0" err="1" smtClean="0"/>
              <a:t>Ux</a:t>
            </a:r>
            <a:r>
              <a:rPr lang="nl-NL" altLang="nl-NL" b="0" kern="0" baseline="30000" dirty="0" err="1" smtClean="0"/>
              <a:t>old</a:t>
            </a:r>
            <a:r>
              <a:rPr lang="nl-NL" altLang="nl-NL" b="0" kern="0" dirty="0" smtClean="0"/>
              <a:t>)</a:t>
            </a:r>
            <a:endParaRPr lang="en-US" altLang="nl-NL" b="0" kern="0" dirty="0" smtClean="0"/>
          </a:p>
        </p:txBody>
      </p:sp>
      <p:graphicFrame>
        <p:nvGraphicFramePr>
          <p:cNvPr id="5" name="Object 4"/>
          <p:cNvGraphicFramePr>
            <a:graphicFrameLocks noChangeAspect="1"/>
          </p:cNvGraphicFramePr>
          <p:nvPr>
            <p:extLst>
              <p:ext uri="{D42A27DB-BD31-4B8C-83A1-F6EECF244321}">
                <p14:modId xmlns:p14="http://schemas.microsoft.com/office/powerpoint/2010/main" val="3898115287"/>
              </p:ext>
            </p:extLst>
          </p:nvPr>
        </p:nvGraphicFramePr>
        <p:xfrm>
          <a:off x="685800" y="4648200"/>
          <a:ext cx="6223000" cy="1958975"/>
        </p:xfrm>
        <a:graphic>
          <a:graphicData uri="http://schemas.openxmlformats.org/presentationml/2006/ole">
            <mc:AlternateContent xmlns:mc="http://schemas.openxmlformats.org/markup-compatibility/2006">
              <mc:Choice xmlns:v="urn:schemas-microsoft-com:vml" Requires="v">
                <p:oleObj spid="_x0000_s5141" name="Equation" r:id="rId3" imgW="2501640" imgH="787320" progId="Equation.DSMT4">
                  <p:embed/>
                </p:oleObj>
              </mc:Choice>
              <mc:Fallback>
                <p:oleObj name="Equation" r:id="rId3" imgW="2501640" imgH="787320" progId="Equation.DSMT4">
                  <p:embed/>
                  <p:pic>
                    <p:nvPicPr>
                      <p:cNvPr id="0" name=""/>
                      <p:cNvPicPr/>
                      <p:nvPr/>
                    </p:nvPicPr>
                    <p:blipFill>
                      <a:blip r:embed="rId4"/>
                      <a:stretch>
                        <a:fillRect/>
                      </a:stretch>
                    </p:blipFill>
                    <p:spPr>
                      <a:xfrm>
                        <a:off x="685800" y="4648200"/>
                        <a:ext cx="6223000" cy="1958975"/>
                      </a:xfrm>
                      <a:prstGeom prst="rect">
                        <a:avLst/>
                      </a:prstGeom>
                    </p:spPr>
                  </p:pic>
                </p:oleObj>
              </mc:Fallback>
            </mc:AlternateContent>
          </a:graphicData>
        </a:graphic>
      </p:graphicFrame>
      <p:sp>
        <p:nvSpPr>
          <p:cNvPr id="7" name="TextBox 6"/>
          <p:cNvSpPr txBox="1"/>
          <p:nvPr/>
        </p:nvSpPr>
        <p:spPr>
          <a:xfrm>
            <a:off x="4738171" y="3745468"/>
            <a:ext cx="4177229" cy="369332"/>
          </a:xfrm>
          <a:prstGeom prst="rect">
            <a:avLst/>
          </a:prstGeom>
          <a:noFill/>
        </p:spPr>
        <p:txBody>
          <a:bodyPr wrap="square" rtlCol="0">
            <a:spAutoFit/>
          </a:bodyPr>
          <a:lstStyle/>
          <a:p>
            <a:r>
              <a:rPr lang="en-US" dirty="0" smtClean="0"/>
              <a:t>See </a:t>
            </a:r>
            <a:r>
              <a:rPr lang="en-US" dirty="0" smtClean="0">
                <a:hlinkClick r:id="rId5"/>
              </a:rPr>
              <a:t>Wikipedia: Gauss-</a:t>
            </a:r>
            <a:r>
              <a:rPr lang="en-US" dirty="0" err="1" smtClean="0">
                <a:hlinkClick r:id="rId5"/>
              </a:rPr>
              <a:t>Seidel_method</a:t>
            </a:r>
            <a:endParaRPr lang="nl-NL" dirty="0"/>
          </a:p>
        </p:txBody>
      </p:sp>
      <p:sp>
        <p:nvSpPr>
          <p:cNvPr id="8" name="Curved Left Arrow 7"/>
          <p:cNvSpPr/>
          <p:nvPr/>
        </p:nvSpPr>
        <p:spPr>
          <a:xfrm>
            <a:off x="6908800" y="4114800"/>
            <a:ext cx="533400" cy="165046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Tree>
    <p:extLst>
      <p:ext uri="{BB962C8B-B14F-4D97-AF65-F5344CB8AC3E}">
        <p14:creationId xmlns:p14="http://schemas.microsoft.com/office/powerpoint/2010/main" val="13100992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ltLang="nl-NL" dirty="0"/>
              <a:t>CONVERGENCE OF THE METHOD</a:t>
            </a:r>
            <a:endParaRPr lang="nl-NL" dirty="0"/>
          </a:p>
        </p:txBody>
      </p:sp>
      <p:sp>
        <p:nvSpPr>
          <p:cNvPr id="21507" name="Rectangle 3"/>
          <p:cNvSpPr>
            <a:spLocks noGrp="1" noChangeArrowheads="1"/>
          </p:cNvSpPr>
          <p:nvPr>
            <p:ph idx="1"/>
          </p:nvPr>
        </p:nvSpPr>
        <p:spPr/>
        <p:txBody>
          <a:bodyPr/>
          <a:lstStyle/>
          <a:p>
            <a:pPr eaLnBrk="1" hangingPunct="1"/>
            <a:r>
              <a:rPr lang="nl-NL" altLang="nl-NL" sz="2800" smtClean="0"/>
              <a:t>Now we define an error at the k-th iteration:</a:t>
            </a:r>
          </a:p>
          <a:p>
            <a:pPr lvl="1" eaLnBrk="1" hangingPunct="1"/>
            <a:r>
              <a:rPr lang="nl-NL" altLang="nl-NL" smtClean="0"/>
              <a:t>error</a:t>
            </a:r>
            <a:r>
              <a:rPr lang="nl-NL" altLang="nl-NL" baseline="30000" smtClean="0"/>
              <a:t>k</a:t>
            </a:r>
            <a:r>
              <a:rPr lang="nl-NL" altLang="nl-NL" smtClean="0"/>
              <a:t> =T</a:t>
            </a:r>
            <a:r>
              <a:rPr lang="nl-NL" altLang="nl-NL" baseline="30000" smtClean="0"/>
              <a:t>k</a:t>
            </a:r>
            <a:r>
              <a:rPr lang="nl-NL" altLang="nl-NL" smtClean="0"/>
              <a:t> - T</a:t>
            </a:r>
          </a:p>
          <a:p>
            <a:pPr eaLnBrk="1" hangingPunct="1"/>
            <a:r>
              <a:rPr lang="nl-NL" altLang="nl-NL" sz="2800" smtClean="0"/>
              <a:t>The error at the next iteration is:</a:t>
            </a:r>
          </a:p>
          <a:p>
            <a:pPr lvl="1" eaLnBrk="1" hangingPunct="1"/>
            <a:r>
              <a:rPr lang="nl-NL" altLang="nl-NL" smtClean="0"/>
              <a:t>T</a:t>
            </a:r>
            <a:r>
              <a:rPr lang="nl-NL" altLang="nl-NL" baseline="30000" smtClean="0"/>
              <a:t>k+1</a:t>
            </a:r>
            <a:r>
              <a:rPr lang="nl-NL" altLang="nl-NL" smtClean="0"/>
              <a:t> = D</a:t>
            </a:r>
            <a:r>
              <a:rPr lang="nl-NL" altLang="nl-NL" baseline="30000" smtClean="0"/>
              <a:t>-1</a:t>
            </a:r>
            <a:r>
              <a:rPr lang="nl-NL" altLang="nl-NL" smtClean="0"/>
              <a:t>(b-S.T</a:t>
            </a:r>
            <a:r>
              <a:rPr lang="nl-NL" altLang="nl-NL" baseline="30000" smtClean="0"/>
              <a:t>k</a:t>
            </a:r>
            <a:r>
              <a:rPr lang="nl-NL" altLang="nl-NL" smtClean="0"/>
              <a:t>)</a:t>
            </a:r>
          </a:p>
          <a:p>
            <a:pPr lvl="1" eaLnBrk="1" hangingPunct="1"/>
            <a:r>
              <a:rPr lang="nl-NL" altLang="nl-NL" smtClean="0"/>
              <a:t>Error</a:t>
            </a:r>
            <a:r>
              <a:rPr lang="nl-NL" altLang="nl-NL" baseline="30000" smtClean="0"/>
              <a:t>k+1</a:t>
            </a:r>
            <a:r>
              <a:rPr lang="nl-NL" altLang="nl-NL" smtClean="0"/>
              <a:t> +T = D</a:t>
            </a:r>
            <a:r>
              <a:rPr lang="nl-NL" altLang="nl-NL" baseline="30000" smtClean="0"/>
              <a:t>-1</a:t>
            </a:r>
            <a:r>
              <a:rPr lang="nl-NL" altLang="nl-NL" smtClean="0"/>
              <a:t>(b-S.error</a:t>
            </a:r>
            <a:r>
              <a:rPr lang="nl-NL" altLang="nl-NL" baseline="30000" smtClean="0"/>
              <a:t>k</a:t>
            </a:r>
            <a:r>
              <a:rPr lang="nl-NL" altLang="nl-NL" smtClean="0"/>
              <a:t>-S.T)</a:t>
            </a:r>
          </a:p>
          <a:p>
            <a:pPr lvl="1" eaLnBrk="1" hangingPunct="1"/>
            <a:r>
              <a:rPr lang="nl-NL" altLang="nl-NL" smtClean="0"/>
              <a:t>D.error</a:t>
            </a:r>
            <a:r>
              <a:rPr lang="nl-NL" altLang="nl-NL" baseline="30000" smtClean="0"/>
              <a:t>k+1</a:t>
            </a:r>
            <a:r>
              <a:rPr lang="nl-NL" altLang="nl-NL" smtClean="0"/>
              <a:t>=-S.error</a:t>
            </a:r>
            <a:r>
              <a:rPr lang="nl-NL" altLang="nl-NL" baseline="30000" smtClean="0"/>
              <a:t>k</a:t>
            </a:r>
          </a:p>
          <a:p>
            <a:pPr lvl="1" eaLnBrk="1" hangingPunct="1"/>
            <a:r>
              <a:rPr lang="nl-NL" altLang="nl-NL" smtClean="0"/>
              <a:t>Error</a:t>
            </a:r>
            <a:r>
              <a:rPr lang="nl-NL" altLang="nl-NL" baseline="30000" smtClean="0"/>
              <a:t>k+1</a:t>
            </a:r>
            <a:r>
              <a:rPr lang="nl-NL" altLang="nl-NL" smtClean="0"/>
              <a:t> = -D</a:t>
            </a:r>
            <a:r>
              <a:rPr lang="nl-NL" altLang="nl-NL" baseline="30000" smtClean="0"/>
              <a:t>-1</a:t>
            </a:r>
            <a:r>
              <a:rPr lang="nl-NL" altLang="nl-NL" smtClean="0"/>
              <a:t>S.error</a:t>
            </a:r>
            <a:r>
              <a:rPr lang="nl-NL" altLang="nl-NL" baseline="30000" smtClean="0"/>
              <a:t>k</a:t>
            </a:r>
            <a:endParaRPr lang="en-US" altLang="nl-NL" baseline="30000" smtClean="0"/>
          </a:p>
        </p:txBody>
      </p:sp>
      <p:sp>
        <p:nvSpPr>
          <p:cNvPr id="21508" name="Text Box 4"/>
          <p:cNvSpPr txBox="1">
            <a:spLocks noChangeArrowheads="1"/>
          </p:cNvSpPr>
          <p:nvPr/>
        </p:nvSpPr>
        <p:spPr bwMode="auto">
          <a:xfrm>
            <a:off x="1295400" y="5715000"/>
            <a:ext cx="723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b="1">
                <a:solidFill>
                  <a:schemeClr val="folHlink"/>
                </a:solidFill>
              </a:rPr>
              <a:t>Eigenvalues of D</a:t>
            </a:r>
            <a:r>
              <a:rPr lang="nl-NL" altLang="nl-NL" b="1" baseline="30000">
                <a:solidFill>
                  <a:schemeClr val="folHlink"/>
                </a:solidFill>
              </a:rPr>
              <a:t>-1</a:t>
            </a:r>
            <a:r>
              <a:rPr lang="nl-NL" altLang="nl-NL" b="1">
                <a:solidFill>
                  <a:schemeClr val="folHlink"/>
                </a:solidFill>
              </a:rPr>
              <a:t>S must always have modulus &lt; 1, to ensure that |error</a:t>
            </a:r>
            <a:r>
              <a:rPr lang="nl-NL" altLang="nl-NL" b="1" baseline="30000">
                <a:solidFill>
                  <a:schemeClr val="folHlink"/>
                </a:solidFill>
              </a:rPr>
              <a:t>k+1</a:t>
            </a:r>
            <a:r>
              <a:rPr lang="nl-NL" altLang="nl-NL" b="1">
                <a:solidFill>
                  <a:schemeClr val="folHlink"/>
                </a:solidFill>
              </a:rPr>
              <a:t>| &lt; |error</a:t>
            </a:r>
            <a:r>
              <a:rPr lang="nl-NL" altLang="nl-NL" b="1" baseline="30000">
                <a:solidFill>
                  <a:schemeClr val="folHlink"/>
                </a:solidFill>
              </a:rPr>
              <a:t>k</a:t>
            </a:r>
            <a:r>
              <a:rPr lang="nl-NL" altLang="nl-NL" b="1">
                <a:solidFill>
                  <a:schemeClr val="folHlink"/>
                </a:solidFill>
              </a:rPr>
              <a:t>|</a:t>
            </a:r>
            <a:endParaRPr lang="en-US" altLang="nl-NL" b="1">
              <a:solidFill>
                <a:schemeClr val="folHlink"/>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Sparse matrices</a:t>
            </a:r>
            <a:endParaRPr lang="nl-NL" dirty="0"/>
          </a:p>
        </p:txBody>
      </p:sp>
      <p:sp>
        <p:nvSpPr>
          <p:cNvPr id="3" name="Content Placeholder 2"/>
          <p:cNvSpPr>
            <a:spLocks noGrp="1"/>
          </p:cNvSpPr>
          <p:nvPr>
            <p:ph idx="1"/>
          </p:nvPr>
        </p:nvSpPr>
        <p:spPr>
          <a:xfrm>
            <a:off x="611188" y="1196975"/>
            <a:ext cx="7993062" cy="4822825"/>
          </a:xfrm>
        </p:spPr>
        <p:txBody>
          <a:bodyPr/>
          <a:lstStyle/>
          <a:p>
            <a:r>
              <a:rPr lang="en-US" dirty="0" smtClean="0"/>
              <a:t>In many engineering cases, we deal with sparse matrices (as opposed to dense matrices)</a:t>
            </a:r>
          </a:p>
          <a:p>
            <a:pPr lvl="1"/>
            <a:r>
              <a:rPr lang="en-US" dirty="0" smtClean="0"/>
              <a:t>A matrix is sparse when it mostly consists of zeros</a:t>
            </a:r>
          </a:p>
          <a:p>
            <a:pPr lvl="1"/>
            <a:r>
              <a:rPr lang="en-US" dirty="0" smtClean="0"/>
              <a:t>Linear systems where equations depend on a limited number of variables (e.g. </a:t>
            </a:r>
            <a:r>
              <a:rPr lang="en-US" smtClean="0"/>
              <a:t>spatial discretization)</a:t>
            </a:r>
            <a:endParaRPr lang="en-US" dirty="0" smtClean="0"/>
          </a:p>
          <a:p>
            <a:r>
              <a:rPr lang="en-US" dirty="0" smtClean="0"/>
              <a:t>Storing zeros is not very efficient:</a:t>
            </a:r>
          </a:p>
          <a:p>
            <a:pPr marL="536575" lvl="2" indent="0">
              <a:buNone/>
            </a:pPr>
            <a:r>
              <a:rPr lang="nl-NL" b="0" dirty="0" smtClean="0">
                <a:solidFill>
                  <a:srgbClr val="000000"/>
                </a:solidFill>
                <a:latin typeface="Courier New" panose="02070309020205020404" pitchFamily="49" charset="0"/>
              </a:rPr>
              <a:t>&gt;&gt; A </a:t>
            </a:r>
            <a:r>
              <a:rPr lang="nl-NL" b="0" dirty="0">
                <a:solidFill>
                  <a:srgbClr val="000000"/>
                </a:solidFill>
                <a:latin typeface="Courier New" panose="02070309020205020404" pitchFamily="49" charset="0"/>
              </a:rPr>
              <a:t>= </a:t>
            </a:r>
            <a:r>
              <a:rPr lang="nl-NL" b="0" dirty="0" err="1">
                <a:solidFill>
                  <a:srgbClr val="000000"/>
                </a:solidFill>
                <a:latin typeface="Courier New" panose="02070309020205020404" pitchFamily="49" charset="0"/>
              </a:rPr>
              <a:t>eye</a:t>
            </a:r>
            <a:r>
              <a:rPr lang="nl-NL" b="0" dirty="0">
                <a:solidFill>
                  <a:srgbClr val="000000"/>
                </a:solidFill>
                <a:latin typeface="Courier New" panose="02070309020205020404" pitchFamily="49" charset="0"/>
              </a:rPr>
              <a:t>(10000</a:t>
            </a:r>
            <a:r>
              <a:rPr lang="nl-NL" b="0" dirty="0" smtClean="0">
                <a:solidFill>
                  <a:srgbClr val="000000"/>
                </a:solidFill>
                <a:latin typeface="Courier New" panose="02070309020205020404" pitchFamily="49" charset="0"/>
              </a:rPr>
              <a:t>);</a:t>
            </a:r>
          </a:p>
          <a:p>
            <a:pPr marL="536575" lvl="2" indent="0">
              <a:buNone/>
            </a:pPr>
            <a:r>
              <a:rPr lang="nl-NL" b="0" dirty="0" smtClean="0">
                <a:solidFill>
                  <a:srgbClr val="000000"/>
                </a:solidFill>
                <a:latin typeface="Courier New" panose="02070309020205020404" pitchFamily="49" charset="0"/>
              </a:rPr>
              <a:t>&gt;&gt; </a:t>
            </a:r>
            <a:r>
              <a:rPr lang="nl-NL" b="0" dirty="0" err="1" smtClean="0">
                <a:solidFill>
                  <a:srgbClr val="000000"/>
                </a:solidFill>
                <a:latin typeface="Courier New" panose="02070309020205020404" pitchFamily="49" charset="0"/>
              </a:rPr>
              <a:t>whos</a:t>
            </a:r>
            <a:r>
              <a:rPr lang="nl-NL" b="0" dirty="0" smtClean="0">
                <a:solidFill>
                  <a:srgbClr val="000000"/>
                </a:solidFill>
                <a:latin typeface="Courier New" panose="02070309020205020404" pitchFamily="49" charset="0"/>
              </a:rPr>
              <a:t> </a:t>
            </a:r>
            <a:r>
              <a:rPr lang="nl-NL" b="0" dirty="0" smtClean="0">
                <a:solidFill>
                  <a:srgbClr val="A020F0"/>
                </a:solidFill>
                <a:latin typeface="Courier New" panose="02070309020205020404" pitchFamily="49" charset="0"/>
              </a:rPr>
              <a:t>A</a:t>
            </a:r>
          </a:p>
          <a:p>
            <a:pPr marL="536575" lvl="2" indent="0">
              <a:buNone/>
            </a:pPr>
            <a:r>
              <a:rPr lang="nl-NL" b="0" dirty="0" smtClean="0">
                <a:solidFill>
                  <a:srgbClr val="000000"/>
                </a:solidFill>
                <a:latin typeface="Courier New" panose="02070309020205020404" pitchFamily="49" charset="0"/>
              </a:rPr>
              <a:t>&gt;&gt; S </a:t>
            </a:r>
            <a:r>
              <a:rPr lang="nl-NL" b="0" dirty="0">
                <a:solidFill>
                  <a:srgbClr val="000000"/>
                </a:solidFill>
                <a:latin typeface="Courier New" panose="02070309020205020404" pitchFamily="49" charset="0"/>
              </a:rPr>
              <a:t>= </a:t>
            </a:r>
            <a:r>
              <a:rPr lang="nl-NL" b="0" dirty="0" err="1">
                <a:solidFill>
                  <a:srgbClr val="000000"/>
                </a:solidFill>
                <a:latin typeface="Courier New" panose="02070309020205020404" pitchFamily="49" charset="0"/>
              </a:rPr>
              <a:t>sparse</a:t>
            </a:r>
            <a:r>
              <a:rPr lang="nl-NL" b="0" dirty="0">
                <a:solidFill>
                  <a:srgbClr val="000000"/>
                </a:solidFill>
                <a:latin typeface="Courier New" panose="02070309020205020404" pitchFamily="49" charset="0"/>
              </a:rPr>
              <a:t>(A);</a:t>
            </a:r>
          </a:p>
          <a:p>
            <a:pPr marL="536575" lvl="2" indent="0">
              <a:buNone/>
            </a:pPr>
            <a:r>
              <a:rPr lang="nl-NL" b="0" dirty="0" smtClean="0">
                <a:solidFill>
                  <a:srgbClr val="000000"/>
                </a:solidFill>
                <a:latin typeface="Courier New" panose="02070309020205020404" pitchFamily="49" charset="0"/>
              </a:rPr>
              <a:t>&gt;&gt; </a:t>
            </a:r>
            <a:r>
              <a:rPr lang="nl-NL" b="0" dirty="0" err="1" smtClean="0">
                <a:solidFill>
                  <a:srgbClr val="000000"/>
                </a:solidFill>
                <a:latin typeface="Courier New" panose="02070309020205020404" pitchFamily="49" charset="0"/>
              </a:rPr>
              <a:t>whos</a:t>
            </a:r>
            <a:r>
              <a:rPr lang="nl-NL" b="0" dirty="0" smtClean="0">
                <a:solidFill>
                  <a:srgbClr val="000000"/>
                </a:solidFill>
                <a:latin typeface="Courier New" panose="02070309020205020404" pitchFamily="49" charset="0"/>
              </a:rPr>
              <a:t> </a:t>
            </a:r>
            <a:r>
              <a:rPr lang="nl-NL" b="0" dirty="0" smtClean="0">
                <a:solidFill>
                  <a:srgbClr val="A020F0"/>
                </a:solidFill>
                <a:latin typeface="Courier New" panose="02070309020205020404" pitchFamily="49" charset="0"/>
              </a:rPr>
              <a:t>S</a:t>
            </a:r>
          </a:p>
          <a:p>
            <a:r>
              <a:rPr lang="en-US" dirty="0" smtClean="0"/>
              <a:t>Can you think of a way to achieve this?</a:t>
            </a:r>
          </a:p>
          <a:p>
            <a:r>
              <a:rPr lang="en-US" dirty="0" smtClean="0"/>
              <a:t>Sparse matrix formats: Yale, CRS, CCS</a:t>
            </a:r>
            <a:endParaRPr lang="nl-NL" dirty="0"/>
          </a:p>
        </p:txBody>
      </p:sp>
    </p:spTree>
    <p:extLst>
      <p:ext uri="{BB962C8B-B14F-4D97-AF65-F5344CB8AC3E}">
        <p14:creationId xmlns:p14="http://schemas.microsoft.com/office/powerpoint/2010/main" val="403744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ltLang="nl-NL" dirty="0"/>
              <a:t>CONVERGENGE OF THE METHOD</a:t>
            </a:r>
            <a:endParaRPr lang="nl-NL" dirty="0"/>
          </a:p>
        </p:txBody>
      </p:sp>
      <p:sp>
        <p:nvSpPr>
          <p:cNvPr id="22531" name="Rectangle 4"/>
          <p:cNvSpPr>
            <a:spLocks noGrp="1" noChangeArrowheads="1"/>
          </p:cNvSpPr>
          <p:nvPr>
            <p:ph idx="4294967295"/>
          </p:nvPr>
        </p:nvSpPr>
        <p:spPr>
          <a:xfrm>
            <a:off x="1150938" y="1196975"/>
            <a:ext cx="7993062" cy="4541838"/>
          </a:xfrm>
        </p:spPr>
        <p:txBody>
          <a:bodyPr/>
          <a:lstStyle/>
          <a:p>
            <a:pPr eaLnBrk="1" hangingPunct="1"/>
            <a:r>
              <a:rPr lang="nl-NL" altLang="nl-NL" sz="2800" smtClean="0"/>
              <a:t>We can express the vector of error in terms of eigenvectors of D</a:t>
            </a:r>
            <a:r>
              <a:rPr lang="nl-NL" altLang="nl-NL" sz="2800" baseline="30000" smtClean="0"/>
              <a:t>-1</a:t>
            </a:r>
            <a:r>
              <a:rPr lang="nl-NL" altLang="nl-NL" sz="2800" smtClean="0"/>
              <a:t>S:</a:t>
            </a:r>
          </a:p>
          <a:p>
            <a:pPr lvl="1" eaLnBrk="1" hangingPunct="1"/>
            <a:r>
              <a:rPr lang="nl-NL" altLang="nl-NL" smtClean="0"/>
              <a:t>error= a</a:t>
            </a:r>
            <a:r>
              <a:rPr lang="nl-NL" altLang="nl-NL" baseline="-25000" smtClean="0"/>
              <a:t>1</a:t>
            </a:r>
            <a:r>
              <a:rPr lang="nl-NL" altLang="nl-NL" smtClean="0"/>
              <a:t>u</a:t>
            </a:r>
            <a:r>
              <a:rPr lang="nl-NL" altLang="nl-NL" baseline="-25000" smtClean="0"/>
              <a:t>1</a:t>
            </a:r>
            <a:r>
              <a:rPr lang="nl-NL" altLang="nl-NL" smtClean="0"/>
              <a:t> + a</a:t>
            </a:r>
            <a:r>
              <a:rPr lang="nl-NL" altLang="nl-NL" baseline="-25000" smtClean="0"/>
              <a:t>2</a:t>
            </a:r>
            <a:r>
              <a:rPr lang="nl-NL" altLang="nl-NL" smtClean="0"/>
              <a:t>u</a:t>
            </a:r>
            <a:r>
              <a:rPr lang="nl-NL" altLang="nl-NL" baseline="-25000" smtClean="0"/>
              <a:t>2</a:t>
            </a:r>
            <a:r>
              <a:rPr lang="nl-NL" altLang="nl-NL" smtClean="0"/>
              <a:t> + a</a:t>
            </a:r>
            <a:r>
              <a:rPr lang="nl-NL" altLang="nl-NL" baseline="-25000" smtClean="0"/>
              <a:t>3</a:t>
            </a:r>
            <a:r>
              <a:rPr lang="nl-NL" altLang="nl-NL" smtClean="0"/>
              <a:t>u</a:t>
            </a:r>
            <a:r>
              <a:rPr lang="nl-NL" altLang="nl-NL" baseline="-25000" smtClean="0"/>
              <a:t>3</a:t>
            </a:r>
            <a:r>
              <a:rPr lang="nl-NL" altLang="nl-NL" smtClean="0"/>
              <a:t> + a</a:t>
            </a:r>
            <a:r>
              <a:rPr lang="nl-NL" altLang="nl-NL" baseline="-25000" smtClean="0"/>
              <a:t>4</a:t>
            </a:r>
            <a:r>
              <a:rPr lang="nl-NL" altLang="nl-NL" smtClean="0"/>
              <a:t>u</a:t>
            </a:r>
            <a:r>
              <a:rPr lang="nl-NL" altLang="nl-NL" baseline="-25000" smtClean="0"/>
              <a:t>4</a:t>
            </a:r>
            <a:r>
              <a:rPr lang="nl-NL" altLang="nl-NL" smtClean="0"/>
              <a:t> +…</a:t>
            </a:r>
          </a:p>
          <a:p>
            <a:pPr eaLnBrk="1" hangingPunct="1"/>
            <a:r>
              <a:rPr lang="nl-NL" altLang="nl-NL" sz="2800" smtClean="0"/>
              <a:t>So:</a:t>
            </a:r>
          </a:p>
          <a:p>
            <a:pPr lvl="1" eaLnBrk="1" hangingPunct="1"/>
            <a:r>
              <a:rPr lang="nl-NL" altLang="nl-NL" smtClean="0"/>
              <a:t>error</a:t>
            </a:r>
            <a:r>
              <a:rPr lang="nl-NL" altLang="nl-NL" baseline="30000" smtClean="0"/>
              <a:t>k+1</a:t>
            </a:r>
            <a:r>
              <a:rPr lang="nl-NL" altLang="nl-NL" smtClean="0"/>
              <a:t>  = -D</a:t>
            </a:r>
            <a:r>
              <a:rPr lang="nl-NL" altLang="nl-NL" baseline="30000" smtClean="0"/>
              <a:t>-1</a:t>
            </a:r>
            <a:r>
              <a:rPr lang="nl-NL" altLang="nl-NL" smtClean="0"/>
              <a:t>S(a</a:t>
            </a:r>
            <a:r>
              <a:rPr lang="nl-NL" altLang="nl-NL" baseline="-25000" smtClean="0"/>
              <a:t>1</a:t>
            </a:r>
            <a:r>
              <a:rPr lang="nl-NL" altLang="nl-NL" smtClean="0"/>
              <a:t>u</a:t>
            </a:r>
            <a:r>
              <a:rPr lang="nl-NL" altLang="nl-NL" baseline="-25000" smtClean="0"/>
              <a:t>1</a:t>
            </a:r>
            <a:r>
              <a:rPr lang="nl-NL" altLang="nl-NL" smtClean="0"/>
              <a:t> + a</a:t>
            </a:r>
            <a:r>
              <a:rPr lang="nl-NL" altLang="nl-NL" baseline="-25000" smtClean="0"/>
              <a:t>2</a:t>
            </a:r>
            <a:r>
              <a:rPr lang="nl-NL" altLang="nl-NL" smtClean="0"/>
              <a:t>u</a:t>
            </a:r>
            <a:r>
              <a:rPr lang="nl-NL" altLang="nl-NL" baseline="-25000" smtClean="0"/>
              <a:t>2</a:t>
            </a:r>
            <a:r>
              <a:rPr lang="nl-NL" altLang="nl-NL" smtClean="0"/>
              <a:t> + a</a:t>
            </a:r>
            <a:r>
              <a:rPr lang="nl-NL" altLang="nl-NL" baseline="-25000" smtClean="0"/>
              <a:t>3</a:t>
            </a:r>
            <a:r>
              <a:rPr lang="nl-NL" altLang="nl-NL" smtClean="0"/>
              <a:t>u</a:t>
            </a:r>
            <a:r>
              <a:rPr lang="nl-NL" altLang="nl-NL" baseline="-25000" smtClean="0"/>
              <a:t>3</a:t>
            </a:r>
            <a:r>
              <a:rPr lang="nl-NL" altLang="nl-NL" smtClean="0"/>
              <a:t> + a</a:t>
            </a:r>
            <a:r>
              <a:rPr lang="nl-NL" altLang="nl-NL" baseline="-25000" smtClean="0"/>
              <a:t>4</a:t>
            </a:r>
            <a:r>
              <a:rPr lang="nl-NL" altLang="nl-NL" smtClean="0"/>
              <a:t>u</a:t>
            </a:r>
            <a:r>
              <a:rPr lang="nl-NL" altLang="nl-NL" baseline="-25000" smtClean="0"/>
              <a:t>4</a:t>
            </a:r>
            <a:r>
              <a:rPr lang="nl-NL" altLang="nl-NL" smtClean="0"/>
              <a:t> +…)</a:t>
            </a:r>
          </a:p>
          <a:p>
            <a:pPr lvl="4" eaLnBrk="1" hangingPunct="1">
              <a:buFontTx/>
              <a:buNone/>
            </a:pPr>
            <a:r>
              <a:rPr lang="nl-NL" altLang="nl-NL" sz="2800" smtClean="0"/>
              <a:t>= -a</a:t>
            </a:r>
            <a:r>
              <a:rPr lang="nl-NL" altLang="nl-NL" sz="2800" baseline="-25000" smtClean="0"/>
              <a:t>1</a:t>
            </a:r>
            <a:r>
              <a:rPr lang="nl-NL" altLang="nl-NL" sz="2800" smtClean="0"/>
              <a:t>D</a:t>
            </a:r>
            <a:r>
              <a:rPr lang="nl-NL" altLang="nl-NL" sz="2800" baseline="30000" smtClean="0"/>
              <a:t>-1</a:t>
            </a:r>
            <a:r>
              <a:rPr lang="nl-NL" altLang="nl-NL" sz="2800" smtClean="0"/>
              <a:t>Su</a:t>
            </a:r>
            <a:r>
              <a:rPr lang="nl-NL" altLang="nl-NL" sz="2800" baseline="-25000" smtClean="0"/>
              <a:t>1</a:t>
            </a:r>
            <a:r>
              <a:rPr lang="nl-NL" altLang="nl-NL" sz="2800" smtClean="0"/>
              <a:t>-a</a:t>
            </a:r>
            <a:r>
              <a:rPr lang="nl-NL" altLang="nl-NL" sz="2800" baseline="-25000" smtClean="0"/>
              <a:t>2</a:t>
            </a:r>
            <a:r>
              <a:rPr lang="nl-NL" altLang="nl-NL" sz="2800" smtClean="0"/>
              <a:t>D</a:t>
            </a:r>
            <a:r>
              <a:rPr lang="nl-NL" altLang="nl-NL" sz="2800" baseline="30000" smtClean="0"/>
              <a:t>-1</a:t>
            </a:r>
            <a:r>
              <a:rPr lang="nl-NL" altLang="nl-NL" sz="2800" smtClean="0"/>
              <a:t>Su</a:t>
            </a:r>
            <a:r>
              <a:rPr lang="nl-NL" altLang="nl-NL" sz="2800" baseline="-25000" smtClean="0"/>
              <a:t>2</a:t>
            </a:r>
            <a:r>
              <a:rPr lang="nl-NL" altLang="nl-NL" sz="2800" smtClean="0"/>
              <a:t>-a</a:t>
            </a:r>
            <a:r>
              <a:rPr lang="nl-NL" altLang="nl-NL" sz="2800" baseline="-25000" smtClean="0"/>
              <a:t>3</a:t>
            </a:r>
            <a:r>
              <a:rPr lang="nl-NL" altLang="nl-NL" sz="2800" smtClean="0"/>
              <a:t>D</a:t>
            </a:r>
            <a:r>
              <a:rPr lang="nl-NL" altLang="nl-NL" sz="2800" baseline="30000" smtClean="0"/>
              <a:t>-1</a:t>
            </a:r>
            <a:r>
              <a:rPr lang="nl-NL" altLang="nl-NL" sz="2800" smtClean="0"/>
              <a:t>Su</a:t>
            </a:r>
            <a:r>
              <a:rPr lang="nl-NL" altLang="nl-NL" sz="2800" baseline="-25000" smtClean="0"/>
              <a:t>3</a:t>
            </a:r>
            <a:r>
              <a:rPr lang="nl-NL" altLang="nl-NL" sz="2800" smtClean="0"/>
              <a:t>-a</a:t>
            </a:r>
            <a:r>
              <a:rPr lang="nl-NL" altLang="nl-NL" sz="2800" baseline="-25000" smtClean="0"/>
              <a:t>4</a:t>
            </a:r>
            <a:r>
              <a:rPr lang="nl-NL" altLang="nl-NL" sz="2800" smtClean="0"/>
              <a:t>D</a:t>
            </a:r>
            <a:r>
              <a:rPr lang="nl-NL" altLang="nl-NL" sz="2800" baseline="30000" smtClean="0"/>
              <a:t>-1</a:t>
            </a:r>
            <a:r>
              <a:rPr lang="nl-NL" altLang="nl-NL" sz="2800" smtClean="0"/>
              <a:t>Su</a:t>
            </a:r>
            <a:r>
              <a:rPr lang="nl-NL" altLang="nl-NL" sz="2800" baseline="-25000" smtClean="0"/>
              <a:t>4</a:t>
            </a:r>
            <a:r>
              <a:rPr lang="nl-NL" altLang="nl-NL" sz="2800" smtClean="0"/>
              <a:t> +…</a:t>
            </a:r>
          </a:p>
          <a:p>
            <a:pPr lvl="4" eaLnBrk="1" hangingPunct="1">
              <a:buFontTx/>
              <a:buNone/>
            </a:pPr>
            <a:r>
              <a:rPr lang="nl-NL" altLang="nl-NL" sz="2800" smtClean="0"/>
              <a:t>= -a</a:t>
            </a:r>
            <a:r>
              <a:rPr lang="nl-NL" altLang="nl-NL" sz="2800" baseline="-25000" smtClean="0"/>
              <a:t>1</a:t>
            </a:r>
            <a:r>
              <a:rPr lang="nl-NL" altLang="nl-NL" sz="2800" smtClean="0">
                <a:latin typeface="Symbol" panose="05050102010706020507" pitchFamily="18" charset="2"/>
              </a:rPr>
              <a:t>l</a:t>
            </a:r>
            <a:r>
              <a:rPr lang="nl-NL" altLang="nl-NL" sz="2800" baseline="-25000" smtClean="0">
                <a:latin typeface="Symbol" panose="05050102010706020507" pitchFamily="18" charset="2"/>
              </a:rPr>
              <a:t>1</a:t>
            </a:r>
            <a:r>
              <a:rPr lang="nl-NL" altLang="nl-NL" sz="2800" smtClean="0"/>
              <a:t>u</a:t>
            </a:r>
            <a:r>
              <a:rPr lang="nl-NL" altLang="nl-NL" sz="2800" baseline="-25000" smtClean="0"/>
              <a:t>1</a:t>
            </a:r>
            <a:r>
              <a:rPr lang="nl-NL" altLang="nl-NL" sz="2800" smtClean="0"/>
              <a:t>-a</a:t>
            </a:r>
            <a:r>
              <a:rPr lang="nl-NL" altLang="nl-NL" sz="2800" baseline="-25000" smtClean="0"/>
              <a:t>2</a:t>
            </a:r>
            <a:r>
              <a:rPr lang="nl-NL" altLang="nl-NL" sz="2800" smtClean="0">
                <a:latin typeface="Symbol" panose="05050102010706020507" pitchFamily="18" charset="2"/>
              </a:rPr>
              <a:t>l</a:t>
            </a:r>
            <a:r>
              <a:rPr lang="nl-NL" altLang="nl-NL" sz="2800" baseline="-25000" smtClean="0">
                <a:latin typeface="Symbol" panose="05050102010706020507" pitchFamily="18" charset="2"/>
              </a:rPr>
              <a:t>2</a:t>
            </a:r>
            <a:r>
              <a:rPr lang="nl-NL" altLang="nl-NL" sz="2800" smtClean="0"/>
              <a:t>u</a:t>
            </a:r>
            <a:r>
              <a:rPr lang="nl-NL" altLang="nl-NL" sz="2800" baseline="-25000" smtClean="0"/>
              <a:t>2</a:t>
            </a:r>
            <a:r>
              <a:rPr lang="nl-NL" altLang="nl-NL" sz="2800" smtClean="0"/>
              <a:t>-a</a:t>
            </a:r>
            <a:r>
              <a:rPr lang="nl-NL" altLang="nl-NL" sz="2800" baseline="-25000" smtClean="0"/>
              <a:t>3</a:t>
            </a:r>
            <a:r>
              <a:rPr lang="nl-NL" altLang="nl-NL" sz="2800" smtClean="0">
                <a:latin typeface="Symbol" panose="05050102010706020507" pitchFamily="18" charset="2"/>
              </a:rPr>
              <a:t>l</a:t>
            </a:r>
            <a:r>
              <a:rPr lang="nl-NL" altLang="nl-NL" sz="2800" baseline="-25000" smtClean="0">
                <a:latin typeface="Symbol" panose="05050102010706020507" pitchFamily="18" charset="2"/>
              </a:rPr>
              <a:t>3</a:t>
            </a:r>
            <a:r>
              <a:rPr lang="nl-NL" altLang="nl-NL" sz="2800" smtClean="0"/>
              <a:t>u</a:t>
            </a:r>
            <a:r>
              <a:rPr lang="nl-NL" altLang="nl-NL" sz="2800" baseline="-25000" smtClean="0"/>
              <a:t>3</a:t>
            </a:r>
            <a:r>
              <a:rPr lang="nl-NL" altLang="nl-NL" sz="2800" smtClean="0"/>
              <a:t>-a</a:t>
            </a:r>
            <a:r>
              <a:rPr lang="nl-NL" altLang="nl-NL" sz="2800" baseline="-25000" smtClean="0"/>
              <a:t>4</a:t>
            </a:r>
            <a:r>
              <a:rPr lang="nl-NL" altLang="nl-NL" sz="2800" smtClean="0">
                <a:latin typeface="Symbol" panose="05050102010706020507" pitchFamily="18" charset="2"/>
              </a:rPr>
              <a:t>l</a:t>
            </a:r>
            <a:r>
              <a:rPr lang="nl-NL" altLang="nl-NL" sz="2800" baseline="-25000" smtClean="0">
                <a:latin typeface="Symbol" panose="05050102010706020507" pitchFamily="18" charset="2"/>
              </a:rPr>
              <a:t>4</a:t>
            </a:r>
            <a:r>
              <a:rPr lang="nl-NL" altLang="nl-NL" sz="2800" smtClean="0"/>
              <a:t>u</a:t>
            </a:r>
            <a:r>
              <a:rPr lang="nl-NL" altLang="nl-NL" sz="2800" baseline="-25000" smtClean="0"/>
              <a:t>4</a:t>
            </a:r>
            <a:r>
              <a:rPr lang="nl-NL" altLang="nl-NL" sz="2800" smtClean="0"/>
              <a:t> +…</a:t>
            </a:r>
            <a:endParaRPr lang="en-US" altLang="nl-NL" sz="2800" smtClean="0"/>
          </a:p>
        </p:txBody>
      </p:sp>
      <p:sp>
        <p:nvSpPr>
          <p:cNvPr id="22532" name="Text Box 5"/>
          <p:cNvSpPr txBox="1">
            <a:spLocks noChangeArrowheads="1"/>
          </p:cNvSpPr>
          <p:nvPr/>
        </p:nvSpPr>
        <p:spPr bwMode="auto">
          <a:xfrm>
            <a:off x="762000" y="5486400"/>
            <a:ext cx="7696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b="1">
                <a:solidFill>
                  <a:schemeClr val="folHlink"/>
                </a:solidFill>
              </a:rPr>
              <a:t>The magnitude of the error will grow each iteration, if </a:t>
            </a:r>
            <a:r>
              <a:rPr lang="nl-NL" altLang="nl-NL" b="1">
                <a:solidFill>
                  <a:schemeClr val="folHlink"/>
                </a:solidFill>
                <a:latin typeface="Symbol" panose="05050102010706020507" pitchFamily="18" charset="2"/>
              </a:rPr>
              <a:t>l</a:t>
            </a:r>
            <a:r>
              <a:rPr lang="nl-NL" altLang="nl-NL" b="1">
                <a:solidFill>
                  <a:schemeClr val="folHlink"/>
                </a:solidFill>
              </a:rPr>
              <a:t>‘s have a complex module &gt;1, So: Find the largest magnitude of eigenvalues for the matrix D</a:t>
            </a:r>
            <a:r>
              <a:rPr lang="nl-NL" altLang="nl-NL" b="1" baseline="30000">
                <a:solidFill>
                  <a:schemeClr val="folHlink"/>
                </a:solidFill>
              </a:rPr>
              <a:t>-1</a:t>
            </a:r>
            <a:r>
              <a:rPr lang="nl-NL" altLang="nl-NL" b="1">
                <a:solidFill>
                  <a:schemeClr val="folHlink"/>
                </a:solidFill>
              </a:rPr>
              <a:t>S</a:t>
            </a:r>
            <a:endParaRPr lang="en-US" altLang="nl-NL" b="1">
              <a:solidFill>
                <a:schemeClr val="folHlink"/>
              </a:solidFill>
            </a:endParaRPr>
          </a:p>
        </p:txBody>
      </p:sp>
      <p:sp>
        <p:nvSpPr>
          <p:cNvPr id="22533" name="Text Box 6"/>
          <p:cNvSpPr txBox="1">
            <a:spLocks noChangeArrowheads="1"/>
          </p:cNvSpPr>
          <p:nvPr/>
        </p:nvSpPr>
        <p:spPr bwMode="auto">
          <a:xfrm>
            <a:off x="6096000" y="2971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(4-14)</a:t>
            </a:r>
            <a:endParaRPr lang="en-GB" altLang="nl-NL"/>
          </a:p>
        </p:txBody>
      </p:sp>
      <p:sp>
        <p:nvSpPr>
          <p:cNvPr id="22534" name="Text Box 7"/>
          <p:cNvSpPr txBox="1">
            <a:spLocks noChangeArrowheads="1"/>
          </p:cNvSpPr>
          <p:nvPr/>
        </p:nvSpPr>
        <p:spPr bwMode="auto">
          <a:xfrm>
            <a:off x="7467600" y="4876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(4-15)</a:t>
            </a:r>
            <a:endParaRPr lang="en-GB" altLang="nl-NL"/>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nl-NL" altLang="nl-NL" smtClean="0"/>
              <a:t>GERSHGORIN’S THEOREM</a:t>
            </a:r>
            <a:endParaRPr lang="en-US" altLang="nl-NL" smtClean="0"/>
          </a:p>
        </p:txBody>
      </p:sp>
      <p:sp>
        <p:nvSpPr>
          <p:cNvPr id="23555" name="Rectangle 3"/>
          <p:cNvSpPr>
            <a:spLocks noGrp="1" noChangeArrowheads="1"/>
          </p:cNvSpPr>
          <p:nvPr>
            <p:ph idx="1"/>
          </p:nvPr>
        </p:nvSpPr>
        <p:spPr/>
        <p:txBody>
          <a:bodyPr/>
          <a:lstStyle/>
          <a:p>
            <a:pPr eaLnBrk="1" hangingPunct="1"/>
            <a:r>
              <a:rPr lang="nl-NL" altLang="nl-NL" sz="2400" dirty="0" smtClean="0"/>
              <a:t>For a square matrix </a:t>
            </a:r>
            <a:r>
              <a:rPr lang="nl-NL" altLang="nl-NL" sz="2400" dirty="0" err="1" smtClean="0"/>
              <a:t>and</a:t>
            </a:r>
            <a:r>
              <a:rPr lang="nl-NL" altLang="nl-NL" sz="2400" dirty="0" smtClean="0"/>
              <a:t> </a:t>
            </a:r>
            <a:r>
              <a:rPr lang="nl-NL" altLang="nl-NL" sz="2400" dirty="0" err="1" smtClean="0"/>
              <a:t>row</a:t>
            </a:r>
            <a:r>
              <a:rPr lang="nl-NL" altLang="nl-NL" sz="2400" dirty="0" smtClean="0"/>
              <a:t> </a:t>
            </a:r>
            <a:r>
              <a:rPr lang="nl-NL" altLang="nl-NL" sz="2400" i="1" dirty="0" smtClean="0"/>
              <a:t>k</a:t>
            </a:r>
            <a:r>
              <a:rPr lang="nl-NL" altLang="nl-NL" sz="2400" dirty="0" smtClean="0"/>
              <a:t>, </a:t>
            </a:r>
            <a:r>
              <a:rPr lang="nl-NL" altLang="nl-NL" sz="2400" dirty="0" err="1" smtClean="0"/>
              <a:t>an</a:t>
            </a:r>
            <a:r>
              <a:rPr lang="nl-NL" altLang="nl-NL" sz="2400" dirty="0" smtClean="0"/>
              <a:t> </a:t>
            </a:r>
            <a:r>
              <a:rPr lang="nl-NL" altLang="nl-NL" sz="2400" dirty="0" err="1" smtClean="0"/>
              <a:t>eigenvalue</a:t>
            </a:r>
            <a:r>
              <a:rPr lang="nl-NL" altLang="nl-NL" sz="2400" dirty="0" smtClean="0"/>
              <a:t> is </a:t>
            </a:r>
            <a:r>
              <a:rPr lang="nl-NL" altLang="nl-NL" sz="2400" dirty="0" err="1" smtClean="0"/>
              <a:t>located</a:t>
            </a:r>
            <a:r>
              <a:rPr lang="nl-NL" altLang="nl-NL" sz="2400" dirty="0" smtClean="0"/>
              <a:t> on </a:t>
            </a:r>
            <a:r>
              <a:rPr lang="nl-NL" altLang="nl-NL" sz="2400" dirty="0" err="1" smtClean="0"/>
              <a:t>the</a:t>
            </a:r>
            <a:r>
              <a:rPr lang="nl-NL" altLang="nl-NL" sz="2400" dirty="0" smtClean="0"/>
              <a:t> complex </a:t>
            </a:r>
            <a:r>
              <a:rPr lang="nl-NL" altLang="nl-NL" sz="2400" dirty="0" err="1" smtClean="0"/>
              <a:t>plane</a:t>
            </a:r>
            <a:r>
              <a:rPr lang="nl-NL" altLang="nl-NL" sz="2400" dirty="0" smtClean="0"/>
              <a:t> </a:t>
            </a:r>
            <a:r>
              <a:rPr lang="nl-NL" altLang="nl-NL" sz="2400" dirty="0" err="1" smtClean="0"/>
              <a:t>within</a:t>
            </a:r>
            <a:r>
              <a:rPr lang="nl-NL" altLang="nl-NL" sz="2400" dirty="0" smtClean="0"/>
              <a:t> a radius </a:t>
            </a:r>
            <a:r>
              <a:rPr lang="nl-NL" altLang="nl-NL" sz="2400" dirty="0" err="1" smtClean="0"/>
              <a:t>equal</a:t>
            </a:r>
            <a:r>
              <a:rPr lang="nl-NL" altLang="nl-NL" sz="2400" dirty="0" smtClean="0"/>
              <a:t> or </a:t>
            </a:r>
            <a:r>
              <a:rPr lang="nl-NL" altLang="nl-NL" sz="2400" dirty="0" err="1" smtClean="0"/>
              <a:t>less</a:t>
            </a:r>
            <a:r>
              <a:rPr lang="nl-NL" altLang="nl-NL" sz="2400" dirty="0" smtClean="0"/>
              <a:t> </a:t>
            </a:r>
            <a:r>
              <a:rPr lang="nl-NL" altLang="nl-NL" sz="2400" dirty="0" err="1" smtClean="0"/>
              <a:t>to</a:t>
            </a:r>
            <a:r>
              <a:rPr lang="nl-NL" altLang="nl-NL" sz="2400" dirty="0" smtClean="0"/>
              <a:t> </a:t>
            </a:r>
            <a:r>
              <a:rPr lang="nl-NL" altLang="nl-NL" sz="2400" dirty="0" err="1" smtClean="0"/>
              <a:t>the</a:t>
            </a:r>
            <a:r>
              <a:rPr lang="nl-NL" altLang="nl-NL" sz="2400" dirty="0" smtClean="0"/>
              <a:t> </a:t>
            </a:r>
            <a:r>
              <a:rPr lang="nl-NL" altLang="nl-NL" sz="2400" dirty="0" err="1" smtClean="0"/>
              <a:t>sum</a:t>
            </a:r>
            <a:r>
              <a:rPr lang="nl-NL" altLang="nl-NL" sz="2400" dirty="0" smtClean="0"/>
              <a:t> of </a:t>
            </a:r>
            <a:r>
              <a:rPr lang="nl-NL" altLang="nl-NL" sz="2400" dirty="0" err="1" smtClean="0"/>
              <a:t>the</a:t>
            </a:r>
            <a:r>
              <a:rPr lang="nl-NL" altLang="nl-NL" sz="2400" dirty="0" smtClean="0"/>
              <a:t> </a:t>
            </a:r>
            <a:r>
              <a:rPr lang="nl-NL" altLang="nl-NL" sz="2400" dirty="0" err="1" smtClean="0"/>
              <a:t>moduli</a:t>
            </a:r>
            <a:r>
              <a:rPr lang="nl-NL" altLang="nl-NL" sz="2400" dirty="0" smtClean="0"/>
              <a:t> of </a:t>
            </a:r>
            <a:r>
              <a:rPr lang="nl-NL" altLang="nl-NL" sz="2400" dirty="0" err="1" smtClean="0"/>
              <a:t>the</a:t>
            </a:r>
            <a:r>
              <a:rPr lang="nl-NL" altLang="nl-NL" sz="2400" dirty="0" smtClean="0"/>
              <a:t> off-</a:t>
            </a:r>
            <a:r>
              <a:rPr lang="nl-NL" altLang="nl-NL" sz="2400" dirty="0" err="1" smtClean="0"/>
              <a:t>diagonal</a:t>
            </a:r>
            <a:r>
              <a:rPr lang="nl-NL" altLang="nl-NL" sz="2400" dirty="0" smtClean="0"/>
              <a:t> </a:t>
            </a:r>
            <a:r>
              <a:rPr lang="nl-NL" altLang="nl-NL" sz="2400" dirty="0" err="1" smtClean="0"/>
              <a:t>elements</a:t>
            </a:r>
            <a:r>
              <a:rPr lang="nl-NL" altLang="nl-NL" sz="2400" dirty="0" smtClean="0"/>
              <a:t> of </a:t>
            </a:r>
            <a:r>
              <a:rPr lang="nl-NL" altLang="nl-NL" sz="2400" dirty="0" err="1" smtClean="0"/>
              <a:t>that</a:t>
            </a:r>
            <a:r>
              <a:rPr lang="nl-NL" altLang="nl-NL" sz="2400" dirty="0" smtClean="0"/>
              <a:t> </a:t>
            </a:r>
            <a:r>
              <a:rPr lang="nl-NL" altLang="nl-NL" sz="2400" dirty="0" err="1" smtClean="0"/>
              <a:t>row</a:t>
            </a:r>
            <a:r>
              <a:rPr lang="nl-NL" altLang="nl-NL" sz="2400" dirty="0" smtClean="0"/>
              <a:t>.</a:t>
            </a:r>
          </a:p>
        </p:txBody>
      </p:sp>
      <p:grpSp>
        <p:nvGrpSpPr>
          <p:cNvPr id="23556" name="Group 58"/>
          <p:cNvGrpSpPr>
            <a:grpSpLocks noChangeAspect="1"/>
          </p:cNvGrpSpPr>
          <p:nvPr/>
        </p:nvGrpSpPr>
        <p:grpSpPr bwMode="auto">
          <a:xfrm>
            <a:off x="838200" y="3200400"/>
            <a:ext cx="7543800" cy="517525"/>
            <a:chOff x="528" y="2395"/>
            <a:chExt cx="4752" cy="326"/>
          </a:xfrm>
        </p:grpSpPr>
        <p:sp>
          <p:nvSpPr>
            <p:cNvPr id="23568" name="AutoShape 57"/>
            <p:cNvSpPr>
              <a:spLocks noChangeAspect="1" noChangeArrowheads="1" noTextEdit="1"/>
            </p:cNvSpPr>
            <p:nvPr/>
          </p:nvSpPr>
          <p:spPr bwMode="auto">
            <a:xfrm>
              <a:off x="528" y="2396"/>
              <a:ext cx="475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3569" name="Rectangle 59"/>
            <p:cNvSpPr>
              <a:spLocks noChangeArrowheads="1"/>
            </p:cNvSpPr>
            <p:nvPr/>
          </p:nvSpPr>
          <p:spPr bwMode="auto">
            <a:xfrm>
              <a:off x="5205" y="2418"/>
              <a:ext cx="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23570" name="Rectangle 60"/>
            <p:cNvSpPr>
              <a:spLocks noChangeArrowheads="1"/>
            </p:cNvSpPr>
            <p:nvPr/>
          </p:nvSpPr>
          <p:spPr bwMode="auto">
            <a:xfrm>
              <a:off x="4721" y="2418"/>
              <a:ext cx="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23571" name="Rectangle 61"/>
            <p:cNvSpPr>
              <a:spLocks noChangeArrowheads="1"/>
            </p:cNvSpPr>
            <p:nvPr/>
          </p:nvSpPr>
          <p:spPr bwMode="auto">
            <a:xfrm>
              <a:off x="4490" y="2418"/>
              <a:ext cx="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23572" name="Rectangle 62"/>
            <p:cNvSpPr>
              <a:spLocks noChangeArrowheads="1"/>
            </p:cNvSpPr>
            <p:nvPr/>
          </p:nvSpPr>
          <p:spPr bwMode="auto">
            <a:xfrm>
              <a:off x="3890" y="2418"/>
              <a:ext cx="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23573" name="Rectangle 63"/>
            <p:cNvSpPr>
              <a:spLocks noChangeArrowheads="1"/>
            </p:cNvSpPr>
            <p:nvPr/>
          </p:nvSpPr>
          <p:spPr bwMode="auto">
            <a:xfrm>
              <a:off x="3659" y="2418"/>
              <a:ext cx="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23574" name="Rectangle 64"/>
            <p:cNvSpPr>
              <a:spLocks noChangeArrowheads="1"/>
            </p:cNvSpPr>
            <p:nvPr/>
          </p:nvSpPr>
          <p:spPr bwMode="auto">
            <a:xfrm>
              <a:off x="3037" y="2418"/>
              <a:ext cx="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23575" name="Rectangle 65"/>
            <p:cNvSpPr>
              <a:spLocks noChangeArrowheads="1"/>
            </p:cNvSpPr>
            <p:nvPr/>
          </p:nvSpPr>
          <p:spPr bwMode="auto">
            <a:xfrm>
              <a:off x="2739" y="2418"/>
              <a:ext cx="1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23576" name="Rectangle 66"/>
            <p:cNvSpPr>
              <a:spLocks noChangeArrowheads="1"/>
            </p:cNvSpPr>
            <p:nvPr/>
          </p:nvSpPr>
          <p:spPr bwMode="auto">
            <a:xfrm>
              <a:off x="2547" y="2418"/>
              <a:ext cx="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23577" name="Rectangle 67"/>
            <p:cNvSpPr>
              <a:spLocks noChangeArrowheads="1"/>
            </p:cNvSpPr>
            <p:nvPr/>
          </p:nvSpPr>
          <p:spPr bwMode="auto">
            <a:xfrm>
              <a:off x="2098" y="2418"/>
              <a:ext cx="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23578" name="Rectangle 68"/>
            <p:cNvSpPr>
              <a:spLocks noChangeArrowheads="1"/>
            </p:cNvSpPr>
            <p:nvPr/>
          </p:nvSpPr>
          <p:spPr bwMode="auto">
            <a:xfrm>
              <a:off x="1867" y="2418"/>
              <a:ext cx="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23579" name="Rectangle 69"/>
            <p:cNvSpPr>
              <a:spLocks noChangeArrowheads="1"/>
            </p:cNvSpPr>
            <p:nvPr/>
          </p:nvSpPr>
          <p:spPr bwMode="auto">
            <a:xfrm>
              <a:off x="1441" y="2418"/>
              <a:ext cx="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23580" name="Rectangle 70"/>
            <p:cNvSpPr>
              <a:spLocks noChangeArrowheads="1"/>
            </p:cNvSpPr>
            <p:nvPr/>
          </p:nvSpPr>
          <p:spPr bwMode="auto">
            <a:xfrm>
              <a:off x="1300" y="2418"/>
              <a:ext cx="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23581" name="Rectangle 71"/>
            <p:cNvSpPr>
              <a:spLocks noChangeArrowheads="1"/>
            </p:cNvSpPr>
            <p:nvPr/>
          </p:nvSpPr>
          <p:spPr bwMode="auto">
            <a:xfrm>
              <a:off x="546" y="2418"/>
              <a:ext cx="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23582" name="Rectangle 72"/>
            <p:cNvSpPr>
              <a:spLocks noChangeArrowheads="1"/>
            </p:cNvSpPr>
            <p:nvPr/>
          </p:nvSpPr>
          <p:spPr bwMode="auto">
            <a:xfrm>
              <a:off x="5016" y="2546"/>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a:t>
              </a:r>
              <a:endParaRPr lang="en-US" altLang="nl-NL"/>
            </a:p>
          </p:txBody>
        </p:sp>
        <p:sp>
          <p:nvSpPr>
            <p:cNvPr id="23583" name="Rectangle 73"/>
            <p:cNvSpPr>
              <a:spLocks noChangeArrowheads="1"/>
            </p:cNvSpPr>
            <p:nvPr/>
          </p:nvSpPr>
          <p:spPr bwMode="auto">
            <a:xfrm>
              <a:off x="4384" y="254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a:t>
              </a:r>
              <a:endParaRPr lang="en-US" altLang="nl-NL"/>
            </a:p>
          </p:txBody>
        </p:sp>
        <p:sp>
          <p:nvSpPr>
            <p:cNvPr id="23584" name="Rectangle 74"/>
            <p:cNvSpPr>
              <a:spLocks noChangeArrowheads="1"/>
            </p:cNvSpPr>
            <p:nvPr/>
          </p:nvSpPr>
          <p:spPr bwMode="auto">
            <a:xfrm>
              <a:off x="4185" y="2546"/>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a:t>
              </a:r>
              <a:endParaRPr lang="en-US" altLang="nl-NL"/>
            </a:p>
          </p:txBody>
        </p:sp>
        <p:sp>
          <p:nvSpPr>
            <p:cNvPr id="23585" name="Rectangle 75"/>
            <p:cNvSpPr>
              <a:spLocks noChangeArrowheads="1"/>
            </p:cNvSpPr>
            <p:nvPr/>
          </p:nvSpPr>
          <p:spPr bwMode="auto">
            <a:xfrm>
              <a:off x="3544" y="254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a:t>
              </a:r>
              <a:endParaRPr lang="en-US" altLang="nl-NL"/>
            </a:p>
          </p:txBody>
        </p:sp>
        <p:sp>
          <p:nvSpPr>
            <p:cNvPr id="23586" name="Rectangle 76"/>
            <p:cNvSpPr>
              <a:spLocks noChangeArrowheads="1"/>
            </p:cNvSpPr>
            <p:nvPr/>
          </p:nvSpPr>
          <p:spPr bwMode="auto">
            <a:xfrm>
              <a:off x="3332" y="2546"/>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a:t>
              </a:r>
              <a:endParaRPr lang="en-US" altLang="nl-NL"/>
            </a:p>
          </p:txBody>
        </p:sp>
        <p:sp>
          <p:nvSpPr>
            <p:cNvPr id="23587" name="Rectangle 77"/>
            <p:cNvSpPr>
              <a:spLocks noChangeArrowheads="1"/>
            </p:cNvSpPr>
            <p:nvPr/>
          </p:nvSpPr>
          <p:spPr bwMode="auto">
            <a:xfrm>
              <a:off x="2432" y="254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a:t>
              </a:r>
              <a:endParaRPr lang="en-US" altLang="nl-NL"/>
            </a:p>
          </p:txBody>
        </p:sp>
        <p:sp>
          <p:nvSpPr>
            <p:cNvPr id="23588" name="Rectangle 78"/>
            <p:cNvSpPr>
              <a:spLocks noChangeArrowheads="1"/>
            </p:cNvSpPr>
            <p:nvPr/>
          </p:nvSpPr>
          <p:spPr bwMode="auto">
            <a:xfrm>
              <a:off x="2393" y="2546"/>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a:t>
              </a:r>
              <a:endParaRPr lang="en-US" altLang="nl-NL"/>
            </a:p>
          </p:txBody>
        </p:sp>
        <p:sp>
          <p:nvSpPr>
            <p:cNvPr id="23589" name="Rectangle 79"/>
            <p:cNvSpPr>
              <a:spLocks noChangeArrowheads="1"/>
            </p:cNvSpPr>
            <p:nvPr/>
          </p:nvSpPr>
          <p:spPr bwMode="auto">
            <a:xfrm>
              <a:off x="1761" y="254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a:t>
              </a:r>
              <a:endParaRPr lang="en-US" altLang="nl-NL"/>
            </a:p>
          </p:txBody>
        </p:sp>
        <p:sp>
          <p:nvSpPr>
            <p:cNvPr id="23590" name="Rectangle 80"/>
            <p:cNvSpPr>
              <a:spLocks noChangeArrowheads="1"/>
            </p:cNvSpPr>
            <p:nvPr/>
          </p:nvSpPr>
          <p:spPr bwMode="auto">
            <a:xfrm>
              <a:off x="1736" y="2546"/>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a:t>
              </a:r>
              <a:endParaRPr lang="en-US" altLang="nl-NL"/>
            </a:p>
          </p:txBody>
        </p:sp>
        <p:sp>
          <p:nvSpPr>
            <p:cNvPr id="23591" name="Rectangle 81"/>
            <p:cNvSpPr>
              <a:spLocks noChangeArrowheads="1"/>
            </p:cNvSpPr>
            <p:nvPr/>
          </p:nvSpPr>
          <p:spPr bwMode="auto">
            <a:xfrm>
              <a:off x="1146" y="2546"/>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a:t>
              </a:r>
              <a:endParaRPr lang="en-US" altLang="nl-NL"/>
            </a:p>
          </p:txBody>
        </p:sp>
        <p:sp>
          <p:nvSpPr>
            <p:cNvPr id="23592" name="Rectangle 82"/>
            <p:cNvSpPr>
              <a:spLocks noChangeArrowheads="1"/>
            </p:cNvSpPr>
            <p:nvPr/>
          </p:nvSpPr>
          <p:spPr bwMode="auto">
            <a:xfrm>
              <a:off x="5057" y="2546"/>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N</a:t>
              </a:r>
              <a:endParaRPr lang="en-US" altLang="nl-NL"/>
            </a:p>
          </p:txBody>
        </p:sp>
        <p:sp>
          <p:nvSpPr>
            <p:cNvPr id="23593" name="Rectangle 83"/>
            <p:cNvSpPr>
              <a:spLocks noChangeArrowheads="1"/>
            </p:cNvSpPr>
            <p:nvPr/>
          </p:nvSpPr>
          <p:spPr bwMode="auto">
            <a:xfrm>
              <a:off x="4948" y="2546"/>
              <a:ext cx="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k</a:t>
              </a:r>
              <a:endParaRPr lang="en-US" altLang="nl-NL"/>
            </a:p>
          </p:txBody>
        </p:sp>
        <p:sp>
          <p:nvSpPr>
            <p:cNvPr id="23594" name="Rectangle 84"/>
            <p:cNvSpPr>
              <a:spLocks noChangeArrowheads="1"/>
            </p:cNvSpPr>
            <p:nvPr/>
          </p:nvSpPr>
          <p:spPr bwMode="auto">
            <a:xfrm>
              <a:off x="4226" y="2546"/>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N</a:t>
              </a:r>
              <a:endParaRPr lang="en-US" altLang="nl-NL"/>
            </a:p>
          </p:txBody>
        </p:sp>
        <p:sp>
          <p:nvSpPr>
            <p:cNvPr id="23595" name="Rectangle 85"/>
            <p:cNvSpPr>
              <a:spLocks noChangeArrowheads="1"/>
            </p:cNvSpPr>
            <p:nvPr/>
          </p:nvSpPr>
          <p:spPr bwMode="auto">
            <a:xfrm>
              <a:off x="4117" y="2546"/>
              <a:ext cx="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k</a:t>
              </a:r>
              <a:endParaRPr lang="en-US" altLang="nl-NL"/>
            </a:p>
          </p:txBody>
        </p:sp>
        <p:sp>
          <p:nvSpPr>
            <p:cNvPr id="23596" name="Rectangle 86"/>
            <p:cNvSpPr>
              <a:spLocks noChangeArrowheads="1"/>
            </p:cNvSpPr>
            <p:nvPr/>
          </p:nvSpPr>
          <p:spPr bwMode="auto">
            <a:xfrm>
              <a:off x="3373" y="2546"/>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N</a:t>
              </a:r>
              <a:endParaRPr lang="en-US" altLang="nl-NL"/>
            </a:p>
          </p:txBody>
        </p:sp>
        <p:sp>
          <p:nvSpPr>
            <p:cNvPr id="23597" name="Rectangle 87"/>
            <p:cNvSpPr>
              <a:spLocks noChangeArrowheads="1"/>
            </p:cNvSpPr>
            <p:nvPr/>
          </p:nvSpPr>
          <p:spPr bwMode="auto">
            <a:xfrm>
              <a:off x="3264" y="2546"/>
              <a:ext cx="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k</a:t>
              </a:r>
              <a:endParaRPr lang="en-US" altLang="nl-NL"/>
            </a:p>
          </p:txBody>
        </p:sp>
        <p:sp>
          <p:nvSpPr>
            <p:cNvPr id="23598" name="Rectangle 88"/>
            <p:cNvSpPr>
              <a:spLocks noChangeArrowheads="1"/>
            </p:cNvSpPr>
            <p:nvPr/>
          </p:nvSpPr>
          <p:spPr bwMode="auto">
            <a:xfrm>
              <a:off x="2325" y="2546"/>
              <a:ext cx="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k</a:t>
              </a:r>
              <a:endParaRPr lang="en-US" altLang="nl-NL"/>
            </a:p>
          </p:txBody>
        </p:sp>
        <p:sp>
          <p:nvSpPr>
            <p:cNvPr id="23599" name="Rectangle 89"/>
            <p:cNvSpPr>
              <a:spLocks noChangeArrowheads="1"/>
            </p:cNvSpPr>
            <p:nvPr/>
          </p:nvSpPr>
          <p:spPr bwMode="auto">
            <a:xfrm>
              <a:off x="1668" y="2546"/>
              <a:ext cx="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k</a:t>
              </a:r>
              <a:endParaRPr lang="en-US" altLang="nl-NL"/>
            </a:p>
          </p:txBody>
        </p:sp>
        <p:sp>
          <p:nvSpPr>
            <p:cNvPr id="23600" name="Rectangle 90"/>
            <p:cNvSpPr>
              <a:spLocks noChangeArrowheads="1"/>
            </p:cNvSpPr>
            <p:nvPr/>
          </p:nvSpPr>
          <p:spPr bwMode="auto">
            <a:xfrm>
              <a:off x="1181" y="2546"/>
              <a:ext cx="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k</a:t>
              </a:r>
              <a:endParaRPr lang="en-US" altLang="nl-NL"/>
            </a:p>
          </p:txBody>
        </p:sp>
        <p:sp>
          <p:nvSpPr>
            <p:cNvPr id="23601" name="Rectangle 91"/>
            <p:cNvSpPr>
              <a:spLocks noChangeArrowheads="1"/>
            </p:cNvSpPr>
            <p:nvPr/>
          </p:nvSpPr>
          <p:spPr bwMode="auto">
            <a:xfrm>
              <a:off x="1078" y="2546"/>
              <a:ext cx="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k</a:t>
              </a:r>
              <a:endParaRPr lang="en-US" altLang="nl-NL"/>
            </a:p>
          </p:txBody>
        </p:sp>
        <p:sp>
          <p:nvSpPr>
            <p:cNvPr id="23602" name="Rectangle 92"/>
            <p:cNvSpPr>
              <a:spLocks noChangeArrowheads="1"/>
            </p:cNvSpPr>
            <p:nvPr/>
          </p:nvSpPr>
          <p:spPr bwMode="auto">
            <a:xfrm>
              <a:off x="4801" y="2418"/>
              <a:ext cx="1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m</a:t>
              </a:r>
              <a:endParaRPr lang="en-US" altLang="nl-NL"/>
            </a:p>
          </p:txBody>
        </p:sp>
        <p:sp>
          <p:nvSpPr>
            <p:cNvPr id="23603" name="Rectangle 93"/>
            <p:cNvSpPr>
              <a:spLocks noChangeArrowheads="1"/>
            </p:cNvSpPr>
            <p:nvPr/>
          </p:nvSpPr>
          <p:spPr bwMode="auto">
            <a:xfrm>
              <a:off x="3970" y="2418"/>
              <a:ext cx="1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m</a:t>
              </a:r>
              <a:endParaRPr lang="en-US" altLang="nl-NL"/>
            </a:p>
          </p:txBody>
        </p:sp>
        <p:sp>
          <p:nvSpPr>
            <p:cNvPr id="23604" name="Rectangle 94"/>
            <p:cNvSpPr>
              <a:spLocks noChangeArrowheads="1"/>
            </p:cNvSpPr>
            <p:nvPr/>
          </p:nvSpPr>
          <p:spPr bwMode="auto">
            <a:xfrm>
              <a:off x="3117" y="2418"/>
              <a:ext cx="1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m</a:t>
              </a:r>
              <a:endParaRPr lang="en-US" altLang="nl-NL"/>
            </a:p>
          </p:txBody>
        </p:sp>
        <p:sp>
          <p:nvSpPr>
            <p:cNvPr id="23605" name="Rectangle 95"/>
            <p:cNvSpPr>
              <a:spLocks noChangeArrowheads="1"/>
            </p:cNvSpPr>
            <p:nvPr/>
          </p:nvSpPr>
          <p:spPr bwMode="auto">
            <a:xfrm>
              <a:off x="2178" y="2418"/>
              <a:ext cx="1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m</a:t>
              </a:r>
              <a:endParaRPr lang="en-US" altLang="nl-NL"/>
            </a:p>
          </p:txBody>
        </p:sp>
        <p:sp>
          <p:nvSpPr>
            <p:cNvPr id="23606" name="Rectangle 96"/>
            <p:cNvSpPr>
              <a:spLocks noChangeArrowheads="1"/>
            </p:cNvSpPr>
            <p:nvPr/>
          </p:nvSpPr>
          <p:spPr bwMode="auto">
            <a:xfrm>
              <a:off x="1521" y="2418"/>
              <a:ext cx="1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m</a:t>
              </a:r>
              <a:endParaRPr lang="en-US" altLang="nl-NL"/>
            </a:p>
          </p:txBody>
        </p:sp>
        <p:sp>
          <p:nvSpPr>
            <p:cNvPr id="23607" name="Rectangle 97"/>
            <p:cNvSpPr>
              <a:spLocks noChangeArrowheads="1"/>
            </p:cNvSpPr>
            <p:nvPr/>
          </p:nvSpPr>
          <p:spPr bwMode="auto">
            <a:xfrm>
              <a:off x="931" y="2418"/>
              <a:ext cx="1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m</a:t>
              </a:r>
              <a:endParaRPr lang="en-US" altLang="nl-NL"/>
            </a:p>
          </p:txBody>
        </p:sp>
        <p:sp>
          <p:nvSpPr>
            <p:cNvPr id="23608" name="Rectangle 98"/>
            <p:cNvSpPr>
              <a:spLocks noChangeArrowheads="1"/>
            </p:cNvSpPr>
            <p:nvPr/>
          </p:nvSpPr>
          <p:spPr bwMode="auto">
            <a:xfrm>
              <a:off x="4570" y="2395"/>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23609" name="Rectangle 99"/>
            <p:cNvSpPr>
              <a:spLocks noChangeArrowheads="1"/>
            </p:cNvSpPr>
            <p:nvPr/>
          </p:nvSpPr>
          <p:spPr bwMode="auto">
            <a:xfrm>
              <a:off x="3739" y="2395"/>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23610" name="Rectangle 100"/>
            <p:cNvSpPr>
              <a:spLocks noChangeArrowheads="1"/>
            </p:cNvSpPr>
            <p:nvPr/>
          </p:nvSpPr>
          <p:spPr bwMode="auto">
            <a:xfrm>
              <a:off x="2886" y="2395"/>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23611" name="Rectangle 101"/>
            <p:cNvSpPr>
              <a:spLocks noChangeArrowheads="1"/>
            </p:cNvSpPr>
            <p:nvPr/>
          </p:nvSpPr>
          <p:spPr bwMode="auto">
            <a:xfrm>
              <a:off x="2627" y="2395"/>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23612" name="Rectangle 102"/>
            <p:cNvSpPr>
              <a:spLocks noChangeArrowheads="1"/>
            </p:cNvSpPr>
            <p:nvPr/>
          </p:nvSpPr>
          <p:spPr bwMode="auto">
            <a:xfrm>
              <a:off x="1947" y="2395"/>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23613" name="Rectangle 103"/>
            <p:cNvSpPr>
              <a:spLocks noChangeArrowheads="1"/>
            </p:cNvSpPr>
            <p:nvPr/>
          </p:nvSpPr>
          <p:spPr bwMode="auto">
            <a:xfrm>
              <a:off x="1335" y="2395"/>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23614" name="Rectangle 104"/>
            <p:cNvSpPr>
              <a:spLocks noChangeArrowheads="1"/>
            </p:cNvSpPr>
            <p:nvPr/>
          </p:nvSpPr>
          <p:spPr bwMode="auto">
            <a:xfrm>
              <a:off x="783" y="2395"/>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23615" name="Rectangle 105"/>
            <p:cNvSpPr>
              <a:spLocks noChangeArrowheads="1"/>
            </p:cNvSpPr>
            <p:nvPr/>
          </p:nvSpPr>
          <p:spPr bwMode="auto">
            <a:xfrm>
              <a:off x="4325" y="2533"/>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Symbol" panose="05050102010706020507" pitchFamily="18" charset="2"/>
                </a:rPr>
                <a:t>-</a:t>
              </a:r>
              <a:endParaRPr lang="en-US" altLang="nl-NL"/>
            </a:p>
          </p:txBody>
        </p:sp>
        <p:sp>
          <p:nvSpPr>
            <p:cNvPr id="23616" name="Rectangle 106"/>
            <p:cNvSpPr>
              <a:spLocks noChangeArrowheads="1"/>
            </p:cNvSpPr>
            <p:nvPr/>
          </p:nvSpPr>
          <p:spPr bwMode="auto">
            <a:xfrm>
              <a:off x="3472" y="2533"/>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Symbol" panose="05050102010706020507" pitchFamily="18" charset="2"/>
                </a:rPr>
                <a:t>-</a:t>
              </a:r>
              <a:endParaRPr lang="en-US" altLang="nl-NL"/>
            </a:p>
          </p:txBody>
        </p:sp>
        <p:sp>
          <p:nvSpPr>
            <p:cNvPr id="23617" name="Rectangle 107"/>
            <p:cNvSpPr>
              <a:spLocks noChangeArrowheads="1"/>
            </p:cNvSpPr>
            <p:nvPr/>
          </p:nvSpPr>
          <p:spPr bwMode="auto">
            <a:xfrm>
              <a:off x="623" y="2395"/>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Symbol" panose="05050102010706020507" pitchFamily="18" charset="2"/>
                </a:rPr>
                <a:t>l</a:t>
              </a:r>
              <a:endParaRPr lang="en-US" altLang="nl-NL"/>
            </a:p>
          </p:txBody>
        </p:sp>
      </p:grpSp>
      <p:sp>
        <p:nvSpPr>
          <p:cNvPr id="23557" name="Line 108"/>
          <p:cNvSpPr>
            <a:spLocks noChangeShapeType="1"/>
          </p:cNvSpPr>
          <p:nvPr/>
        </p:nvSpPr>
        <p:spPr bwMode="auto">
          <a:xfrm>
            <a:off x="4343400" y="53340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23558" name="Line 109"/>
          <p:cNvSpPr>
            <a:spLocks noChangeShapeType="1"/>
          </p:cNvSpPr>
          <p:nvPr/>
        </p:nvSpPr>
        <p:spPr bwMode="auto">
          <a:xfrm>
            <a:off x="4800600" y="44958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23559" name="Text Box 110"/>
          <p:cNvSpPr txBox="1">
            <a:spLocks noChangeArrowheads="1"/>
          </p:cNvSpPr>
          <p:nvPr/>
        </p:nvSpPr>
        <p:spPr bwMode="auto">
          <a:xfrm>
            <a:off x="6629400" y="54102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a:t>Re(</a:t>
            </a:r>
            <a:r>
              <a:rPr lang="nl-NL" altLang="nl-NL">
                <a:latin typeface="Symbol" panose="05050102010706020507" pitchFamily="18" charset="2"/>
              </a:rPr>
              <a:t>l</a:t>
            </a:r>
            <a:r>
              <a:rPr lang="nl-NL" altLang="nl-NL"/>
              <a:t>)</a:t>
            </a:r>
            <a:endParaRPr lang="en-US" altLang="nl-NL"/>
          </a:p>
        </p:txBody>
      </p:sp>
      <p:sp>
        <p:nvSpPr>
          <p:cNvPr id="23560" name="Text Box 111"/>
          <p:cNvSpPr txBox="1">
            <a:spLocks noChangeArrowheads="1"/>
          </p:cNvSpPr>
          <p:nvPr/>
        </p:nvSpPr>
        <p:spPr bwMode="auto">
          <a:xfrm>
            <a:off x="3962400" y="4343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a:t>Im(</a:t>
            </a:r>
            <a:r>
              <a:rPr lang="nl-NL" altLang="nl-NL">
                <a:latin typeface="Symbol" panose="05050102010706020507" pitchFamily="18" charset="2"/>
              </a:rPr>
              <a:t>l</a:t>
            </a:r>
            <a:r>
              <a:rPr lang="nl-NL" altLang="nl-NL"/>
              <a:t>)</a:t>
            </a:r>
            <a:endParaRPr lang="en-US" altLang="nl-NL"/>
          </a:p>
        </p:txBody>
      </p:sp>
      <p:sp>
        <p:nvSpPr>
          <p:cNvPr id="69744" name="Oval 112"/>
          <p:cNvSpPr>
            <a:spLocks noChangeArrowheads="1"/>
          </p:cNvSpPr>
          <p:nvPr/>
        </p:nvSpPr>
        <p:spPr bwMode="auto">
          <a:xfrm>
            <a:off x="5105400" y="4876800"/>
            <a:ext cx="914400" cy="914400"/>
          </a:xfrm>
          <a:prstGeom prst="ellipse">
            <a:avLst/>
          </a:prstGeom>
          <a:gradFill rotWithShape="1">
            <a:gsLst>
              <a:gs pos="0">
                <a:schemeClr val="accent1">
                  <a:alpha val="50000"/>
                </a:schemeClr>
              </a:gs>
              <a:gs pos="100000">
                <a:schemeClr val="accent1">
                  <a:gamma/>
                  <a:shade val="46275"/>
                  <a:invGamma/>
                  <a:alpha val="50000"/>
                </a:schemeClr>
              </a:gs>
            </a:gsLst>
            <a:lin ang="5400000" scaled="1"/>
          </a:gradFill>
          <a:ln w="9525">
            <a:solidFill>
              <a:schemeClr val="tx1"/>
            </a:solidFill>
            <a:round/>
            <a:headEnd/>
            <a:tailEnd/>
          </a:ln>
          <a:effectLst/>
        </p:spPr>
        <p:txBody>
          <a:bodyPr wrap="none" anchor="ctr"/>
          <a:lstStyle/>
          <a:p>
            <a:pPr>
              <a:defRPr/>
            </a:pPr>
            <a:endParaRPr lang="en-US"/>
          </a:p>
        </p:txBody>
      </p:sp>
      <p:sp>
        <p:nvSpPr>
          <p:cNvPr id="23562" name="Line 113"/>
          <p:cNvSpPr>
            <a:spLocks noChangeShapeType="1"/>
          </p:cNvSpPr>
          <p:nvPr/>
        </p:nvSpPr>
        <p:spPr bwMode="auto">
          <a:xfrm flipV="1">
            <a:off x="5562600" y="50292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23563" name="Text Box 114"/>
          <p:cNvSpPr txBox="1">
            <a:spLocks noChangeArrowheads="1"/>
          </p:cNvSpPr>
          <p:nvPr/>
        </p:nvSpPr>
        <p:spPr bwMode="auto">
          <a:xfrm>
            <a:off x="5029200" y="53340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i="1"/>
              <a:t>m</a:t>
            </a:r>
            <a:r>
              <a:rPr lang="nl-NL" altLang="nl-NL" i="1" baseline="-25000"/>
              <a:t>k,k</a:t>
            </a:r>
            <a:endParaRPr lang="en-US" altLang="nl-NL" i="1" baseline="-25000"/>
          </a:p>
        </p:txBody>
      </p:sp>
      <p:sp>
        <p:nvSpPr>
          <p:cNvPr id="23564" name="Text Box 115"/>
          <p:cNvSpPr txBox="1">
            <a:spLocks noChangeArrowheads="1"/>
          </p:cNvSpPr>
          <p:nvPr/>
        </p:nvSpPr>
        <p:spPr bwMode="auto">
          <a:xfrm>
            <a:off x="5638800" y="4267200"/>
            <a:ext cx="304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a:t>Radius = sum of moduli of off-diagonal elements</a:t>
            </a:r>
            <a:endParaRPr lang="en-US" altLang="nl-NL"/>
          </a:p>
        </p:txBody>
      </p:sp>
      <p:sp>
        <p:nvSpPr>
          <p:cNvPr id="23565" name="Text Box 116"/>
          <p:cNvSpPr txBox="1">
            <a:spLocks noChangeArrowheads="1"/>
          </p:cNvSpPr>
          <p:nvPr/>
        </p:nvSpPr>
        <p:spPr bwMode="auto">
          <a:xfrm>
            <a:off x="1752600" y="5486400"/>
            <a:ext cx="2819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a:t>The eigenvalue </a:t>
            </a:r>
            <a:r>
              <a:rPr lang="nl-NL" altLang="nl-NL">
                <a:latin typeface="Symbol" panose="05050102010706020507" pitchFamily="18" charset="2"/>
              </a:rPr>
              <a:t>l</a:t>
            </a:r>
            <a:r>
              <a:rPr lang="nl-NL" altLang="nl-NL" baseline="-25000"/>
              <a:t>k</a:t>
            </a:r>
            <a:r>
              <a:rPr lang="nl-NL" altLang="nl-NL"/>
              <a:t> must be in this circle.</a:t>
            </a:r>
            <a:endParaRPr lang="en-US" altLang="nl-NL"/>
          </a:p>
        </p:txBody>
      </p:sp>
      <p:sp>
        <p:nvSpPr>
          <p:cNvPr id="23566" name="Line 117"/>
          <p:cNvSpPr>
            <a:spLocks noChangeShapeType="1"/>
          </p:cNvSpPr>
          <p:nvPr/>
        </p:nvSpPr>
        <p:spPr bwMode="auto">
          <a:xfrm flipV="1">
            <a:off x="3657600" y="54864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23567" name="Text Box 118"/>
          <p:cNvSpPr txBox="1">
            <a:spLocks noChangeArrowheads="1"/>
          </p:cNvSpPr>
          <p:nvPr/>
        </p:nvSpPr>
        <p:spPr bwMode="auto">
          <a:xfrm>
            <a:off x="7848600" y="3733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(4-16)</a:t>
            </a:r>
            <a:endParaRPr lang="en-GB" altLang="nl-NL"/>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ltLang="nl-NL" dirty="0"/>
              <a:t>APPLICATION OF GERSHGORIN’S THEOREM</a:t>
            </a:r>
            <a:endParaRPr lang="nl-NL" dirty="0"/>
          </a:p>
        </p:txBody>
      </p:sp>
      <p:sp>
        <p:nvSpPr>
          <p:cNvPr id="24579" name="Rectangle 3"/>
          <p:cNvSpPr>
            <a:spLocks noGrp="1" noChangeArrowheads="1"/>
          </p:cNvSpPr>
          <p:nvPr>
            <p:ph idx="1"/>
          </p:nvPr>
        </p:nvSpPr>
        <p:spPr/>
        <p:txBody>
          <a:bodyPr/>
          <a:lstStyle/>
          <a:p>
            <a:pPr eaLnBrk="1" hangingPunct="1"/>
            <a:r>
              <a:rPr lang="nl-NL" altLang="nl-NL" sz="2800" smtClean="0"/>
              <a:t>Appying Gershgorin’s theorem to our Jacobi iteration, the off-diagonal elements of row </a:t>
            </a:r>
            <a:r>
              <a:rPr lang="nl-NL" altLang="nl-NL" sz="2800" i="1" smtClean="0"/>
              <a:t>k</a:t>
            </a:r>
            <a:r>
              <a:rPr lang="nl-NL" altLang="nl-NL" sz="2800" smtClean="0"/>
              <a:t> of D</a:t>
            </a:r>
            <a:r>
              <a:rPr lang="nl-NL" altLang="nl-NL" sz="2800" baseline="30000" smtClean="0"/>
              <a:t>-1</a:t>
            </a:r>
            <a:r>
              <a:rPr lang="nl-NL" altLang="nl-NL" sz="2800" smtClean="0"/>
              <a:t>S are 1/a</a:t>
            </a:r>
            <a:r>
              <a:rPr lang="nl-NL" altLang="nl-NL" sz="2800" baseline="-25000" smtClean="0"/>
              <a:t>k.k</a:t>
            </a:r>
            <a:r>
              <a:rPr lang="nl-NL" altLang="nl-NL" sz="2800" smtClean="0"/>
              <a:t> times the off-diagonal elements of our original matrix A, while the diagonal element is zero:</a:t>
            </a:r>
          </a:p>
          <a:p>
            <a:pPr eaLnBrk="1" hangingPunct="1"/>
            <a:r>
              <a:rPr lang="nl-NL" altLang="nl-NL" smtClean="0"/>
              <a:t>For |</a:t>
            </a:r>
            <a:r>
              <a:rPr lang="nl-NL" altLang="nl-NL" smtClean="0">
                <a:latin typeface="Symbol" panose="05050102010706020507" pitchFamily="18" charset="2"/>
              </a:rPr>
              <a:t>l</a:t>
            </a:r>
            <a:r>
              <a:rPr lang="nl-NL" altLang="nl-NL" baseline="-25000" smtClean="0"/>
              <a:t>k</a:t>
            </a:r>
            <a:r>
              <a:rPr lang="nl-NL" altLang="nl-NL" smtClean="0"/>
              <a:t>|&lt;1:</a:t>
            </a:r>
            <a:endParaRPr lang="en-US" altLang="nl-NL" smtClean="0"/>
          </a:p>
        </p:txBody>
      </p:sp>
      <p:grpSp>
        <p:nvGrpSpPr>
          <p:cNvPr id="24580" name="Group 7"/>
          <p:cNvGrpSpPr>
            <a:grpSpLocks noChangeAspect="1"/>
          </p:cNvGrpSpPr>
          <p:nvPr/>
        </p:nvGrpSpPr>
        <p:grpSpPr bwMode="auto">
          <a:xfrm>
            <a:off x="2667000" y="3886200"/>
            <a:ext cx="3733800" cy="1508125"/>
            <a:chOff x="1632" y="2568"/>
            <a:chExt cx="2352" cy="950"/>
          </a:xfrm>
        </p:grpSpPr>
        <p:sp>
          <p:nvSpPr>
            <p:cNvPr id="24583" name="AutoShape 6"/>
            <p:cNvSpPr>
              <a:spLocks noChangeAspect="1" noChangeArrowheads="1" noTextEdit="1"/>
            </p:cNvSpPr>
            <p:nvPr/>
          </p:nvSpPr>
          <p:spPr bwMode="auto">
            <a:xfrm>
              <a:off x="1632" y="2640"/>
              <a:ext cx="2352"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4584" name="Rectangle 8"/>
            <p:cNvSpPr>
              <a:spLocks noChangeArrowheads="1"/>
            </p:cNvSpPr>
            <p:nvPr/>
          </p:nvSpPr>
          <p:spPr bwMode="auto">
            <a:xfrm>
              <a:off x="1686" y="2568"/>
              <a:ext cx="405"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7100">
                  <a:latin typeface="Symbol" panose="05050102010706020507" pitchFamily="18" charset="2"/>
                </a:rPr>
                <a:t>å</a:t>
              </a:r>
              <a:endParaRPr lang="en-US" altLang="nl-NL"/>
            </a:p>
          </p:txBody>
        </p:sp>
        <p:sp>
          <p:nvSpPr>
            <p:cNvPr id="24585" name="Rectangle 9"/>
            <p:cNvSpPr>
              <a:spLocks noChangeArrowheads="1"/>
            </p:cNvSpPr>
            <p:nvPr/>
          </p:nvSpPr>
          <p:spPr bwMode="auto">
            <a:xfrm>
              <a:off x="1822" y="318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¹</a:t>
              </a:r>
              <a:endParaRPr lang="en-US" altLang="nl-NL"/>
            </a:p>
          </p:txBody>
        </p:sp>
        <p:sp>
          <p:nvSpPr>
            <p:cNvPr id="24586" name="Rectangle 10"/>
            <p:cNvSpPr>
              <a:spLocks noChangeArrowheads="1"/>
            </p:cNvSpPr>
            <p:nvPr/>
          </p:nvSpPr>
          <p:spPr bwMode="auto">
            <a:xfrm>
              <a:off x="2924" y="2670"/>
              <a:ext cx="206"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4700">
                  <a:latin typeface="Symbol" panose="05050102010706020507" pitchFamily="18" charset="2"/>
                </a:rPr>
                <a:t>&lt;</a:t>
              </a:r>
              <a:endParaRPr lang="en-US" altLang="nl-NL"/>
            </a:p>
          </p:txBody>
        </p:sp>
        <p:sp>
          <p:nvSpPr>
            <p:cNvPr id="24587" name="Rectangle 11"/>
            <p:cNvSpPr>
              <a:spLocks noChangeArrowheads="1"/>
            </p:cNvSpPr>
            <p:nvPr/>
          </p:nvSpPr>
          <p:spPr bwMode="auto">
            <a:xfrm>
              <a:off x="1959" y="3211"/>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k</a:t>
              </a:r>
              <a:endParaRPr lang="en-US" altLang="nl-NL"/>
            </a:p>
          </p:txBody>
        </p:sp>
        <p:sp>
          <p:nvSpPr>
            <p:cNvPr id="24588" name="Rectangle 12"/>
            <p:cNvSpPr>
              <a:spLocks noChangeArrowheads="1"/>
            </p:cNvSpPr>
            <p:nvPr/>
          </p:nvSpPr>
          <p:spPr bwMode="auto">
            <a:xfrm>
              <a:off x="1740" y="3211"/>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j</a:t>
              </a:r>
              <a:endParaRPr lang="en-US" altLang="nl-NL"/>
            </a:p>
          </p:txBody>
        </p:sp>
        <p:sp>
          <p:nvSpPr>
            <p:cNvPr id="24589" name="Rectangle 13"/>
            <p:cNvSpPr>
              <a:spLocks noChangeArrowheads="1"/>
            </p:cNvSpPr>
            <p:nvPr/>
          </p:nvSpPr>
          <p:spPr bwMode="auto">
            <a:xfrm>
              <a:off x="3648" y="2946"/>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k</a:t>
              </a:r>
              <a:endParaRPr lang="en-US" altLang="nl-NL"/>
            </a:p>
          </p:txBody>
        </p:sp>
        <p:sp>
          <p:nvSpPr>
            <p:cNvPr id="24590" name="Rectangle 14"/>
            <p:cNvSpPr>
              <a:spLocks noChangeArrowheads="1"/>
            </p:cNvSpPr>
            <p:nvPr/>
          </p:nvSpPr>
          <p:spPr bwMode="auto">
            <a:xfrm>
              <a:off x="3458" y="2946"/>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k</a:t>
              </a:r>
              <a:endParaRPr lang="en-US" altLang="nl-NL"/>
            </a:p>
          </p:txBody>
        </p:sp>
        <p:sp>
          <p:nvSpPr>
            <p:cNvPr id="24591" name="Rectangle 15"/>
            <p:cNvSpPr>
              <a:spLocks noChangeArrowheads="1"/>
            </p:cNvSpPr>
            <p:nvPr/>
          </p:nvSpPr>
          <p:spPr bwMode="auto">
            <a:xfrm>
              <a:off x="2686" y="2946"/>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j</a:t>
              </a:r>
              <a:endParaRPr lang="en-US" altLang="nl-NL"/>
            </a:p>
          </p:txBody>
        </p:sp>
        <p:sp>
          <p:nvSpPr>
            <p:cNvPr id="24592" name="Rectangle 16"/>
            <p:cNvSpPr>
              <a:spLocks noChangeArrowheads="1"/>
            </p:cNvSpPr>
            <p:nvPr/>
          </p:nvSpPr>
          <p:spPr bwMode="auto">
            <a:xfrm>
              <a:off x="2455" y="2946"/>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k</a:t>
              </a:r>
              <a:endParaRPr lang="en-US" altLang="nl-NL"/>
            </a:p>
          </p:txBody>
        </p:sp>
        <p:sp>
          <p:nvSpPr>
            <p:cNvPr id="24593" name="Rectangle 17"/>
            <p:cNvSpPr>
              <a:spLocks noChangeArrowheads="1"/>
            </p:cNvSpPr>
            <p:nvPr/>
          </p:nvSpPr>
          <p:spPr bwMode="auto">
            <a:xfrm>
              <a:off x="3265" y="2713"/>
              <a:ext cx="188"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4700" i="1">
                  <a:latin typeface="Times New Roman" panose="02020603050405020304" pitchFamily="18" charset="0"/>
                </a:rPr>
                <a:t>a</a:t>
              </a:r>
              <a:endParaRPr lang="en-US" altLang="nl-NL"/>
            </a:p>
          </p:txBody>
        </p:sp>
        <p:sp>
          <p:nvSpPr>
            <p:cNvPr id="24594" name="Rectangle 18"/>
            <p:cNvSpPr>
              <a:spLocks noChangeArrowheads="1"/>
            </p:cNvSpPr>
            <p:nvPr/>
          </p:nvSpPr>
          <p:spPr bwMode="auto">
            <a:xfrm>
              <a:off x="2262" y="2713"/>
              <a:ext cx="188"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4700" i="1">
                  <a:latin typeface="Times New Roman" panose="02020603050405020304" pitchFamily="18" charset="0"/>
                </a:rPr>
                <a:t>a</a:t>
              </a:r>
              <a:endParaRPr lang="en-US" altLang="nl-NL"/>
            </a:p>
          </p:txBody>
        </p:sp>
        <p:sp>
          <p:nvSpPr>
            <p:cNvPr id="24595" name="Rectangle 19"/>
            <p:cNvSpPr>
              <a:spLocks noChangeArrowheads="1"/>
            </p:cNvSpPr>
            <p:nvPr/>
          </p:nvSpPr>
          <p:spPr bwMode="auto">
            <a:xfrm>
              <a:off x="3865" y="2713"/>
              <a:ext cx="75"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4700">
                  <a:latin typeface="Times New Roman" panose="02020603050405020304" pitchFamily="18" charset="0"/>
                </a:rPr>
                <a:t>|</a:t>
              </a:r>
              <a:endParaRPr lang="en-US" altLang="nl-NL"/>
            </a:p>
          </p:txBody>
        </p:sp>
        <p:sp>
          <p:nvSpPr>
            <p:cNvPr id="24596" name="Rectangle 20"/>
            <p:cNvSpPr>
              <a:spLocks noChangeArrowheads="1"/>
            </p:cNvSpPr>
            <p:nvPr/>
          </p:nvSpPr>
          <p:spPr bwMode="auto">
            <a:xfrm>
              <a:off x="3118" y="2713"/>
              <a:ext cx="75"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4700">
                  <a:latin typeface="Times New Roman" panose="02020603050405020304" pitchFamily="18" charset="0"/>
                </a:rPr>
                <a:t>|</a:t>
              </a:r>
              <a:endParaRPr lang="en-US" altLang="nl-NL"/>
            </a:p>
          </p:txBody>
        </p:sp>
        <p:sp>
          <p:nvSpPr>
            <p:cNvPr id="24597" name="Rectangle 21"/>
            <p:cNvSpPr>
              <a:spLocks noChangeArrowheads="1"/>
            </p:cNvSpPr>
            <p:nvPr/>
          </p:nvSpPr>
          <p:spPr bwMode="auto">
            <a:xfrm>
              <a:off x="2859" y="2713"/>
              <a:ext cx="75"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4700">
                  <a:latin typeface="Times New Roman" panose="02020603050405020304" pitchFamily="18" charset="0"/>
                </a:rPr>
                <a:t>|</a:t>
              </a:r>
              <a:endParaRPr lang="en-US" altLang="nl-NL"/>
            </a:p>
          </p:txBody>
        </p:sp>
        <p:sp>
          <p:nvSpPr>
            <p:cNvPr id="24598" name="Rectangle 22"/>
            <p:cNvSpPr>
              <a:spLocks noChangeArrowheads="1"/>
            </p:cNvSpPr>
            <p:nvPr/>
          </p:nvSpPr>
          <p:spPr bwMode="auto">
            <a:xfrm>
              <a:off x="2115" y="2713"/>
              <a:ext cx="75"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4700">
                  <a:latin typeface="Times New Roman" panose="02020603050405020304" pitchFamily="18" charset="0"/>
                </a:rPr>
                <a:t>|</a:t>
              </a:r>
              <a:endParaRPr lang="en-US" altLang="nl-NL"/>
            </a:p>
          </p:txBody>
        </p:sp>
        <p:sp>
          <p:nvSpPr>
            <p:cNvPr id="24599" name="Rectangle 23"/>
            <p:cNvSpPr>
              <a:spLocks noChangeArrowheads="1"/>
            </p:cNvSpPr>
            <p:nvPr/>
          </p:nvSpPr>
          <p:spPr bwMode="auto">
            <a:xfrm>
              <a:off x="3583" y="294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a:t>
              </a:r>
              <a:endParaRPr lang="en-US" altLang="nl-NL"/>
            </a:p>
          </p:txBody>
        </p:sp>
        <p:sp>
          <p:nvSpPr>
            <p:cNvPr id="24600" name="Rectangle 24"/>
            <p:cNvSpPr>
              <a:spLocks noChangeArrowheads="1"/>
            </p:cNvSpPr>
            <p:nvPr/>
          </p:nvSpPr>
          <p:spPr bwMode="auto">
            <a:xfrm>
              <a:off x="2581" y="294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a:t>
              </a:r>
              <a:endParaRPr lang="en-US" altLang="nl-NL"/>
            </a:p>
          </p:txBody>
        </p:sp>
      </p:grpSp>
      <p:sp>
        <p:nvSpPr>
          <p:cNvPr id="24581" name="Text Box 25"/>
          <p:cNvSpPr txBox="1">
            <a:spLocks noChangeArrowheads="1"/>
          </p:cNvSpPr>
          <p:nvPr/>
        </p:nvSpPr>
        <p:spPr bwMode="auto">
          <a:xfrm>
            <a:off x="457200" y="5410200"/>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b="1"/>
              <a:t>Stability: size of diagonal element must be larger that the sum of moduli of the other elements, such matrix is called </a:t>
            </a:r>
            <a:r>
              <a:rPr lang="nl-NL" altLang="nl-NL" b="1" i="1"/>
              <a:t>diagonally dominant</a:t>
            </a:r>
            <a:r>
              <a:rPr lang="nl-NL" altLang="nl-NL" b="1"/>
              <a:t>.</a:t>
            </a:r>
            <a:endParaRPr lang="en-US" altLang="nl-NL" b="1"/>
          </a:p>
        </p:txBody>
      </p:sp>
      <p:sp>
        <p:nvSpPr>
          <p:cNvPr id="24582" name="Text Box 26"/>
          <p:cNvSpPr txBox="1">
            <a:spLocks noChangeArrowheads="1"/>
          </p:cNvSpPr>
          <p:nvPr/>
        </p:nvSpPr>
        <p:spPr bwMode="auto">
          <a:xfrm>
            <a:off x="6781800" y="43434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(4-17)</a:t>
            </a:r>
            <a:endParaRPr lang="en-GB" altLang="nl-NL"/>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nl-NL" altLang="nl-NL" smtClean="0"/>
              <a:t>SUMMARY</a:t>
            </a:r>
            <a:endParaRPr lang="en-US" altLang="nl-NL" smtClean="0"/>
          </a:p>
        </p:txBody>
      </p:sp>
      <p:sp>
        <p:nvSpPr>
          <p:cNvPr id="2" name="Content Placeholder 1"/>
          <p:cNvSpPr>
            <a:spLocks noGrp="1"/>
          </p:cNvSpPr>
          <p:nvPr>
            <p:ph idx="1"/>
          </p:nvPr>
        </p:nvSpPr>
        <p:spPr/>
        <p:txBody>
          <a:bodyPr/>
          <a:lstStyle/>
          <a:p>
            <a:r>
              <a:rPr lang="en-US" b="0" dirty="0"/>
              <a:t>Partial differential equations can be written as sparse systems of linear equations</a:t>
            </a:r>
          </a:p>
          <a:p>
            <a:r>
              <a:rPr lang="en-US" b="0" dirty="0" smtClean="0"/>
              <a:t>Sparse </a:t>
            </a:r>
            <a:r>
              <a:rPr lang="en-US" b="0" dirty="0"/>
              <a:t>systems can be handled with a direct method like Gaussian elimination</a:t>
            </a:r>
          </a:p>
          <a:p>
            <a:r>
              <a:rPr lang="en-US" b="0" dirty="0" smtClean="0"/>
              <a:t>If </a:t>
            </a:r>
            <a:r>
              <a:rPr lang="en-US" b="0" dirty="0"/>
              <a:t>you have systems of more than 1 dimension, a direct method still can be used, if there are no memory issues, otherwise an iterative method may be attractive.</a:t>
            </a:r>
          </a:p>
          <a:p>
            <a:r>
              <a:rPr lang="en-US" b="0" dirty="0" smtClean="0"/>
              <a:t>The </a:t>
            </a:r>
            <a:r>
              <a:rPr lang="en-US" b="0" dirty="0"/>
              <a:t>Jacobi method was introduced. Many other methods are based on the Jacobi method (SOR method, for example)</a:t>
            </a:r>
            <a:endParaRPr lang="nl-NL" b="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Sparse matrices</a:t>
            </a:r>
            <a:endParaRPr lang="nl-NL" dirty="0"/>
          </a:p>
        </p:txBody>
      </p:sp>
      <p:sp>
        <p:nvSpPr>
          <p:cNvPr id="3" name="Content Placeholder 2"/>
          <p:cNvSpPr>
            <a:spLocks noGrp="1"/>
          </p:cNvSpPr>
          <p:nvPr>
            <p:ph idx="1"/>
          </p:nvPr>
        </p:nvSpPr>
        <p:spPr>
          <a:xfrm>
            <a:off x="611188" y="1196975"/>
            <a:ext cx="5637212" cy="4822825"/>
          </a:xfrm>
        </p:spPr>
        <p:txBody>
          <a:bodyPr/>
          <a:lstStyle/>
          <a:p>
            <a:r>
              <a:rPr lang="en-US" dirty="0" smtClean="0"/>
              <a:t>Example: Yale storage format, storing 3 vectors:</a:t>
            </a:r>
          </a:p>
          <a:p>
            <a:pPr lvl="1"/>
            <a:r>
              <a:rPr lang="pt-BR" dirty="0" smtClean="0"/>
              <a:t>A  </a:t>
            </a:r>
            <a:r>
              <a:rPr lang="pt-BR" dirty="0"/>
              <a:t>= [ 5 8 3 6 ]</a:t>
            </a:r>
          </a:p>
          <a:p>
            <a:pPr lvl="1"/>
            <a:r>
              <a:rPr lang="pt-BR" dirty="0" smtClean="0"/>
              <a:t>IA </a:t>
            </a:r>
            <a:r>
              <a:rPr lang="pt-BR" dirty="0"/>
              <a:t>= [ 0 0 2 3 4 ]</a:t>
            </a:r>
          </a:p>
          <a:p>
            <a:pPr lvl="1"/>
            <a:r>
              <a:rPr lang="pt-BR" dirty="0" smtClean="0"/>
              <a:t>JA </a:t>
            </a:r>
            <a:r>
              <a:rPr lang="pt-BR" dirty="0"/>
              <a:t>= [ 0 1 2 1 </a:t>
            </a:r>
            <a:r>
              <a:rPr lang="pt-BR" dirty="0" smtClean="0"/>
              <a:t>]</a:t>
            </a:r>
          </a:p>
          <a:p>
            <a:endParaRPr lang="pt-BR" dirty="0"/>
          </a:p>
          <a:p>
            <a:r>
              <a:rPr lang="pt-BR" dirty="0" smtClean="0"/>
              <a:t>A stores the nonzero values</a:t>
            </a:r>
          </a:p>
          <a:p>
            <a:r>
              <a:rPr lang="pt-BR" dirty="0" smtClean="0"/>
              <a:t>IA(i) stores the index in A of the first non-zero in row i</a:t>
            </a:r>
          </a:p>
          <a:p>
            <a:r>
              <a:rPr lang="pt-BR" dirty="0" smtClean="0"/>
              <a:t>JA stores the column index</a:t>
            </a:r>
          </a:p>
          <a:p>
            <a:r>
              <a:rPr lang="pt-BR" dirty="0" smtClean="0"/>
              <a:t>Zero-based indices</a:t>
            </a:r>
            <a:endParaRPr lang="nl-NL" dirty="0"/>
          </a:p>
        </p:txBody>
      </p:sp>
      <p:graphicFrame>
        <p:nvGraphicFramePr>
          <p:cNvPr id="4" name="Object 3"/>
          <p:cNvGraphicFramePr>
            <a:graphicFrameLocks noChangeAspect="1"/>
          </p:cNvGraphicFramePr>
          <p:nvPr>
            <p:extLst>
              <p:ext uri="{D42A27DB-BD31-4B8C-83A1-F6EECF244321}">
                <p14:modId xmlns:p14="http://schemas.microsoft.com/office/powerpoint/2010/main" val="4209658156"/>
              </p:ext>
            </p:extLst>
          </p:nvPr>
        </p:nvGraphicFramePr>
        <p:xfrm>
          <a:off x="6226175" y="1196974"/>
          <a:ext cx="2308225" cy="2308225"/>
        </p:xfrm>
        <a:graphic>
          <a:graphicData uri="http://schemas.openxmlformats.org/presentationml/2006/ole">
            <mc:AlternateContent xmlns:mc="http://schemas.openxmlformats.org/markup-compatibility/2006">
              <mc:Choice xmlns:v="urn:schemas-microsoft-com:vml" Requires="v">
                <p:oleObj spid="_x0000_s1061" name="Equation" r:id="rId4" imgW="914400" imgH="914400" progId="Equation.DSMT4">
                  <p:embed/>
                </p:oleObj>
              </mc:Choice>
              <mc:Fallback>
                <p:oleObj name="Equation" r:id="rId4" imgW="914400" imgH="914400" progId="Equation.DSMT4">
                  <p:embed/>
                  <p:pic>
                    <p:nvPicPr>
                      <p:cNvPr id="0" name=""/>
                      <p:cNvPicPr/>
                      <p:nvPr/>
                    </p:nvPicPr>
                    <p:blipFill>
                      <a:blip r:embed="rId5"/>
                      <a:stretch>
                        <a:fillRect/>
                      </a:stretch>
                    </p:blipFill>
                    <p:spPr>
                      <a:xfrm>
                        <a:off x="6226175" y="1196974"/>
                        <a:ext cx="2308225" cy="2308225"/>
                      </a:xfrm>
                      <a:prstGeom prst="rect">
                        <a:avLst/>
                      </a:prstGeom>
                    </p:spPr>
                  </p:pic>
                </p:oleObj>
              </mc:Fallback>
            </mc:AlternateContent>
          </a:graphicData>
        </a:graphic>
      </p:graphicFrame>
    </p:spTree>
    <p:extLst>
      <p:ext uri="{BB962C8B-B14F-4D97-AF65-F5344CB8AC3E}">
        <p14:creationId xmlns:p14="http://schemas.microsoft.com/office/powerpoint/2010/main" val="182048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Sparse matrices</a:t>
            </a:r>
            <a:endParaRPr lang="nl-NL" dirty="0"/>
          </a:p>
        </p:txBody>
      </p:sp>
      <p:pic>
        <p:nvPicPr>
          <p:cNvPr id="4" name="Picture 3"/>
          <p:cNvPicPr>
            <a:picLocks noChangeAspect="1"/>
          </p:cNvPicPr>
          <p:nvPr/>
        </p:nvPicPr>
        <p:blipFill rotWithShape="1">
          <a:blip r:embed="rId2"/>
          <a:srcRect l="24232" t="5208" r="37701" b="2084"/>
          <a:stretch/>
        </p:blipFill>
        <p:spPr>
          <a:xfrm>
            <a:off x="2620133" y="1143000"/>
            <a:ext cx="4006921" cy="5486400"/>
          </a:xfrm>
          <a:prstGeom prst="rect">
            <a:avLst/>
          </a:prstGeom>
        </p:spPr>
      </p:pic>
    </p:spTree>
    <p:extLst>
      <p:ext uri="{BB962C8B-B14F-4D97-AF65-F5344CB8AC3E}">
        <p14:creationId xmlns:p14="http://schemas.microsoft.com/office/powerpoint/2010/main" val="2748995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nl-NL" altLang="nl-NL" dirty="0" smtClean="0"/>
              <a:t>LAPLACE’S EQUATIONS</a:t>
            </a:r>
            <a:endParaRPr lang="en-US" altLang="nl-NL" dirty="0" smtClean="0"/>
          </a:p>
        </p:txBody>
      </p:sp>
      <p:grpSp>
        <p:nvGrpSpPr>
          <p:cNvPr id="5123" name="Group 7"/>
          <p:cNvGrpSpPr>
            <a:grpSpLocks noChangeAspect="1"/>
          </p:cNvGrpSpPr>
          <p:nvPr/>
        </p:nvGrpSpPr>
        <p:grpSpPr bwMode="auto">
          <a:xfrm>
            <a:off x="1143000" y="1447800"/>
            <a:ext cx="2286000" cy="1389063"/>
            <a:chOff x="960" y="1406"/>
            <a:chExt cx="1728" cy="1035"/>
          </a:xfrm>
        </p:grpSpPr>
        <p:sp>
          <p:nvSpPr>
            <p:cNvPr id="5164" name="AutoShape 6"/>
            <p:cNvSpPr>
              <a:spLocks noChangeAspect="1" noChangeArrowheads="1" noTextEdit="1"/>
            </p:cNvSpPr>
            <p:nvPr/>
          </p:nvSpPr>
          <p:spPr bwMode="auto">
            <a:xfrm>
              <a:off x="960" y="1424"/>
              <a:ext cx="1728" cy="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5165" name="Line 8"/>
            <p:cNvSpPr>
              <a:spLocks noChangeShapeType="1"/>
            </p:cNvSpPr>
            <p:nvPr/>
          </p:nvSpPr>
          <p:spPr bwMode="auto">
            <a:xfrm>
              <a:off x="1019" y="1893"/>
              <a:ext cx="443" cy="0"/>
            </a:xfrm>
            <a:prstGeom prst="line">
              <a:avLst/>
            </a:prstGeom>
            <a:noFill/>
            <a:ln w="23813">
              <a:solidFill>
                <a:schemeClr val="bg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5166" name="Rectangle 9"/>
            <p:cNvSpPr>
              <a:spLocks noChangeArrowheads="1"/>
            </p:cNvSpPr>
            <p:nvPr/>
          </p:nvSpPr>
          <p:spPr bwMode="auto">
            <a:xfrm>
              <a:off x="2398" y="1667"/>
              <a:ext cx="235"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4400" i="1" dirty="0">
                  <a:latin typeface="Times New Roman" panose="02020603050405020304" pitchFamily="18" charset="0"/>
                </a:rPr>
                <a:t>T</a:t>
              </a:r>
              <a:endParaRPr lang="en-US" altLang="nl-NL" dirty="0"/>
            </a:p>
          </p:txBody>
        </p:sp>
        <p:sp>
          <p:nvSpPr>
            <p:cNvPr id="5167" name="Rectangle 10"/>
            <p:cNvSpPr>
              <a:spLocks noChangeArrowheads="1"/>
            </p:cNvSpPr>
            <p:nvPr/>
          </p:nvSpPr>
          <p:spPr bwMode="auto">
            <a:xfrm>
              <a:off x="1268" y="1942"/>
              <a:ext cx="118"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4400" i="1">
                  <a:latin typeface="Times New Roman" panose="02020603050405020304" pitchFamily="18" charset="0"/>
                </a:rPr>
                <a:t>t</a:t>
              </a:r>
              <a:endParaRPr lang="en-US" altLang="nl-NL"/>
            </a:p>
          </p:txBody>
        </p:sp>
        <p:sp>
          <p:nvSpPr>
            <p:cNvPr id="5168" name="Rectangle 11"/>
            <p:cNvSpPr>
              <a:spLocks noChangeArrowheads="1"/>
            </p:cNvSpPr>
            <p:nvPr/>
          </p:nvSpPr>
          <p:spPr bwMode="auto">
            <a:xfrm>
              <a:off x="1207" y="1446"/>
              <a:ext cx="235"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4400" i="1">
                  <a:latin typeface="Times New Roman" panose="02020603050405020304" pitchFamily="18" charset="0"/>
                </a:rPr>
                <a:t>T</a:t>
              </a:r>
              <a:endParaRPr lang="en-US" altLang="nl-NL"/>
            </a:p>
          </p:txBody>
        </p:sp>
        <p:sp>
          <p:nvSpPr>
            <p:cNvPr id="5169" name="Rectangle 12"/>
            <p:cNvSpPr>
              <a:spLocks noChangeArrowheads="1"/>
            </p:cNvSpPr>
            <p:nvPr/>
          </p:nvSpPr>
          <p:spPr bwMode="auto">
            <a:xfrm>
              <a:off x="2299" y="1639"/>
              <a:ext cx="12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2</a:t>
              </a:r>
              <a:endParaRPr lang="en-US" altLang="nl-NL"/>
            </a:p>
          </p:txBody>
        </p:sp>
        <p:sp>
          <p:nvSpPr>
            <p:cNvPr id="5170" name="Rectangle 13"/>
            <p:cNvSpPr>
              <a:spLocks noChangeArrowheads="1"/>
            </p:cNvSpPr>
            <p:nvPr/>
          </p:nvSpPr>
          <p:spPr bwMode="auto">
            <a:xfrm>
              <a:off x="2027" y="1628"/>
              <a:ext cx="251"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4400" dirty="0">
                  <a:latin typeface="Symbol" panose="05050102010706020507" pitchFamily="18" charset="2"/>
                </a:rPr>
                <a:t>Ñ</a:t>
              </a:r>
              <a:endParaRPr lang="en-US" altLang="nl-NL" dirty="0"/>
            </a:p>
          </p:txBody>
        </p:sp>
        <p:sp>
          <p:nvSpPr>
            <p:cNvPr id="5171" name="Rectangle 14"/>
            <p:cNvSpPr>
              <a:spLocks noChangeArrowheads="1"/>
            </p:cNvSpPr>
            <p:nvPr/>
          </p:nvSpPr>
          <p:spPr bwMode="auto">
            <a:xfrm>
              <a:off x="1555" y="1628"/>
              <a:ext cx="232"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4400">
                  <a:latin typeface="Symbol" panose="05050102010706020507" pitchFamily="18" charset="2"/>
                </a:rPr>
                <a:t>=</a:t>
              </a:r>
              <a:endParaRPr lang="en-US" altLang="nl-NL"/>
            </a:p>
          </p:txBody>
        </p:sp>
        <p:sp>
          <p:nvSpPr>
            <p:cNvPr id="5172" name="Rectangle 15"/>
            <p:cNvSpPr>
              <a:spLocks noChangeArrowheads="1"/>
            </p:cNvSpPr>
            <p:nvPr/>
          </p:nvSpPr>
          <p:spPr bwMode="auto">
            <a:xfrm>
              <a:off x="1097" y="1902"/>
              <a:ext cx="20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4400">
                  <a:latin typeface="Symbol" panose="05050102010706020507" pitchFamily="18" charset="2"/>
                </a:rPr>
                <a:t>¶</a:t>
              </a:r>
              <a:endParaRPr lang="en-US" altLang="nl-NL"/>
            </a:p>
          </p:txBody>
        </p:sp>
        <p:sp>
          <p:nvSpPr>
            <p:cNvPr id="5173" name="Rectangle 16"/>
            <p:cNvSpPr>
              <a:spLocks noChangeArrowheads="1"/>
            </p:cNvSpPr>
            <p:nvPr/>
          </p:nvSpPr>
          <p:spPr bwMode="auto">
            <a:xfrm>
              <a:off x="1037" y="1406"/>
              <a:ext cx="20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4400">
                  <a:latin typeface="Symbol" panose="05050102010706020507" pitchFamily="18" charset="2"/>
                </a:rPr>
                <a:t>¶</a:t>
              </a:r>
              <a:endParaRPr lang="en-US" altLang="nl-NL"/>
            </a:p>
          </p:txBody>
        </p:sp>
        <p:sp>
          <p:nvSpPr>
            <p:cNvPr id="5174" name="Rectangle 17"/>
            <p:cNvSpPr>
              <a:spLocks noChangeArrowheads="1"/>
            </p:cNvSpPr>
            <p:nvPr/>
          </p:nvSpPr>
          <p:spPr bwMode="auto">
            <a:xfrm>
              <a:off x="1766" y="1628"/>
              <a:ext cx="26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4400" i="1" dirty="0">
                  <a:latin typeface="Symbol" panose="05050102010706020507" pitchFamily="18" charset="2"/>
                </a:rPr>
                <a:t>a</a:t>
              </a:r>
              <a:endParaRPr lang="en-US" altLang="nl-NL" dirty="0"/>
            </a:p>
          </p:txBody>
        </p:sp>
      </p:grpSp>
      <p:sp>
        <p:nvSpPr>
          <p:cNvPr id="5124" name="Line 18"/>
          <p:cNvSpPr>
            <a:spLocks noChangeShapeType="1"/>
          </p:cNvSpPr>
          <p:nvPr/>
        </p:nvSpPr>
        <p:spPr bwMode="auto">
          <a:xfrm flipH="1" flipV="1">
            <a:off x="2590800" y="2362200"/>
            <a:ext cx="533400" cy="4572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5125" name="Text Box 19"/>
          <p:cNvSpPr txBox="1">
            <a:spLocks noChangeArrowheads="1"/>
          </p:cNvSpPr>
          <p:nvPr/>
        </p:nvSpPr>
        <p:spPr bwMode="auto">
          <a:xfrm>
            <a:off x="2590800" y="2895600"/>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a:t>Thermal diffusivity</a:t>
            </a:r>
            <a:endParaRPr lang="en-US" altLang="nl-NL"/>
          </a:p>
        </p:txBody>
      </p:sp>
      <p:sp>
        <p:nvSpPr>
          <p:cNvPr id="5126" name="Text Box 20"/>
          <p:cNvSpPr txBox="1">
            <a:spLocks noChangeArrowheads="1"/>
          </p:cNvSpPr>
          <p:nvPr/>
        </p:nvSpPr>
        <p:spPr bwMode="auto">
          <a:xfrm>
            <a:off x="4495800" y="1905000"/>
            <a:ext cx="388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b="1"/>
              <a:t>The steady state problem:</a:t>
            </a:r>
            <a:endParaRPr lang="en-US" altLang="nl-NL" b="1"/>
          </a:p>
        </p:txBody>
      </p:sp>
      <p:grpSp>
        <p:nvGrpSpPr>
          <p:cNvPr id="5127" name="Group 24"/>
          <p:cNvGrpSpPr>
            <a:grpSpLocks noChangeAspect="1"/>
          </p:cNvGrpSpPr>
          <p:nvPr/>
        </p:nvGrpSpPr>
        <p:grpSpPr bwMode="auto">
          <a:xfrm>
            <a:off x="5486400" y="2362200"/>
            <a:ext cx="2184400" cy="2184400"/>
            <a:chOff x="3456" y="1488"/>
            <a:chExt cx="1376" cy="1376"/>
          </a:xfrm>
        </p:grpSpPr>
        <p:sp>
          <p:nvSpPr>
            <p:cNvPr id="5141" name="AutoShape 23"/>
            <p:cNvSpPr>
              <a:spLocks noChangeAspect="1" noChangeArrowheads="1" noTextEdit="1"/>
            </p:cNvSpPr>
            <p:nvPr/>
          </p:nvSpPr>
          <p:spPr bwMode="auto">
            <a:xfrm>
              <a:off x="3456" y="1488"/>
              <a:ext cx="1376" cy="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5142" name="Line 25"/>
            <p:cNvSpPr>
              <a:spLocks noChangeShapeType="1"/>
            </p:cNvSpPr>
            <p:nvPr/>
          </p:nvSpPr>
          <p:spPr bwMode="auto">
            <a:xfrm>
              <a:off x="3494" y="2526"/>
              <a:ext cx="367" cy="0"/>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5143" name="Line 26"/>
            <p:cNvSpPr>
              <a:spLocks noChangeShapeType="1"/>
            </p:cNvSpPr>
            <p:nvPr/>
          </p:nvSpPr>
          <p:spPr bwMode="auto">
            <a:xfrm>
              <a:off x="4077" y="2526"/>
              <a:ext cx="367" cy="0"/>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5144" name="Rectangle 27"/>
            <p:cNvSpPr>
              <a:spLocks noChangeArrowheads="1"/>
            </p:cNvSpPr>
            <p:nvPr/>
          </p:nvSpPr>
          <p:spPr bwMode="auto">
            <a:xfrm>
              <a:off x="4678" y="238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5145" name="Rectangle 28"/>
            <p:cNvSpPr>
              <a:spLocks noChangeArrowheads="1"/>
            </p:cNvSpPr>
            <p:nvPr/>
          </p:nvSpPr>
          <p:spPr bwMode="auto">
            <a:xfrm>
              <a:off x="4099" y="153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5146" name="Rectangle 29"/>
            <p:cNvSpPr>
              <a:spLocks noChangeArrowheads="1"/>
            </p:cNvSpPr>
            <p:nvPr/>
          </p:nvSpPr>
          <p:spPr bwMode="auto">
            <a:xfrm>
              <a:off x="4331" y="254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a:t>
              </a:r>
              <a:endParaRPr lang="en-US" altLang="nl-NL"/>
            </a:p>
          </p:txBody>
        </p:sp>
        <p:sp>
          <p:nvSpPr>
            <p:cNvPr id="5147" name="Rectangle 30"/>
            <p:cNvSpPr>
              <a:spLocks noChangeArrowheads="1"/>
            </p:cNvSpPr>
            <p:nvPr/>
          </p:nvSpPr>
          <p:spPr bwMode="auto">
            <a:xfrm>
              <a:off x="4218" y="2221"/>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a:t>
              </a:r>
              <a:endParaRPr lang="en-US" altLang="nl-NL"/>
            </a:p>
          </p:txBody>
        </p:sp>
        <p:sp>
          <p:nvSpPr>
            <p:cNvPr id="5148" name="Rectangle 31"/>
            <p:cNvSpPr>
              <a:spLocks noChangeArrowheads="1"/>
            </p:cNvSpPr>
            <p:nvPr/>
          </p:nvSpPr>
          <p:spPr bwMode="auto">
            <a:xfrm>
              <a:off x="3746" y="254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a:t>
              </a:r>
              <a:endParaRPr lang="en-US" altLang="nl-NL"/>
            </a:p>
          </p:txBody>
        </p:sp>
        <p:sp>
          <p:nvSpPr>
            <p:cNvPr id="5149" name="Rectangle 32"/>
            <p:cNvSpPr>
              <a:spLocks noChangeArrowheads="1"/>
            </p:cNvSpPr>
            <p:nvPr/>
          </p:nvSpPr>
          <p:spPr bwMode="auto">
            <a:xfrm>
              <a:off x="3634" y="2221"/>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a:t>
              </a:r>
              <a:endParaRPr lang="en-US" altLang="nl-NL"/>
            </a:p>
          </p:txBody>
        </p:sp>
        <p:sp>
          <p:nvSpPr>
            <p:cNvPr id="5150" name="Rectangle 33"/>
            <p:cNvSpPr>
              <a:spLocks noChangeArrowheads="1"/>
            </p:cNvSpPr>
            <p:nvPr/>
          </p:nvSpPr>
          <p:spPr bwMode="auto">
            <a:xfrm>
              <a:off x="3658" y="1514"/>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a:t>
              </a:r>
              <a:endParaRPr lang="en-US" altLang="nl-NL"/>
            </a:p>
          </p:txBody>
        </p:sp>
        <p:sp>
          <p:nvSpPr>
            <p:cNvPr id="5151" name="Rectangle 34"/>
            <p:cNvSpPr>
              <a:spLocks noChangeArrowheads="1"/>
            </p:cNvSpPr>
            <p:nvPr/>
          </p:nvSpPr>
          <p:spPr bwMode="auto">
            <a:xfrm>
              <a:off x="4504" y="2356"/>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a:t>
              </a:r>
              <a:endParaRPr lang="en-US" altLang="nl-NL"/>
            </a:p>
          </p:txBody>
        </p:sp>
        <p:sp>
          <p:nvSpPr>
            <p:cNvPr id="5152" name="Rectangle 35"/>
            <p:cNvSpPr>
              <a:spLocks noChangeArrowheads="1"/>
            </p:cNvSpPr>
            <p:nvPr/>
          </p:nvSpPr>
          <p:spPr bwMode="auto">
            <a:xfrm>
              <a:off x="4103" y="2533"/>
              <a:ext cx="1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a:t>
              </a:r>
              <a:endParaRPr lang="en-US" altLang="nl-NL"/>
            </a:p>
          </p:txBody>
        </p:sp>
        <p:sp>
          <p:nvSpPr>
            <p:cNvPr id="5153" name="Rectangle 36"/>
            <p:cNvSpPr>
              <a:spLocks noChangeArrowheads="1"/>
            </p:cNvSpPr>
            <p:nvPr/>
          </p:nvSpPr>
          <p:spPr bwMode="auto">
            <a:xfrm>
              <a:off x="4089" y="2213"/>
              <a:ext cx="1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a:t>
              </a:r>
              <a:endParaRPr lang="en-US" altLang="nl-NL"/>
            </a:p>
          </p:txBody>
        </p:sp>
        <p:sp>
          <p:nvSpPr>
            <p:cNvPr id="5154" name="Rectangle 37"/>
            <p:cNvSpPr>
              <a:spLocks noChangeArrowheads="1"/>
            </p:cNvSpPr>
            <p:nvPr/>
          </p:nvSpPr>
          <p:spPr bwMode="auto">
            <a:xfrm>
              <a:off x="3907" y="2356"/>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a:t>
              </a:r>
              <a:endParaRPr lang="en-US" altLang="nl-NL"/>
            </a:p>
          </p:txBody>
        </p:sp>
        <p:sp>
          <p:nvSpPr>
            <p:cNvPr id="5155" name="Rectangle 38"/>
            <p:cNvSpPr>
              <a:spLocks noChangeArrowheads="1"/>
            </p:cNvSpPr>
            <p:nvPr/>
          </p:nvSpPr>
          <p:spPr bwMode="auto">
            <a:xfrm>
              <a:off x="3521" y="2533"/>
              <a:ext cx="1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a:t>
              </a:r>
              <a:endParaRPr lang="en-US" altLang="nl-NL"/>
            </a:p>
          </p:txBody>
        </p:sp>
        <p:sp>
          <p:nvSpPr>
            <p:cNvPr id="5156" name="Rectangle 39"/>
            <p:cNvSpPr>
              <a:spLocks noChangeArrowheads="1"/>
            </p:cNvSpPr>
            <p:nvPr/>
          </p:nvSpPr>
          <p:spPr bwMode="auto">
            <a:xfrm>
              <a:off x="3505" y="2213"/>
              <a:ext cx="1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a:t>
              </a:r>
              <a:endParaRPr lang="en-US" altLang="nl-NL"/>
            </a:p>
          </p:txBody>
        </p:sp>
        <p:sp>
          <p:nvSpPr>
            <p:cNvPr id="5157" name="Rectangle 40"/>
            <p:cNvSpPr>
              <a:spLocks noChangeArrowheads="1"/>
            </p:cNvSpPr>
            <p:nvPr/>
          </p:nvSpPr>
          <p:spPr bwMode="auto">
            <a:xfrm>
              <a:off x="3926" y="1506"/>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a:t>
              </a:r>
              <a:endParaRPr lang="en-US" altLang="nl-NL"/>
            </a:p>
          </p:txBody>
        </p:sp>
        <p:sp>
          <p:nvSpPr>
            <p:cNvPr id="5158" name="Rectangle 41"/>
            <p:cNvSpPr>
              <a:spLocks noChangeArrowheads="1"/>
            </p:cNvSpPr>
            <p:nvPr/>
          </p:nvSpPr>
          <p:spPr bwMode="auto">
            <a:xfrm>
              <a:off x="3483" y="1506"/>
              <a:ext cx="1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Ñ</a:t>
              </a:r>
              <a:endParaRPr lang="en-US" altLang="nl-NL"/>
            </a:p>
          </p:txBody>
        </p:sp>
        <p:sp>
          <p:nvSpPr>
            <p:cNvPr id="5159" name="Rectangle 42"/>
            <p:cNvSpPr>
              <a:spLocks noChangeArrowheads="1"/>
            </p:cNvSpPr>
            <p:nvPr/>
          </p:nvSpPr>
          <p:spPr bwMode="auto">
            <a:xfrm>
              <a:off x="4212" y="2559"/>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y</a:t>
              </a:r>
              <a:endParaRPr lang="en-US" altLang="nl-NL"/>
            </a:p>
          </p:txBody>
        </p:sp>
        <p:sp>
          <p:nvSpPr>
            <p:cNvPr id="5160" name="Rectangle 43"/>
            <p:cNvSpPr>
              <a:spLocks noChangeArrowheads="1"/>
            </p:cNvSpPr>
            <p:nvPr/>
          </p:nvSpPr>
          <p:spPr bwMode="auto">
            <a:xfrm>
              <a:off x="4281" y="2239"/>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T</a:t>
              </a:r>
              <a:endParaRPr lang="en-US" altLang="nl-NL"/>
            </a:p>
          </p:txBody>
        </p:sp>
        <p:sp>
          <p:nvSpPr>
            <p:cNvPr id="5161" name="Rectangle 44"/>
            <p:cNvSpPr>
              <a:spLocks noChangeArrowheads="1"/>
            </p:cNvSpPr>
            <p:nvPr/>
          </p:nvSpPr>
          <p:spPr bwMode="auto">
            <a:xfrm>
              <a:off x="3631" y="2559"/>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x</a:t>
              </a:r>
              <a:endParaRPr lang="en-US" altLang="nl-NL"/>
            </a:p>
          </p:txBody>
        </p:sp>
        <p:sp>
          <p:nvSpPr>
            <p:cNvPr id="5162" name="Rectangle 45"/>
            <p:cNvSpPr>
              <a:spLocks noChangeArrowheads="1"/>
            </p:cNvSpPr>
            <p:nvPr/>
          </p:nvSpPr>
          <p:spPr bwMode="auto">
            <a:xfrm>
              <a:off x="3698" y="2239"/>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T</a:t>
              </a:r>
              <a:endParaRPr lang="en-US" altLang="nl-NL"/>
            </a:p>
          </p:txBody>
        </p:sp>
        <p:sp>
          <p:nvSpPr>
            <p:cNvPr id="5163" name="Rectangle 46"/>
            <p:cNvSpPr>
              <a:spLocks noChangeArrowheads="1"/>
            </p:cNvSpPr>
            <p:nvPr/>
          </p:nvSpPr>
          <p:spPr bwMode="auto">
            <a:xfrm>
              <a:off x="3721" y="1532"/>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T</a:t>
              </a:r>
              <a:endParaRPr lang="en-US" altLang="nl-NL"/>
            </a:p>
          </p:txBody>
        </p:sp>
      </p:grpSp>
      <p:sp>
        <p:nvSpPr>
          <p:cNvPr id="5128" name="Rectangle 47"/>
          <p:cNvSpPr>
            <a:spLocks noChangeArrowheads="1"/>
          </p:cNvSpPr>
          <p:nvPr/>
        </p:nvSpPr>
        <p:spPr bwMode="auto">
          <a:xfrm>
            <a:off x="1981200" y="4267200"/>
            <a:ext cx="1295400" cy="1219200"/>
          </a:xfrm>
          <a:prstGeom prst="rect">
            <a:avLst/>
          </a:prstGeom>
          <a:solidFill>
            <a:schemeClr val="folHlink"/>
          </a:solidFill>
          <a:ln w="25400">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5129" name="Line 48"/>
          <p:cNvSpPr>
            <a:spLocks noChangeShapeType="1"/>
          </p:cNvSpPr>
          <p:nvPr/>
        </p:nvSpPr>
        <p:spPr bwMode="auto">
          <a:xfrm>
            <a:off x="1905000" y="55626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5130" name="Line 49"/>
          <p:cNvSpPr>
            <a:spLocks noChangeShapeType="1"/>
          </p:cNvSpPr>
          <p:nvPr/>
        </p:nvSpPr>
        <p:spPr bwMode="auto">
          <a:xfrm flipV="1">
            <a:off x="1905000" y="4038600"/>
            <a:ext cx="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5131" name="Text Box 50"/>
          <p:cNvSpPr txBox="1">
            <a:spLocks noChangeArrowheads="1"/>
          </p:cNvSpPr>
          <p:nvPr/>
        </p:nvSpPr>
        <p:spPr bwMode="auto">
          <a:xfrm>
            <a:off x="3581400" y="5410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a:t>x</a:t>
            </a:r>
            <a:endParaRPr lang="en-US" altLang="nl-NL"/>
          </a:p>
        </p:txBody>
      </p:sp>
      <p:sp>
        <p:nvSpPr>
          <p:cNvPr id="5132" name="Text Box 51"/>
          <p:cNvSpPr txBox="1">
            <a:spLocks noChangeArrowheads="1"/>
          </p:cNvSpPr>
          <p:nvPr/>
        </p:nvSpPr>
        <p:spPr bwMode="auto">
          <a:xfrm>
            <a:off x="1676400" y="3581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a:t>y</a:t>
            </a:r>
            <a:endParaRPr lang="en-US" altLang="nl-NL"/>
          </a:p>
        </p:txBody>
      </p:sp>
      <p:sp>
        <p:nvSpPr>
          <p:cNvPr id="5133" name="Text Box 52"/>
          <p:cNvSpPr txBox="1">
            <a:spLocks noChangeArrowheads="1"/>
          </p:cNvSpPr>
          <p:nvPr/>
        </p:nvSpPr>
        <p:spPr bwMode="auto">
          <a:xfrm>
            <a:off x="2133600" y="5638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T=T</a:t>
            </a:r>
            <a:r>
              <a:rPr lang="nl-NL" altLang="nl-NL" baseline="-25000"/>
              <a:t>b1</a:t>
            </a:r>
            <a:endParaRPr lang="en-US" altLang="nl-NL" baseline="-25000"/>
          </a:p>
        </p:txBody>
      </p:sp>
      <p:sp>
        <p:nvSpPr>
          <p:cNvPr id="5134" name="Text Box 53"/>
          <p:cNvSpPr txBox="1">
            <a:spLocks noChangeArrowheads="1"/>
          </p:cNvSpPr>
          <p:nvPr/>
        </p:nvSpPr>
        <p:spPr bwMode="auto">
          <a:xfrm>
            <a:off x="2133600" y="3810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T=T</a:t>
            </a:r>
            <a:r>
              <a:rPr lang="nl-NL" altLang="nl-NL" baseline="-25000"/>
              <a:t>b2</a:t>
            </a:r>
            <a:endParaRPr lang="en-US" altLang="nl-NL" baseline="-25000"/>
          </a:p>
        </p:txBody>
      </p:sp>
      <p:sp>
        <p:nvSpPr>
          <p:cNvPr id="5135" name="Text Box 54"/>
          <p:cNvSpPr txBox="1">
            <a:spLocks noChangeArrowheads="1"/>
          </p:cNvSpPr>
          <p:nvPr/>
        </p:nvSpPr>
        <p:spPr bwMode="auto">
          <a:xfrm>
            <a:off x="3352800" y="47244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T=T</a:t>
            </a:r>
            <a:r>
              <a:rPr lang="nl-NL" altLang="nl-NL" baseline="-25000"/>
              <a:t>b4</a:t>
            </a:r>
            <a:endParaRPr lang="en-US" altLang="nl-NL" baseline="-25000"/>
          </a:p>
        </p:txBody>
      </p:sp>
      <p:sp>
        <p:nvSpPr>
          <p:cNvPr id="5136" name="Text Box 55"/>
          <p:cNvSpPr txBox="1">
            <a:spLocks noChangeArrowheads="1"/>
          </p:cNvSpPr>
          <p:nvPr/>
        </p:nvSpPr>
        <p:spPr bwMode="auto">
          <a:xfrm>
            <a:off x="1066800" y="46482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T=T</a:t>
            </a:r>
            <a:r>
              <a:rPr lang="nl-NL" altLang="nl-NL" baseline="-25000"/>
              <a:t>b3</a:t>
            </a:r>
            <a:endParaRPr lang="en-US" altLang="nl-NL" baseline="-25000"/>
          </a:p>
        </p:txBody>
      </p:sp>
      <p:sp>
        <p:nvSpPr>
          <p:cNvPr id="5140" name="Line 59"/>
          <p:cNvSpPr>
            <a:spLocks noChangeShapeType="1"/>
          </p:cNvSpPr>
          <p:nvPr/>
        </p:nvSpPr>
        <p:spPr bwMode="auto">
          <a:xfrm flipH="1">
            <a:off x="1219200" y="21336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nl-NL" altLang="nl-NL" smtClean="0"/>
              <a:t>TRACK TEMPERATURE ON A GRID</a:t>
            </a:r>
            <a:endParaRPr lang="en-US" altLang="nl-NL" smtClean="0"/>
          </a:p>
        </p:txBody>
      </p:sp>
      <p:sp>
        <p:nvSpPr>
          <p:cNvPr id="6147" name="Rectangle 5"/>
          <p:cNvSpPr>
            <a:spLocks noChangeArrowheads="1"/>
          </p:cNvSpPr>
          <p:nvPr/>
        </p:nvSpPr>
        <p:spPr bwMode="auto">
          <a:xfrm>
            <a:off x="1524000" y="1752600"/>
            <a:ext cx="3962400" cy="3581400"/>
          </a:xfrm>
          <a:prstGeom prst="rect">
            <a:avLst/>
          </a:prstGeom>
          <a:solidFill>
            <a:schemeClr val="folHlink"/>
          </a:solidFill>
          <a:ln w="25400">
            <a:solidFill>
              <a:schemeClr val="accent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48" name="Line 6"/>
          <p:cNvSpPr>
            <a:spLocks noChangeShapeType="1"/>
          </p:cNvSpPr>
          <p:nvPr/>
        </p:nvSpPr>
        <p:spPr bwMode="auto">
          <a:xfrm>
            <a:off x="2514600" y="1752600"/>
            <a:ext cx="0" cy="3581400"/>
          </a:xfrm>
          <a:prstGeom prst="line">
            <a:avLst/>
          </a:prstGeom>
          <a:noFill/>
          <a:ln w="15875">
            <a:solidFill>
              <a:schemeClr val="accent1"/>
            </a:solidFill>
            <a:prstDash val="dash"/>
            <a:round/>
            <a:headEnd/>
            <a:tailEnd/>
          </a:ln>
          <a:extLst>
            <a:ext uri="{909E8E84-426E-40DD-AFC4-6F175D3DCCD1}">
              <a14:hiddenFill xmlns:a14="http://schemas.microsoft.com/office/drawing/2010/main">
                <a:noFill/>
              </a14:hiddenFill>
            </a:ext>
          </a:extLst>
        </p:spPr>
        <p:txBody>
          <a:bodyPr/>
          <a:lstStyle/>
          <a:p>
            <a:endParaRPr lang="nl-NL"/>
          </a:p>
        </p:txBody>
      </p:sp>
      <p:sp>
        <p:nvSpPr>
          <p:cNvPr id="6149" name="Line 7"/>
          <p:cNvSpPr>
            <a:spLocks noChangeShapeType="1"/>
          </p:cNvSpPr>
          <p:nvPr/>
        </p:nvSpPr>
        <p:spPr bwMode="auto">
          <a:xfrm>
            <a:off x="3505200" y="1752600"/>
            <a:ext cx="0" cy="3581400"/>
          </a:xfrm>
          <a:prstGeom prst="line">
            <a:avLst/>
          </a:prstGeom>
          <a:noFill/>
          <a:ln w="15875">
            <a:solidFill>
              <a:schemeClr val="accent1"/>
            </a:solidFill>
            <a:prstDash val="dash"/>
            <a:round/>
            <a:headEnd/>
            <a:tailEnd/>
          </a:ln>
          <a:extLst>
            <a:ext uri="{909E8E84-426E-40DD-AFC4-6F175D3DCCD1}">
              <a14:hiddenFill xmlns:a14="http://schemas.microsoft.com/office/drawing/2010/main">
                <a:noFill/>
              </a14:hiddenFill>
            </a:ext>
          </a:extLst>
        </p:spPr>
        <p:txBody>
          <a:bodyPr/>
          <a:lstStyle/>
          <a:p>
            <a:endParaRPr lang="nl-NL"/>
          </a:p>
        </p:txBody>
      </p:sp>
      <p:sp>
        <p:nvSpPr>
          <p:cNvPr id="6150" name="Line 8"/>
          <p:cNvSpPr>
            <a:spLocks noChangeShapeType="1"/>
          </p:cNvSpPr>
          <p:nvPr/>
        </p:nvSpPr>
        <p:spPr bwMode="auto">
          <a:xfrm>
            <a:off x="4572000" y="1752600"/>
            <a:ext cx="0" cy="3581400"/>
          </a:xfrm>
          <a:prstGeom prst="line">
            <a:avLst/>
          </a:prstGeom>
          <a:noFill/>
          <a:ln w="15875">
            <a:solidFill>
              <a:schemeClr val="accent1"/>
            </a:solidFill>
            <a:prstDash val="dash"/>
            <a:round/>
            <a:headEnd/>
            <a:tailEnd/>
          </a:ln>
          <a:extLst>
            <a:ext uri="{909E8E84-426E-40DD-AFC4-6F175D3DCCD1}">
              <a14:hiddenFill xmlns:a14="http://schemas.microsoft.com/office/drawing/2010/main">
                <a:noFill/>
              </a14:hiddenFill>
            </a:ext>
          </a:extLst>
        </p:spPr>
        <p:txBody>
          <a:bodyPr/>
          <a:lstStyle/>
          <a:p>
            <a:endParaRPr lang="nl-NL"/>
          </a:p>
        </p:txBody>
      </p:sp>
      <p:sp>
        <p:nvSpPr>
          <p:cNvPr id="6151" name="Line 9"/>
          <p:cNvSpPr>
            <a:spLocks noChangeShapeType="1"/>
          </p:cNvSpPr>
          <p:nvPr/>
        </p:nvSpPr>
        <p:spPr bwMode="auto">
          <a:xfrm>
            <a:off x="1524000" y="2590800"/>
            <a:ext cx="3962400" cy="0"/>
          </a:xfrm>
          <a:prstGeom prst="line">
            <a:avLst/>
          </a:prstGeom>
          <a:noFill/>
          <a:ln w="19050">
            <a:solidFill>
              <a:schemeClr val="accent1"/>
            </a:solidFill>
            <a:prstDash val="dash"/>
            <a:round/>
            <a:headEnd/>
            <a:tailEnd/>
          </a:ln>
          <a:extLst>
            <a:ext uri="{909E8E84-426E-40DD-AFC4-6F175D3DCCD1}">
              <a14:hiddenFill xmlns:a14="http://schemas.microsoft.com/office/drawing/2010/main">
                <a:noFill/>
              </a14:hiddenFill>
            </a:ext>
          </a:extLst>
        </p:spPr>
        <p:txBody>
          <a:bodyPr/>
          <a:lstStyle/>
          <a:p>
            <a:endParaRPr lang="nl-NL"/>
          </a:p>
        </p:txBody>
      </p:sp>
      <p:sp>
        <p:nvSpPr>
          <p:cNvPr id="6152" name="Line 10"/>
          <p:cNvSpPr>
            <a:spLocks noChangeShapeType="1"/>
          </p:cNvSpPr>
          <p:nvPr/>
        </p:nvSpPr>
        <p:spPr bwMode="auto">
          <a:xfrm>
            <a:off x="1524000" y="3505200"/>
            <a:ext cx="3962400" cy="0"/>
          </a:xfrm>
          <a:prstGeom prst="line">
            <a:avLst/>
          </a:prstGeom>
          <a:noFill/>
          <a:ln w="19050">
            <a:solidFill>
              <a:schemeClr val="accent1"/>
            </a:solidFill>
            <a:prstDash val="dash"/>
            <a:round/>
            <a:headEnd/>
            <a:tailEnd/>
          </a:ln>
          <a:extLst>
            <a:ext uri="{909E8E84-426E-40DD-AFC4-6F175D3DCCD1}">
              <a14:hiddenFill xmlns:a14="http://schemas.microsoft.com/office/drawing/2010/main">
                <a:noFill/>
              </a14:hiddenFill>
            </a:ext>
          </a:extLst>
        </p:spPr>
        <p:txBody>
          <a:bodyPr/>
          <a:lstStyle/>
          <a:p>
            <a:endParaRPr lang="nl-NL"/>
          </a:p>
        </p:txBody>
      </p:sp>
      <p:sp>
        <p:nvSpPr>
          <p:cNvPr id="6153" name="Line 11"/>
          <p:cNvSpPr>
            <a:spLocks noChangeShapeType="1"/>
          </p:cNvSpPr>
          <p:nvPr/>
        </p:nvSpPr>
        <p:spPr bwMode="auto">
          <a:xfrm>
            <a:off x="1524000" y="4495800"/>
            <a:ext cx="3962400" cy="0"/>
          </a:xfrm>
          <a:prstGeom prst="line">
            <a:avLst/>
          </a:prstGeom>
          <a:noFill/>
          <a:ln w="19050">
            <a:solidFill>
              <a:schemeClr val="accent1"/>
            </a:solidFill>
            <a:prstDash val="dash"/>
            <a:round/>
            <a:headEnd/>
            <a:tailEnd/>
          </a:ln>
          <a:extLst>
            <a:ext uri="{909E8E84-426E-40DD-AFC4-6F175D3DCCD1}">
              <a14:hiddenFill xmlns:a14="http://schemas.microsoft.com/office/drawing/2010/main">
                <a:noFill/>
              </a14:hiddenFill>
            </a:ext>
          </a:extLst>
        </p:spPr>
        <p:txBody>
          <a:bodyPr/>
          <a:lstStyle/>
          <a:p>
            <a:endParaRPr lang="nl-NL"/>
          </a:p>
        </p:txBody>
      </p:sp>
      <p:sp>
        <p:nvSpPr>
          <p:cNvPr id="6154" name="Text Box 12"/>
          <p:cNvSpPr txBox="1">
            <a:spLocks noChangeArrowheads="1"/>
          </p:cNvSpPr>
          <p:nvPr/>
        </p:nvSpPr>
        <p:spPr bwMode="auto">
          <a:xfrm>
            <a:off x="1143000" y="5486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dirty="0"/>
              <a:t>i =1</a:t>
            </a:r>
            <a:endParaRPr lang="en-US" altLang="nl-NL" dirty="0"/>
          </a:p>
        </p:txBody>
      </p:sp>
      <p:sp>
        <p:nvSpPr>
          <p:cNvPr id="6155" name="Text Box 13"/>
          <p:cNvSpPr txBox="1">
            <a:spLocks noChangeArrowheads="1"/>
          </p:cNvSpPr>
          <p:nvPr/>
        </p:nvSpPr>
        <p:spPr bwMode="auto">
          <a:xfrm>
            <a:off x="2133600" y="5486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i =2</a:t>
            </a:r>
            <a:endParaRPr lang="en-US" altLang="nl-NL"/>
          </a:p>
        </p:txBody>
      </p:sp>
      <p:sp>
        <p:nvSpPr>
          <p:cNvPr id="6156" name="Text Box 14"/>
          <p:cNvSpPr txBox="1">
            <a:spLocks noChangeArrowheads="1"/>
          </p:cNvSpPr>
          <p:nvPr/>
        </p:nvSpPr>
        <p:spPr bwMode="auto">
          <a:xfrm>
            <a:off x="3124200" y="550068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i =3</a:t>
            </a:r>
            <a:endParaRPr lang="en-US" altLang="nl-NL"/>
          </a:p>
        </p:txBody>
      </p:sp>
      <p:sp>
        <p:nvSpPr>
          <p:cNvPr id="6157" name="Text Box 16"/>
          <p:cNvSpPr txBox="1">
            <a:spLocks noChangeArrowheads="1"/>
          </p:cNvSpPr>
          <p:nvPr/>
        </p:nvSpPr>
        <p:spPr bwMode="auto">
          <a:xfrm>
            <a:off x="609600" y="5119687"/>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j =1</a:t>
            </a:r>
            <a:endParaRPr lang="en-US" altLang="nl-NL"/>
          </a:p>
        </p:txBody>
      </p:sp>
      <p:sp>
        <p:nvSpPr>
          <p:cNvPr id="6158" name="Text Box 17"/>
          <p:cNvSpPr txBox="1">
            <a:spLocks noChangeArrowheads="1"/>
          </p:cNvSpPr>
          <p:nvPr/>
        </p:nvSpPr>
        <p:spPr bwMode="auto">
          <a:xfrm>
            <a:off x="609600" y="4205287"/>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j =2</a:t>
            </a:r>
            <a:endParaRPr lang="en-US" altLang="nl-NL"/>
          </a:p>
        </p:txBody>
      </p:sp>
      <p:sp>
        <p:nvSpPr>
          <p:cNvPr id="6159" name="Text Box 18"/>
          <p:cNvSpPr txBox="1">
            <a:spLocks noChangeArrowheads="1"/>
          </p:cNvSpPr>
          <p:nvPr/>
        </p:nvSpPr>
        <p:spPr bwMode="auto">
          <a:xfrm>
            <a:off x="609600" y="3305175"/>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dirty="0"/>
              <a:t>j =3</a:t>
            </a:r>
            <a:endParaRPr lang="en-US" altLang="nl-NL" dirty="0"/>
          </a:p>
        </p:txBody>
      </p:sp>
      <p:sp>
        <p:nvSpPr>
          <p:cNvPr id="6160" name="Text Box 19"/>
          <p:cNvSpPr txBox="1">
            <a:spLocks noChangeArrowheads="1"/>
          </p:cNvSpPr>
          <p:nvPr/>
        </p:nvSpPr>
        <p:spPr bwMode="auto">
          <a:xfrm>
            <a:off x="1524000" y="48148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T</a:t>
            </a:r>
            <a:r>
              <a:rPr lang="nl-NL" altLang="nl-NL" baseline="-25000"/>
              <a:t>1</a:t>
            </a:r>
            <a:endParaRPr lang="en-US" altLang="nl-NL" baseline="-25000"/>
          </a:p>
        </p:txBody>
      </p:sp>
      <p:sp>
        <p:nvSpPr>
          <p:cNvPr id="6161" name="Text Box 20"/>
          <p:cNvSpPr txBox="1">
            <a:spLocks noChangeArrowheads="1"/>
          </p:cNvSpPr>
          <p:nvPr/>
        </p:nvSpPr>
        <p:spPr bwMode="auto">
          <a:xfrm>
            <a:off x="2514600" y="48148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T</a:t>
            </a:r>
            <a:r>
              <a:rPr lang="nl-NL" altLang="nl-NL" baseline="-25000"/>
              <a:t>2</a:t>
            </a:r>
            <a:endParaRPr lang="en-US" altLang="nl-NL" baseline="-25000"/>
          </a:p>
        </p:txBody>
      </p:sp>
      <p:sp>
        <p:nvSpPr>
          <p:cNvPr id="6162" name="Text Box 21"/>
          <p:cNvSpPr txBox="1">
            <a:spLocks noChangeArrowheads="1"/>
          </p:cNvSpPr>
          <p:nvPr/>
        </p:nvSpPr>
        <p:spPr bwMode="auto">
          <a:xfrm>
            <a:off x="3505200" y="48006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T</a:t>
            </a:r>
            <a:r>
              <a:rPr lang="nl-NL" altLang="nl-NL" baseline="-25000"/>
              <a:t>3</a:t>
            </a:r>
            <a:endParaRPr lang="en-US" altLang="nl-NL" baseline="-25000"/>
          </a:p>
        </p:txBody>
      </p:sp>
      <p:sp>
        <p:nvSpPr>
          <p:cNvPr id="6163" name="Text Box 22"/>
          <p:cNvSpPr txBox="1">
            <a:spLocks noChangeArrowheads="1"/>
          </p:cNvSpPr>
          <p:nvPr/>
        </p:nvSpPr>
        <p:spPr bwMode="auto">
          <a:xfrm>
            <a:off x="1524000" y="3886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T</a:t>
            </a:r>
            <a:r>
              <a:rPr lang="nl-NL" altLang="nl-NL" baseline="-25000"/>
              <a:t>Nx+1</a:t>
            </a:r>
            <a:endParaRPr lang="en-US" altLang="nl-NL" baseline="-25000"/>
          </a:p>
        </p:txBody>
      </p:sp>
      <p:sp>
        <p:nvSpPr>
          <p:cNvPr id="6164" name="Text Box 23"/>
          <p:cNvSpPr txBox="1">
            <a:spLocks noChangeArrowheads="1"/>
          </p:cNvSpPr>
          <p:nvPr/>
        </p:nvSpPr>
        <p:spPr bwMode="auto">
          <a:xfrm>
            <a:off x="2590800" y="3900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T</a:t>
            </a:r>
            <a:r>
              <a:rPr lang="nl-NL" altLang="nl-NL" baseline="-25000"/>
              <a:t>Nx+2</a:t>
            </a:r>
            <a:endParaRPr lang="en-US" altLang="nl-NL" baseline="-25000"/>
          </a:p>
        </p:txBody>
      </p:sp>
      <p:sp>
        <p:nvSpPr>
          <p:cNvPr id="6165" name="Text Box 24"/>
          <p:cNvSpPr txBox="1">
            <a:spLocks noChangeArrowheads="1"/>
          </p:cNvSpPr>
          <p:nvPr/>
        </p:nvSpPr>
        <p:spPr bwMode="auto">
          <a:xfrm>
            <a:off x="3505200" y="3900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T</a:t>
            </a:r>
            <a:r>
              <a:rPr lang="nl-NL" altLang="nl-NL" baseline="-25000"/>
              <a:t>Nx+3</a:t>
            </a:r>
            <a:endParaRPr lang="en-US" altLang="nl-NL" baseline="-25000"/>
          </a:p>
        </p:txBody>
      </p:sp>
      <p:sp>
        <p:nvSpPr>
          <p:cNvPr id="6166" name="Text Box 26"/>
          <p:cNvSpPr txBox="1">
            <a:spLocks noChangeArrowheads="1"/>
          </p:cNvSpPr>
          <p:nvPr/>
        </p:nvSpPr>
        <p:spPr bwMode="auto">
          <a:xfrm>
            <a:off x="5410200" y="53340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i =Nx</a:t>
            </a:r>
            <a:endParaRPr lang="en-US" altLang="nl-NL"/>
          </a:p>
        </p:txBody>
      </p:sp>
      <p:sp>
        <p:nvSpPr>
          <p:cNvPr id="6167" name="Text Box 27"/>
          <p:cNvSpPr txBox="1">
            <a:spLocks noChangeArrowheads="1"/>
          </p:cNvSpPr>
          <p:nvPr/>
        </p:nvSpPr>
        <p:spPr bwMode="auto">
          <a:xfrm>
            <a:off x="609600" y="15240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j =Ny</a:t>
            </a:r>
            <a:endParaRPr lang="en-US" altLang="nl-NL"/>
          </a:p>
        </p:txBody>
      </p:sp>
      <p:sp>
        <p:nvSpPr>
          <p:cNvPr id="6168" name="Text Box 28"/>
          <p:cNvSpPr txBox="1">
            <a:spLocks noChangeArrowheads="1"/>
          </p:cNvSpPr>
          <p:nvPr/>
        </p:nvSpPr>
        <p:spPr bwMode="auto">
          <a:xfrm>
            <a:off x="4572000" y="4800600"/>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b="1" baseline="-25000"/>
              <a:t>…</a:t>
            </a:r>
            <a:endParaRPr lang="en-US" altLang="nl-NL" b="1" baseline="-25000"/>
          </a:p>
        </p:txBody>
      </p:sp>
      <p:sp>
        <p:nvSpPr>
          <p:cNvPr id="6169" name="Text Box 29"/>
          <p:cNvSpPr txBox="1">
            <a:spLocks noChangeArrowheads="1"/>
          </p:cNvSpPr>
          <p:nvPr/>
        </p:nvSpPr>
        <p:spPr bwMode="auto">
          <a:xfrm>
            <a:off x="4495800" y="3962400"/>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b="1" baseline="-25000"/>
              <a:t>…</a:t>
            </a:r>
            <a:endParaRPr lang="en-US" altLang="nl-NL" b="1" baseline="-25000"/>
          </a:p>
        </p:txBody>
      </p:sp>
      <p:sp>
        <p:nvSpPr>
          <p:cNvPr id="6170" name="Text Box 30"/>
          <p:cNvSpPr txBox="1">
            <a:spLocks noChangeArrowheads="1"/>
          </p:cNvSpPr>
          <p:nvPr/>
        </p:nvSpPr>
        <p:spPr bwMode="auto">
          <a:xfrm>
            <a:off x="5410200" y="48006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T</a:t>
            </a:r>
            <a:r>
              <a:rPr lang="nl-NL" altLang="nl-NL" baseline="-25000"/>
              <a:t>Nx</a:t>
            </a:r>
            <a:endParaRPr lang="en-US" altLang="nl-NL" baseline="-25000"/>
          </a:p>
        </p:txBody>
      </p:sp>
      <p:sp>
        <p:nvSpPr>
          <p:cNvPr id="6171" name="Text Box 31"/>
          <p:cNvSpPr txBox="1">
            <a:spLocks noChangeArrowheads="1"/>
          </p:cNvSpPr>
          <p:nvPr/>
        </p:nvSpPr>
        <p:spPr bwMode="auto">
          <a:xfrm>
            <a:off x="5410200" y="3962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T</a:t>
            </a:r>
            <a:r>
              <a:rPr lang="nl-NL" altLang="nl-NL" baseline="-25000"/>
              <a:t>2Nx</a:t>
            </a:r>
            <a:endParaRPr lang="en-US" altLang="nl-NL" baseline="-25000"/>
          </a:p>
        </p:txBody>
      </p:sp>
      <p:sp>
        <p:nvSpPr>
          <p:cNvPr id="6172" name="Text Box 34"/>
          <p:cNvSpPr txBox="1">
            <a:spLocks noChangeArrowheads="1"/>
          </p:cNvSpPr>
          <p:nvPr/>
        </p:nvSpPr>
        <p:spPr bwMode="auto">
          <a:xfrm>
            <a:off x="4991100" y="117157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(Ny-1)Nx+1</a:t>
            </a:r>
            <a:endParaRPr lang="en-US" altLang="nl-NL"/>
          </a:p>
        </p:txBody>
      </p:sp>
      <p:sp>
        <p:nvSpPr>
          <p:cNvPr id="6173" name="Text Box 35"/>
          <p:cNvSpPr txBox="1">
            <a:spLocks noChangeArrowheads="1"/>
          </p:cNvSpPr>
          <p:nvPr/>
        </p:nvSpPr>
        <p:spPr bwMode="auto">
          <a:xfrm>
            <a:off x="6324600" y="1676400"/>
            <a:ext cx="243840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dirty="0"/>
              <a:t>Index of a node is </a:t>
            </a:r>
            <a:r>
              <a:rPr lang="nl-NL" altLang="nl-NL" dirty="0" err="1"/>
              <a:t>given</a:t>
            </a:r>
            <a:r>
              <a:rPr lang="nl-NL" altLang="nl-NL" dirty="0"/>
              <a:t> </a:t>
            </a:r>
            <a:r>
              <a:rPr lang="nl-NL" altLang="nl-NL" dirty="0" err="1"/>
              <a:t>by</a:t>
            </a:r>
            <a:r>
              <a:rPr lang="nl-NL" altLang="nl-NL" dirty="0"/>
              <a:t>:</a:t>
            </a:r>
          </a:p>
          <a:p>
            <a:pPr eaLnBrk="1" hangingPunct="1">
              <a:spcBef>
                <a:spcPct val="50000"/>
              </a:spcBef>
            </a:pPr>
            <a:r>
              <a:rPr lang="nl-NL" altLang="nl-NL" dirty="0"/>
              <a:t>k</a:t>
            </a:r>
            <a:r>
              <a:rPr lang="nl-NL" altLang="nl-NL" dirty="0" smtClean="0"/>
              <a:t> </a:t>
            </a:r>
            <a:r>
              <a:rPr lang="nl-NL" altLang="nl-NL" dirty="0"/>
              <a:t>= i + </a:t>
            </a:r>
            <a:r>
              <a:rPr lang="nl-NL" altLang="nl-NL" dirty="0" err="1"/>
              <a:t>Nx</a:t>
            </a:r>
            <a:r>
              <a:rPr lang="nl-NL" altLang="nl-NL" dirty="0"/>
              <a:t>(j-1)</a:t>
            </a:r>
          </a:p>
          <a:p>
            <a:pPr eaLnBrk="1" hangingPunct="1">
              <a:spcBef>
                <a:spcPct val="50000"/>
              </a:spcBef>
            </a:pPr>
            <a:endParaRPr lang="nl-NL" altLang="nl-NL" dirty="0"/>
          </a:p>
          <a:p>
            <a:pPr eaLnBrk="1" hangingPunct="1">
              <a:spcBef>
                <a:spcPct val="50000"/>
              </a:spcBef>
            </a:pPr>
            <a:r>
              <a:rPr lang="nl-NL" altLang="nl-NL" dirty="0" err="1"/>
              <a:t>So</a:t>
            </a:r>
            <a:r>
              <a:rPr lang="nl-NL" altLang="nl-NL" dirty="0"/>
              <a:t> </a:t>
            </a:r>
            <a:r>
              <a:rPr lang="nl-NL" altLang="nl-NL" dirty="0" err="1"/>
              <a:t>that</a:t>
            </a:r>
            <a:r>
              <a:rPr lang="nl-NL" altLang="nl-NL" dirty="0"/>
              <a:t>:</a:t>
            </a:r>
          </a:p>
          <a:p>
            <a:pPr eaLnBrk="1" hangingPunct="1">
              <a:spcBef>
                <a:spcPct val="50000"/>
              </a:spcBef>
            </a:pPr>
            <a:r>
              <a:rPr lang="nl-NL" altLang="nl-NL" dirty="0" err="1"/>
              <a:t>T</a:t>
            </a:r>
            <a:r>
              <a:rPr lang="nl-NL" altLang="nl-NL" baseline="-25000" dirty="0" err="1"/>
              <a:t>i,j</a:t>
            </a:r>
            <a:r>
              <a:rPr lang="nl-NL" altLang="nl-NL" dirty="0"/>
              <a:t> = </a:t>
            </a:r>
            <a:r>
              <a:rPr lang="nl-NL" altLang="nl-NL" dirty="0" err="1"/>
              <a:t>T</a:t>
            </a:r>
            <a:r>
              <a:rPr lang="nl-NL" altLang="nl-NL" baseline="-25000" dirty="0" err="1"/>
              <a:t>k</a:t>
            </a:r>
            <a:r>
              <a:rPr lang="nl-NL" altLang="nl-NL" baseline="-25000" dirty="0"/>
              <a:t>=</a:t>
            </a:r>
            <a:r>
              <a:rPr lang="nl-NL" altLang="nl-NL" baseline="-25000" dirty="0" err="1"/>
              <a:t>i+Nx</a:t>
            </a:r>
            <a:r>
              <a:rPr lang="nl-NL" altLang="nl-NL" baseline="-25000" dirty="0"/>
              <a:t>(j-1)</a:t>
            </a:r>
            <a:endParaRPr lang="en-US" altLang="nl-NL" baseline="-25000" dirty="0"/>
          </a:p>
        </p:txBody>
      </p:sp>
      <p:sp>
        <p:nvSpPr>
          <p:cNvPr id="6174" name="Oval 36"/>
          <p:cNvSpPr>
            <a:spLocks noChangeArrowheads="1"/>
          </p:cNvSpPr>
          <p:nvPr/>
        </p:nvSpPr>
        <p:spPr bwMode="auto">
          <a:xfrm>
            <a:off x="1447800" y="52578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75" name="Oval 37"/>
          <p:cNvSpPr>
            <a:spLocks noChangeArrowheads="1"/>
          </p:cNvSpPr>
          <p:nvPr/>
        </p:nvSpPr>
        <p:spPr bwMode="auto">
          <a:xfrm>
            <a:off x="2438400" y="52578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76" name="Oval 38"/>
          <p:cNvSpPr>
            <a:spLocks noChangeArrowheads="1"/>
          </p:cNvSpPr>
          <p:nvPr/>
        </p:nvSpPr>
        <p:spPr bwMode="auto">
          <a:xfrm>
            <a:off x="3429000" y="52578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77" name="Oval 39"/>
          <p:cNvSpPr>
            <a:spLocks noChangeArrowheads="1"/>
          </p:cNvSpPr>
          <p:nvPr/>
        </p:nvSpPr>
        <p:spPr bwMode="auto">
          <a:xfrm>
            <a:off x="4495800" y="52578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78" name="Oval 40"/>
          <p:cNvSpPr>
            <a:spLocks noChangeArrowheads="1"/>
          </p:cNvSpPr>
          <p:nvPr/>
        </p:nvSpPr>
        <p:spPr bwMode="auto">
          <a:xfrm>
            <a:off x="5410200" y="52578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79" name="Oval 41"/>
          <p:cNvSpPr>
            <a:spLocks noChangeArrowheads="1"/>
          </p:cNvSpPr>
          <p:nvPr/>
        </p:nvSpPr>
        <p:spPr bwMode="auto">
          <a:xfrm>
            <a:off x="1447800" y="4419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80" name="Oval 42"/>
          <p:cNvSpPr>
            <a:spLocks noChangeArrowheads="1"/>
          </p:cNvSpPr>
          <p:nvPr/>
        </p:nvSpPr>
        <p:spPr bwMode="auto">
          <a:xfrm>
            <a:off x="2438400" y="4419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81" name="Oval 43"/>
          <p:cNvSpPr>
            <a:spLocks noChangeArrowheads="1"/>
          </p:cNvSpPr>
          <p:nvPr/>
        </p:nvSpPr>
        <p:spPr bwMode="auto">
          <a:xfrm>
            <a:off x="3429000" y="4419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82" name="Oval 44"/>
          <p:cNvSpPr>
            <a:spLocks noChangeArrowheads="1"/>
          </p:cNvSpPr>
          <p:nvPr/>
        </p:nvSpPr>
        <p:spPr bwMode="auto">
          <a:xfrm>
            <a:off x="4495800" y="4419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83" name="Oval 45"/>
          <p:cNvSpPr>
            <a:spLocks noChangeArrowheads="1"/>
          </p:cNvSpPr>
          <p:nvPr/>
        </p:nvSpPr>
        <p:spPr bwMode="auto">
          <a:xfrm>
            <a:off x="5410200" y="4419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84" name="Oval 46"/>
          <p:cNvSpPr>
            <a:spLocks noChangeArrowheads="1"/>
          </p:cNvSpPr>
          <p:nvPr/>
        </p:nvSpPr>
        <p:spPr bwMode="auto">
          <a:xfrm>
            <a:off x="1447800" y="34290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85" name="Oval 47"/>
          <p:cNvSpPr>
            <a:spLocks noChangeArrowheads="1"/>
          </p:cNvSpPr>
          <p:nvPr/>
        </p:nvSpPr>
        <p:spPr bwMode="auto">
          <a:xfrm>
            <a:off x="2438400" y="34290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86" name="Oval 48"/>
          <p:cNvSpPr>
            <a:spLocks noChangeArrowheads="1"/>
          </p:cNvSpPr>
          <p:nvPr/>
        </p:nvSpPr>
        <p:spPr bwMode="auto">
          <a:xfrm>
            <a:off x="3429000" y="34290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87" name="Oval 49"/>
          <p:cNvSpPr>
            <a:spLocks noChangeArrowheads="1"/>
          </p:cNvSpPr>
          <p:nvPr/>
        </p:nvSpPr>
        <p:spPr bwMode="auto">
          <a:xfrm>
            <a:off x="4495800" y="34290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88" name="Oval 50"/>
          <p:cNvSpPr>
            <a:spLocks noChangeArrowheads="1"/>
          </p:cNvSpPr>
          <p:nvPr/>
        </p:nvSpPr>
        <p:spPr bwMode="auto">
          <a:xfrm>
            <a:off x="5410200" y="34290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89" name="Oval 51"/>
          <p:cNvSpPr>
            <a:spLocks noChangeArrowheads="1"/>
          </p:cNvSpPr>
          <p:nvPr/>
        </p:nvSpPr>
        <p:spPr bwMode="auto">
          <a:xfrm>
            <a:off x="1447800" y="2514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90" name="Oval 52"/>
          <p:cNvSpPr>
            <a:spLocks noChangeArrowheads="1"/>
          </p:cNvSpPr>
          <p:nvPr/>
        </p:nvSpPr>
        <p:spPr bwMode="auto">
          <a:xfrm>
            <a:off x="2438400" y="2514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91" name="Oval 53"/>
          <p:cNvSpPr>
            <a:spLocks noChangeArrowheads="1"/>
          </p:cNvSpPr>
          <p:nvPr/>
        </p:nvSpPr>
        <p:spPr bwMode="auto">
          <a:xfrm>
            <a:off x="3429000" y="2514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92" name="Oval 54"/>
          <p:cNvSpPr>
            <a:spLocks noChangeArrowheads="1"/>
          </p:cNvSpPr>
          <p:nvPr/>
        </p:nvSpPr>
        <p:spPr bwMode="auto">
          <a:xfrm>
            <a:off x="4495800" y="2514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93" name="Oval 55"/>
          <p:cNvSpPr>
            <a:spLocks noChangeArrowheads="1"/>
          </p:cNvSpPr>
          <p:nvPr/>
        </p:nvSpPr>
        <p:spPr bwMode="auto">
          <a:xfrm>
            <a:off x="5410200" y="2514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94" name="Oval 56"/>
          <p:cNvSpPr>
            <a:spLocks noChangeArrowheads="1"/>
          </p:cNvSpPr>
          <p:nvPr/>
        </p:nvSpPr>
        <p:spPr bwMode="auto">
          <a:xfrm>
            <a:off x="1447800" y="16764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95" name="Oval 57"/>
          <p:cNvSpPr>
            <a:spLocks noChangeArrowheads="1"/>
          </p:cNvSpPr>
          <p:nvPr/>
        </p:nvSpPr>
        <p:spPr bwMode="auto">
          <a:xfrm>
            <a:off x="2438400" y="16764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96" name="Oval 58"/>
          <p:cNvSpPr>
            <a:spLocks noChangeArrowheads="1"/>
          </p:cNvSpPr>
          <p:nvPr/>
        </p:nvSpPr>
        <p:spPr bwMode="auto">
          <a:xfrm>
            <a:off x="3429000" y="16764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97" name="Oval 59"/>
          <p:cNvSpPr>
            <a:spLocks noChangeArrowheads="1"/>
          </p:cNvSpPr>
          <p:nvPr/>
        </p:nvSpPr>
        <p:spPr bwMode="auto">
          <a:xfrm>
            <a:off x="4495800" y="16764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6198" name="Oval 60"/>
          <p:cNvSpPr>
            <a:spLocks noChangeArrowheads="1"/>
          </p:cNvSpPr>
          <p:nvPr/>
        </p:nvSpPr>
        <p:spPr bwMode="auto">
          <a:xfrm>
            <a:off x="5410200" y="16764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ESTIMATES OF THE SECOND DIFFERENTIALS  FOR x</a:t>
            </a:r>
            <a:endParaRPr lang="nl-NL" sz="2400" dirty="0"/>
          </a:p>
        </p:txBody>
      </p:sp>
      <p:sp>
        <p:nvSpPr>
          <p:cNvPr id="7171" name="Rectangle 3"/>
          <p:cNvSpPr>
            <a:spLocks noGrp="1" noChangeArrowheads="1"/>
          </p:cNvSpPr>
          <p:nvPr>
            <p:ph idx="1"/>
          </p:nvPr>
        </p:nvSpPr>
        <p:spPr/>
        <p:txBody>
          <a:bodyPr/>
          <a:lstStyle/>
          <a:p>
            <a:pPr eaLnBrk="1" hangingPunct="1"/>
            <a:r>
              <a:rPr lang="nl-NL" altLang="nl-NL" smtClean="0"/>
              <a:t>Assume a piece-wise linear profile in the temperature, e.g.:</a:t>
            </a:r>
            <a:endParaRPr lang="en-US" altLang="nl-NL" smtClean="0"/>
          </a:p>
        </p:txBody>
      </p:sp>
      <p:sp>
        <p:nvSpPr>
          <p:cNvPr id="7172" name="Line 4"/>
          <p:cNvSpPr>
            <a:spLocks noChangeShapeType="1"/>
          </p:cNvSpPr>
          <p:nvPr/>
        </p:nvSpPr>
        <p:spPr bwMode="auto">
          <a:xfrm>
            <a:off x="1066800" y="5257800"/>
            <a:ext cx="3200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7173" name="Line 5"/>
          <p:cNvSpPr>
            <a:spLocks noChangeShapeType="1"/>
          </p:cNvSpPr>
          <p:nvPr/>
        </p:nvSpPr>
        <p:spPr bwMode="auto">
          <a:xfrm flipV="1">
            <a:off x="1066800" y="3200400"/>
            <a:ext cx="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7174" name="Line 6"/>
          <p:cNvSpPr>
            <a:spLocks noChangeShapeType="1"/>
          </p:cNvSpPr>
          <p:nvPr/>
        </p:nvSpPr>
        <p:spPr bwMode="auto">
          <a:xfrm flipV="1">
            <a:off x="1600200" y="4648200"/>
            <a:ext cx="1219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7175" name="Line 7"/>
          <p:cNvSpPr>
            <a:spLocks noChangeShapeType="1"/>
          </p:cNvSpPr>
          <p:nvPr/>
        </p:nvSpPr>
        <p:spPr bwMode="auto">
          <a:xfrm flipV="1">
            <a:off x="2819400" y="3505200"/>
            <a:ext cx="11430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7176" name="Text Box 8"/>
          <p:cNvSpPr txBox="1">
            <a:spLocks noChangeArrowheads="1"/>
          </p:cNvSpPr>
          <p:nvPr/>
        </p:nvSpPr>
        <p:spPr bwMode="auto">
          <a:xfrm>
            <a:off x="3657600" y="35194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T</a:t>
            </a:r>
            <a:r>
              <a:rPr lang="nl-NL" altLang="nl-NL" baseline="-25000"/>
              <a:t>i+1</a:t>
            </a:r>
            <a:endParaRPr lang="en-US" altLang="nl-NL" baseline="-25000"/>
          </a:p>
        </p:txBody>
      </p:sp>
      <p:sp>
        <p:nvSpPr>
          <p:cNvPr id="7177" name="Text Box 9"/>
          <p:cNvSpPr txBox="1">
            <a:spLocks noChangeArrowheads="1"/>
          </p:cNvSpPr>
          <p:nvPr/>
        </p:nvSpPr>
        <p:spPr bwMode="auto">
          <a:xfrm>
            <a:off x="2286000" y="42672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T</a:t>
            </a:r>
            <a:r>
              <a:rPr lang="nl-NL" altLang="nl-NL" baseline="-25000"/>
              <a:t>i</a:t>
            </a:r>
            <a:endParaRPr lang="en-US" altLang="nl-NL" baseline="-25000"/>
          </a:p>
        </p:txBody>
      </p:sp>
      <p:sp>
        <p:nvSpPr>
          <p:cNvPr id="7178" name="Text Box 10"/>
          <p:cNvSpPr txBox="1">
            <a:spLocks noChangeArrowheads="1"/>
          </p:cNvSpPr>
          <p:nvPr/>
        </p:nvSpPr>
        <p:spPr bwMode="auto">
          <a:xfrm>
            <a:off x="1219200" y="4572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T</a:t>
            </a:r>
            <a:r>
              <a:rPr lang="nl-NL" altLang="nl-NL" baseline="-25000"/>
              <a:t>i-1</a:t>
            </a:r>
            <a:endParaRPr lang="en-US" altLang="nl-NL" baseline="-25000"/>
          </a:p>
        </p:txBody>
      </p:sp>
      <p:sp>
        <p:nvSpPr>
          <p:cNvPr id="7179" name="Oval 11"/>
          <p:cNvSpPr>
            <a:spLocks noChangeArrowheads="1"/>
          </p:cNvSpPr>
          <p:nvPr/>
        </p:nvSpPr>
        <p:spPr bwMode="auto">
          <a:xfrm>
            <a:off x="1524000" y="5105400"/>
            <a:ext cx="3048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7180" name="Oval 12"/>
          <p:cNvSpPr>
            <a:spLocks noChangeArrowheads="1"/>
          </p:cNvSpPr>
          <p:nvPr/>
        </p:nvSpPr>
        <p:spPr bwMode="auto">
          <a:xfrm>
            <a:off x="2667000" y="5105400"/>
            <a:ext cx="3048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7181" name="Oval 13"/>
          <p:cNvSpPr>
            <a:spLocks noChangeArrowheads="1"/>
          </p:cNvSpPr>
          <p:nvPr/>
        </p:nvSpPr>
        <p:spPr bwMode="auto">
          <a:xfrm>
            <a:off x="3733800" y="5105400"/>
            <a:ext cx="3048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7182" name="Line 14"/>
          <p:cNvSpPr>
            <a:spLocks noChangeShapeType="1"/>
          </p:cNvSpPr>
          <p:nvPr/>
        </p:nvSpPr>
        <p:spPr bwMode="auto">
          <a:xfrm>
            <a:off x="1676400" y="5562600"/>
            <a:ext cx="10668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7183" name="Line 15"/>
          <p:cNvSpPr>
            <a:spLocks noChangeShapeType="1"/>
          </p:cNvSpPr>
          <p:nvPr/>
        </p:nvSpPr>
        <p:spPr bwMode="auto">
          <a:xfrm>
            <a:off x="2895600" y="5562600"/>
            <a:ext cx="10668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7184" name="Text Box 16"/>
          <p:cNvSpPr txBox="1">
            <a:spLocks noChangeArrowheads="1"/>
          </p:cNvSpPr>
          <p:nvPr/>
        </p:nvSpPr>
        <p:spPr bwMode="auto">
          <a:xfrm>
            <a:off x="1905000" y="56388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latin typeface="Symbol" panose="05050102010706020507" pitchFamily="18" charset="2"/>
              </a:rPr>
              <a:t>D</a:t>
            </a:r>
            <a:r>
              <a:rPr lang="nl-NL" altLang="nl-NL"/>
              <a:t>x</a:t>
            </a:r>
            <a:endParaRPr lang="en-US" altLang="nl-NL"/>
          </a:p>
        </p:txBody>
      </p:sp>
      <p:sp>
        <p:nvSpPr>
          <p:cNvPr id="7185" name="Text Box 17"/>
          <p:cNvSpPr txBox="1">
            <a:spLocks noChangeArrowheads="1"/>
          </p:cNvSpPr>
          <p:nvPr/>
        </p:nvSpPr>
        <p:spPr bwMode="auto">
          <a:xfrm>
            <a:off x="3124200" y="56388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latin typeface="Symbol" panose="05050102010706020507" pitchFamily="18" charset="2"/>
              </a:rPr>
              <a:t>D</a:t>
            </a:r>
            <a:r>
              <a:rPr lang="nl-NL" altLang="nl-NL"/>
              <a:t>x</a:t>
            </a:r>
            <a:endParaRPr lang="en-US" altLang="nl-NL"/>
          </a:p>
        </p:txBody>
      </p:sp>
      <p:sp>
        <p:nvSpPr>
          <p:cNvPr id="7186" name="Text Box 18"/>
          <p:cNvSpPr txBox="1">
            <a:spLocks noChangeArrowheads="1"/>
          </p:cNvSpPr>
          <p:nvPr/>
        </p:nvSpPr>
        <p:spPr bwMode="auto">
          <a:xfrm>
            <a:off x="4191000" y="50292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x</a:t>
            </a:r>
            <a:endParaRPr lang="en-US" altLang="nl-NL"/>
          </a:p>
        </p:txBody>
      </p:sp>
      <p:sp>
        <p:nvSpPr>
          <p:cNvPr id="7187" name="Text Box 19"/>
          <p:cNvSpPr txBox="1">
            <a:spLocks noChangeArrowheads="1"/>
          </p:cNvSpPr>
          <p:nvPr/>
        </p:nvSpPr>
        <p:spPr bwMode="auto">
          <a:xfrm>
            <a:off x="762000" y="2819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T</a:t>
            </a:r>
            <a:endParaRPr lang="en-US" altLang="nl-NL"/>
          </a:p>
        </p:txBody>
      </p:sp>
      <p:grpSp>
        <p:nvGrpSpPr>
          <p:cNvPr id="7188" name="Group 23"/>
          <p:cNvGrpSpPr>
            <a:grpSpLocks noChangeAspect="1"/>
          </p:cNvGrpSpPr>
          <p:nvPr/>
        </p:nvGrpSpPr>
        <p:grpSpPr bwMode="auto">
          <a:xfrm>
            <a:off x="5105400" y="2286000"/>
            <a:ext cx="3429000" cy="1439863"/>
            <a:chOff x="3264" y="1776"/>
            <a:chExt cx="2160" cy="907"/>
          </a:xfrm>
        </p:grpSpPr>
        <p:sp>
          <p:nvSpPr>
            <p:cNvPr id="7254" name="AutoShape 22"/>
            <p:cNvSpPr>
              <a:spLocks noChangeAspect="1" noChangeArrowheads="1" noTextEdit="1"/>
            </p:cNvSpPr>
            <p:nvPr/>
          </p:nvSpPr>
          <p:spPr bwMode="auto">
            <a:xfrm>
              <a:off x="3264" y="1776"/>
              <a:ext cx="2160" cy="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7255" name="Line 24"/>
            <p:cNvSpPr>
              <a:spLocks noChangeShapeType="1"/>
            </p:cNvSpPr>
            <p:nvPr/>
          </p:nvSpPr>
          <p:spPr bwMode="auto">
            <a:xfrm>
              <a:off x="3300" y="2394"/>
              <a:ext cx="354" cy="0"/>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7256" name="Line 25"/>
            <p:cNvSpPr>
              <a:spLocks noChangeShapeType="1"/>
            </p:cNvSpPr>
            <p:nvPr/>
          </p:nvSpPr>
          <p:spPr bwMode="auto">
            <a:xfrm>
              <a:off x="3904" y="2090"/>
              <a:ext cx="274" cy="0"/>
            </a:xfrm>
            <a:prstGeom prst="line">
              <a:avLst/>
            </a:prstGeom>
            <a:noFill/>
            <a:ln w="7938">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7257" name="Line 26"/>
            <p:cNvSpPr>
              <a:spLocks noChangeShapeType="1"/>
            </p:cNvSpPr>
            <p:nvPr/>
          </p:nvSpPr>
          <p:spPr bwMode="auto">
            <a:xfrm>
              <a:off x="4200" y="1825"/>
              <a:ext cx="0" cy="529"/>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7258" name="Line 27"/>
            <p:cNvSpPr>
              <a:spLocks noChangeShapeType="1"/>
            </p:cNvSpPr>
            <p:nvPr/>
          </p:nvSpPr>
          <p:spPr bwMode="auto">
            <a:xfrm>
              <a:off x="4739" y="2090"/>
              <a:ext cx="274" cy="0"/>
            </a:xfrm>
            <a:prstGeom prst="line">
              <a:avLst/>
            </a:prstGeom>
            <a:noFill/>
            <a:ln w="7938">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7259" name="Line 28"/>
            <p:cNvSpPr>
              <a:spLocks noChangeShapeType="1"/>
            </p:cNvSpPr>
            <p:nvPr/>
          </p:nvSpPr>
          <p:spPr bwMode="auto">
            <a:xfrm>
              <a:off x="5035" y="1825"/>
              <a:ext cx="0" cy="529"/>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7260" name="Line 29"/>
            <p:cNvSpPr>
              <a:spLocks noChangeShapeType="1"/>
            </p:cNvSpPr>
            <p:nvPr/>
          </p:nvSpPr>
          <p:spPr bwMode="auto">
            <a:xfrm>
              <a:off x="3886" y="2394"/>
              <a:ext cx="1499" cy="0"/>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7261" name="Rectangle 30"/>
            <p:cNvSpPr>
              <a:spLocks noChangeArrowheads="1"/>
            </p:cNvSpPr>
            <p:nvPr/>
          </p:nvSpPr>
          <p:spPr bwMode="auto">
            <a:xfrm>
              <a:off x="4654" y="2424"/>
              <a:ext cx="9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x</a:t>
              </a:r>
              <a:endParaRPr lang="en-US" altLang="nl-NL"/>
            </a:p>
          </p:txBody>
        </p:sp>
        <p:sp>
          <p:nvSpPr>
            <p:cNvPr id="7262" name="Rectangle 31"/>
            <p:cNvSpPr>
              <a:spLocks noChangeArrowheads="1"/>
            </p:cNvSpPr>
            <p:nvPr/>
          </p:nvSpPr>
          <p:spPr bwMode="auto">
            <a:xfrm>
              <a:off x="4879" y="2117"/>
              <a:ext cx="9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x</a:t>
              </a:r>
              <a:endParaRPr lang="en-US" altLang="nl-NL"/>
            </a:p>
          </p:txBody>
        </p:sp>
        <p:sp>
          <p:nvSpPr>
            <p:cNvPr id="7263" name="Rectangle 32"/>
            <p:cNvSpPr>
              <a:spLocks noChangeArrowheads="1"/>
            </p:cNvSpPr>
            <p:nvPr/>
          </p:nvSpPr>
          <p:spPr bwMode="auto">
            <a:xfrm>
              <a:off x="4856" y="1816"/>
              <a:ext cx="12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T</a:t>
              </a:r>
              <a:endParaRPr lang="en-US" altLang="nl-NL"/>
            </a:p>
          </p:txBody>
        </p:sp>
        <p:sp>
          <p:nvSpPr>
            <p:cNvPr id="7264" name="Rectangle 33"/>
            <p:cNvSpPr>
              <a:spLocks noChangeArrowheads="1"/>
            </p:cNvSpPr>
            <p:nvPr/>
          </p:nvSpPr>
          <p:spPr bwMode="auto">
            <a:xfrm>
              <a:off x="4045" y="2117"/>
              <a:ext cx="9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x</a:t>
              </a:r>
              <a:endParaRPr lang="en-US" altLang="nl-NL"/>
            </a:p>
          </p:txBody>
        </p:sp>
        <p:sp>
          <p:nvSpPr>
            <p:cNvPr id="7265" name="Rectangle 34"/>
            <p:cNvSpPr>
              <a:spLocks noChangeArrowheads="1"/>
            </p:cNvSpPr>
            <p:nvPr/>
          </p:nvSpPr>
          <p:spPr bwMode="auto">
            <a:xfrm>
              <a:off x="4021" y="1816"/>
              <a:ext cx="12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T</a:t>
              </a:r>
              <a:endParaRPr lang="en-US" altLang="nl-NL"/>
            </a:p>
          </p:txBody>
        </p:sp>
        <p:sp>
          <p:nvSpPr>
            <p:cNvPr id="7266" name="Rectangle 35"/>
            <p:cNvSpPr>
              <a:spLocks noChangeArrowheads="1"/>
            </p:cNvSpPr>
            <p:nvPr/>
          </p:nvSpPr>
          <p:spPr bwMode="auto">
            <a:xfrm>
              <a:off x="3432" y="2424"/>
              <a:ext cx="9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x</a:t>
              </a:r>
              <a:endParaRPr lang="en-US" altLang="nl-NL"/>
            </a:p>
          </p:txBody>
        </p:sp>
        <p:sp>
          <p:nvSpPr>
            <p:cNvPr id="7267" name="Rectangle 36"/>
            <p:cNvSpPr>
              <a:spLocks noChangeArrowheads="1"/>
            </p:cNvSpPr>
            <p:nvPr/>
          </p:nvSpPr>
          <p:spPr bwMode="auto">
            <a:xfrm>
              <a:off x="3497" y="2117"/>
              <a:ext cx="12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T</a:t>
              </a:r>
              <a:endParaRPr lang="en-US" altLang="nl-NL"/>
            </a:p>
          </p:txBody>
        </p:sp>
        <p:sp>
          <p:nvSpPr>
            <p:cNvPr id="7268" name="Rectangle 37"/>
            <p:cNvSpPr>
              <a:spLocks noChangeArrowheads="1"/>
            </p:cNvSpPr>
            <p:nvPr/>
          </p:nvSpPr>
          <p:spPr bwMode="auto">
            <a:xfrm>
              <a:off x="5059" y="2251"/>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i</a:t>
              </a:r>
              <a:endParaRPr lang="en-US" altLang="nl-NL"/>
            </a:p>
          </p:txBody>
        </p:sp>
        <p:sp>
          <p:nvSpPr>
            <p:cNvPr id="7269" name="Rectangle 38"/>
            <p:cNvSpPr>
              <a:spLocks noChangeArrowheads="1"/>
            </p:cNvSpPr>
            <p:nvPr/>
          </p:nvSpPr>
          <p:spPr bwMode="auto">
            <a:xfrm>
              <a:off x="4224" y="2251"/>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i</a:t>
              </a:r>
              <a:endParaRPr lang="en-US" altLang="nl-NL"/>
            </a:p>
          </p:txBody>
        </p:sp>
        <p:sp>
          <p:nvSpPr>
            <p:cNvPr id="7270" name="Rectangle 39"/>
            <p:cNvSpPr>
              <a:spLocks noChangeArrowheads="1"/>
            </p:cNvSpPr>
            <p:nvPr/>
          </p:nvSpPr>
          <p:spPr bwMode="auto">
            <a:xfrm>
              <a:off x="4522" y="2399"/>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D</a:t>
              </a:r>
              <a:endParaRPr lang="en-US" altLang="nl-NL"/>
            </a:p>
          </p:txBody>
        </p:sp>
        <p:sp>
          <p:nvSpPr>
            <p:cNvPr id="7271" name="Rectangle 40"/>
            <p:cNvSpPr>
              <a:spLocks noChangeArrowheads="1"/>
            </p:cNvSpPr>
            <p:nvPr/>
          </p:nvSpPr>
          <p:spPr bwMode="auto">
            <a:xfrm>
              <a:off x="4774" y="2092"/>
              <a:ext cx="10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7272" name="Rectangle 41"/>
            <p:cNvSpPr>
              <a:spLocks noChangeArrowheads="1"/>
            </p:cNvSpPr>
            <p:nvPr/>
          </p:nvSpPr>
          <p:spPr bwMode="auto">
            <a:xfrm>
              <a:off x="4750" y="1791"/>
              <a:ext cx="10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7273" name="Rectangle 42"/>
            <p:cNvSpPr>
              <a:spLocks noChangeArrowheads="1"/>
            </p:cNvSpPr>
            <p:nvPr/>
          </p:nvSpPr>
          <p:spPr bwMode="auto">
            <a:xfrm>
              <a:off x="4579" y="1925"/>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7274" name="Rectangle 43"/>
            <p:cNvSpPr>
              <a:spLocks noChangeArrowheads="1"/>
            </p:cNvSpPr>
            <p:nvPr/>
          </p:nvSpPr>
          <p:spPr bwMode="auto">
            <a:xfrm>
              <a:off x="3939" y="2092"/>
              <a:ext cx="10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7275" name="Rectangle 44"/>
            <p:cNvSpPr>
              <a:spLocks noChangeArrowheads="1"/>
            </p:cNvSpPr>
            <p:nvPr/>
          </p:nvSpPr>
          <p:spPr bwMode="auto">
            <a:xfrm>
              <a:off x="3915" y="1791"/>
              <a:ext cx="10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7276" name="Rectangle 45"/>
            <p:cNvSpPr>
              <a:spLocks noChangeArrowheads="1"/>
            </p:cNvSpPr>
            <p:nvPr/>
          </p:nvSpPr>
          <p:spPr bwMode="auto">
            <a:xfrm>
              <a:off x="3712" y="2229"/>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7277" name="Rectangle 46"/>
            <p:cNvSpPr>
              <a:spLocks noChangeArrowheads="1"/>
            </p:cNvSpPr>
            <p:nvPr/>
          </p:nvSpPr>
          <p:spPr bwMode="auto">
            <a:xfrm>
              <a:off x="3327" y="2399"/>
              <a:ext cx="10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7278" name="Rectangle 47"/>
            <p:cNvSpPr>
              <a:spLocks noChangeArrowheads="1"/>
            </p:cNvSpPr>
            <p:nvPr/>
          </p:nvSpPr>
          <p:spPr bwMode="auto">
            <a:xfrm>
              <a:off x="3312" y="2092"/>
              <a:ext cx="10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7279" name="Rectangle 48"/>
            <p:cNvSpPr>
              <a:spLocks noChangeArrowheads="1"/>
            </p:cNvSpPr>
            <p:nvPr/>
          </p:nvSpPr>
          <p:spPr bwMode="auto">
            <a:xfrm>
              <a:off x="5104" y="2237"/>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Symbol" panose="05050102010706020507" pitchFamily="18" charset="2"/>
                </a:rPr>
                <a:t>-</a:t>
              </a:r>
              <a:endParaRPr lang="en-US" altLang="nl-NL"/>
            </a:p>
          </p:txBody>
        </p:sp>
        <p:sp>
          <p:nvSpPr>
            <p:cNvPr id="7280" name="Rectangle 49"/>
            <p:cNvSpPr>
              <a:spLocks noChangeArrowheads="1"/>
            </p:cNvSpPr>
            <p:nvPr/>
          </p:nvSpPr>
          <p:spPr bwMode="auto">
            <a:xfrm>
              <a:off x="4269" y="2237"/>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Symbol" panose="05050102010706020507" pitchFamily="18" charset="2"/>
                </a:rPr>
                <a:t>+</a:t>
              </a:r>
              <a:endParaRPr lang="en-US" altLang="nl-NL"/>
            </a:p>
          </p:txBody>
        </p:sp>
        <p:sp>
          <p:nvSpPr>
            <p:cNvPr id="7281" name="Rectangle 50"/>
            <p:cNvSpPr>
              <a:spLocks noChangeArrowheads="1"/>
            </p:cNvSpPr>
            <p:nvPr/>
          </p:nvSpPr>
          <p:spPr bwMode="auto">
            <a:xfrm>
              <a:off x="5290" y="225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2</a:t>
              </a:r>
              <a:endParaRPr lang="en-US" altLang="nl-NL"/>
            </a:p>
          </p:txBody>
        </p:sp>
        <p:sp>
          <p:nvSpPr>
            <p:cNvPr id="7282" name="Rectangle 51"/>
            <p:cNvSpPr>
              <a:spLocks noChangeArrowheads="1"/>
            </p:cNvSpPr>
            <p:nvPr/>
          </p:nvSpPr>
          <p:spPr bwMode="auto">
            <a:xfrm>
              <a:off x="5235" y="2251"/>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a:t>
              </a:r>
              <a:endParaRPr lang="en-US" altLang="nl-NL"/>
            </a:p>
          </p:txBody>
        </p:sp>
        <p:sp>
          <p:nvSpPr>
            <p:cNvPr id="7283" name="Rectangle 52"/>
            <p:cNvSpPr>
              <a:spLocks noChangeArrowheads="1"/>
            </p:cNvSpPr>
            <p:nvPr/>
          </p:nvSpPr>
          <p:spPr bwMode="auto">
            <a:xfrm>
              <a:off x="5167" y="225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1</a:t>
              </a:r>
              <a:endParaRPr lang="en-US" altLang="nl-NL"/>
            </a:p>
          </p:txBody>
        </p:sp>
        <p:sp>
          <p:nvSpPr>
            <p:cNvPr id="7284" name="Rectangle 53"/>
            <p:cNvSpPr>
              <a:spLocks noChangeArrowheads="1"/>
            </p:cNvSpPr>
            <p:nvPr/>
          </p:nvSpPr>
          <p:spPr bwMode="auto">
            <a:xfrm>
              <a:off x="4457" y="225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2</a:t>
              </a:r>
              <a:endParaRPr lang="en-US" altLang="nl-NL"/>
            </a:p>
          </p:txBody>
        </p:sp>
        <p:sp>
          <p:nvSpPr>
            <p:cNvPr id="7285" name="Rectangle 54"/>
            <p:cNvSpPr>
              <a:spLocks noChangeArrowheads="1"/>
            </p:cNvSpPr>
            <p:nvPr/>
          </p:nvSpPr>
          <p:spPr bwMode="auto">
            <a:xfrm>
              <a:off x="4402" y="2251"/>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a:t>
              </a:r>
              <a:endParaRPr lang="en-US" altLang="nl-NL"/>
            </a:p>
          </p:txBody>
        </p:sp>
        <p:sp>
          <p:nvSpPr>
            <p:cNvPr id="7286" name="Rectangle 55"/>
            <p:cNvSpPr>
              <a:spLocks noChangeArrowheads="1"/>
            </p:cNvSpPr>
            <p:nvPr/>
          </p:nvSpPr>
          <p:spPr bwMode="auto">
            <a:xfrm>
              <a:off x="4334" y="225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1</a:t>
              </a:r>
              <a:endParaRPr lang="en-US" altLang="nl-NL"/>
            </a:p>
          </p:txBody>
        </p:sp>
        <p:sp>
          <p:nvSpPr>
            <p:cNvPr id="7287" name="Rectangle 56"/>
            <p:cNvSpPr>
              <a:spLocks noChangeArrowheads="1"/>
            </p:cNvSpPr>
            <p:nvPr/>
          </p:nvSpPr>
          <p:spPr bwMode="auto">
            <a:xfrm>
              <a:off x="3543" y="240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2</a:t>
              </a:r>
              <a:endParaRPr lang="en-US" altLang="nl-NL"/>
            </a:p>
          </p:txBody>
        </p:sp>
        <p:sp>
          <p:nvSpPr>
            <p:cNvPr id="7288" name="Rectangle 57"/>
            <p:cNvSpPr>
              <a:spLocks noChangeArrowheads="1"/>
            </p:cNvSpPr>
            <p:nvPr/>
          </p:nvSpPr>
          <p:spPr bwMode="auto">
            <a:xfrm>
              <a:off x="3436" y="209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2</a:t>
              </a:r>
              <a:endParaRPr lang="en-US" altLang="nl-NL"/>
            </a:p>
          </p:txBody>
        </p:sp>
      </p:grpSp>
      <p:grpSp>
        <p:nvGrpSpPr>
          <p:cNvPr id="7189" name="Group 124"/>
          <p:cNvGrpSpPr>
            <a:grpSpLocks noChangeAspect="1"/>
          </p:cNvGrpSpPr>
          <p:nvPr/>
        </p:nvGrpSpPr>
        <p:grpSpPr bwMode="auto">
          <a:xfrm>
            <a:off x="5181600" y="3846513"/>
            <a:ext cx="3430588" cy="2252662"/>
            <a:chOff x="3264" y="2423"/>
            <a:chExt cx="2161" cy="1419"/>
          </a:xfrm>
        </p:grpSpPr>
        <p:sp>
          <p:nvSpPr>
            <p:cNvPr id="7192" name="AutoShape 123"/>
            <p:cNvSpPr>
              <a:spLocks noChangeAspect="1" noChangeArrowheads="1" noTextEdit="1"/>
            </p:cNvSpPr>
            <p:nvPr/>
          </p:nvSpPr>
          <p:spPr bwMode="auto">
            <a:xfrm>
              <a:off x="3264" y="2544"/>
              <a:ext cx="2160" cy="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7193" name="Rectangle 125"/>
            <p:cNvSpPr>
              <a:spLocks noChangeArrowheads="1"/>
            </p:cNvSpPr>
            <p:nvPr/>
          </p:nvSpPr>
          <p:spPr bwMode="auto">
            <a:xfrm>
              <a:off x="3473" y="2423"/>
              <a:ext cx="1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800">
                  <a:latin typeface="Symbol" panose="05050102010706020507" pitchFamily="18" charset="2"/>
                </a:rPr>
                <a:t>(</a:t>
              </a:r>
              <a:endParaRPr lang="en-US" altLang="nl-NL"/>
            </a:p>
          </p:txBody>
        </p:sp>
        <p:sp>
          <p:nvSpPr>
            <p:cNvPr id="7194" name="Rectangle 126"/>
            <p:cNvSpPr>
              <a:spLocks noChangeArrowheads="1"/>
            </p:cNvSpPr>
            <p:nvPr/>
          </p:nvSpPr>
          <p:spPr bwMode="auto">
            <a:xfrm>
              <a:off x="4279" y="2423"/>
              <a:ext cx="1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800">
                  <a:latin typeface="Symbol" panose="05050102010706020507" pitchFamily="18" charset="2"/>
                </a:rPr>
                <a:t>)</a:t>
              </a:r>
              <a:endParaRPr lang="en-US" altLang="nl-NL"/>
            </a:p>
          </p:txBody>
        </p:sp>
        <p:sp>
          <p:nvSpPr>
            <p:cNvPr id="7195" name="Line 127"/>
            <p:cNvSpPr>
              <a:spLocks noChangeShapeType="1"/>
            </p:cNvSpPr>
            <p:nvPr/>
          </p:nvSpPr>
          <p:spPr bwMode="auto">
            <a:xfrm>
              <a:off x="3462" y="2823"/>
              <a:ext cx="867"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7196" name="Rectangle 128"/>
            <p:cNvSpPr>
              <a:spLocks noChangeArrowheads="1"/>
            </p:cNvSpPr>
            <p:nvPr/>
          </p:nvSpPr>
          <p:spPr bwMode="auto">
            <a:xfrm>
              <a:off x="4520" y="2423"/>
              <a:ext cx="1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800">
                  <a:latin typeface="Symbol" panose="05050102010706020507" pitchFamily="18" charset="2"/>
                </a:rPr>
                <a:t>(</a:t>
              </a:r>
              <a:endParaRPr lang="en-US" altLang="nl-NL"/>
            </a:p>
          </p:txBody>
        </p:sp>
        <p:sp>
          <p:nvSpPr>
            <p:cNvPr id="7197" name="Rectangle 129"/>
            <p:cNvSpPr>
              <a:spLocks noChangeArrowheads="1"/>
            </p:cNvSpPr>
            <p:nvPr/>
          </p:nvSpPr>
          <p:spPr bwMode="auto">
            <a:xfrm>
              <a:off x="5324" y="2423"/>
              <a:ext cx="1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800">
                  <a:latin typeface="Symbol" panose="05050102010706020507" pitchFamily="18" charset="2"/>
                </a:rPr>
                <a:t>)</a:t>
              </a:r>
              <a:endParaRPr lang="en-US" altLang="nl-NL"/>
            </a:p>
          </p:txBody>
        </p:sp>
        <p:sp>
          <p:nvSpPr>
            <p:cNvPr id="7198" name="Line 130"/>
            <p:cNvSpPr>
              <a:spLocks noChangeShapeType="1"/>
            </p:cNvSpPr>
            <p:nvPr/>
          </p:nvSpPr>
          <p:spPr bwMode="auto">
            <a:xfrm>
              <a:off x="4509" y="2823"/>
              <a:ext cx="86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7199" name="Line 131"/>
            <p:cNvSpPr>
              <a:spLocks noChangeShapeType="1"/>
            </p:cNvSpPr>
            <p:nvPr/>
          </p:nvSpPr>
          <p:spPr bwMode="auto">
            <a:xfrm>
              <a:off x="3446" y="3045"/>
              <a:ext cx="19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7200" name="Line 132"/>
            <p:cNvSpPr>
              <a:spLocks noChangeShapeType="1"/>
            </p:cNvSpPr>
            <p:nvPr/>
          </p:nvSpPr>
          <p:spPr bwMode="auto">
            <a:xfrm>
              <a:off x="3446" y="3585"/>
              <a:ext cx="138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7201" name="Rectangle 133"/>
            <p:cNvSpPr>
              <a:spLocks noChangeArrowheads="1"/>
            </p:cNvSpPr>
            <p:nvPr/>
          </p:nvSpPr>
          <p:spPr bwMode="auto">
            <a:xfrm>
              <a:off x="4208" y="359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Times New Roman" panose="02020603050405020304" pitchFamily="18" charset="0"/>
                </a:rPr>
                <a:t>2</a:t>
              </a:r>
              <a:endParaRPr lang="en-US" altLang="nl-NL"/>
            </a:p>
          </p:txBody>
        </p:sp>
        <p:sp>
          <p:nvSpPr>
            <p:cNvPr id="7202" name="Rectangle 134"/>
            <p:cNvSpPr>
              <a:spLocks noChangeArrowheads="1"/>
            </p:cNvSpPr>
            <p:nvPr/>
          </p:nvSpPr>
          <p:spPr bwMode="auto">
            <a:xfrm>
              <a:off x="4708" y="3436"/>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Times New Roman" panose="02020603050405020304" pitchFamily="18" charset="0"/>
                </a:rPr>
                <a:t>,</a:t>
              </a:r>
              <a:endParaRPr lang="en-US" altLang="nl-NL"/>
            </a:p>
          </p:txBody>
        </p:sp>
        <p:sp>
          <p:nvSpPr>
            <p:cNvPr id="7203" name="Rectangle 135"/>
            <p:cNvSpPr>
              <a:spLocks noChangeArrowheads="1"/>
            </p:cNvSpPr>
            <p:nvPr/>
          </p:nvSpPr>
          <p:spPr bwMode="auto">
            <a:xfrm>
              <a:off x="4656" y="343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Times New Roman" panose="02020603050405020304" pitchFamily="18" charset="0"/>
                </a:rPr>
                <a:t>1</a:t>
              </a:r>
              <a:endParaRPr lang="en-US" altLang="nl-NL"/>
            </a:p>
          </p:txBody>
        </p:sp>
        <p:sp>
          <p:nvSpPr>
            <p:cNvPr id="7204" name="Rectangle 136"/>
            <p:cNvSpPr>
              <a:spLocks noChangeArrowheads="1"/>
            </p:cNvSpPr>
            <p:nvPr/>
          </p:nvSpPr>
          <p:spPr bwMode="auto">
            <a:xfrm>
              <a:off x="4194" y="3436"/>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Times New Roman" panose="02020603050405020304" pitchFamily="18" charset="0"/>
                </a:rPr>
                <a:t>,</a:t>
              </a:r>
              <a:endParaRPr lang="en-US" altLang="nl-NL"/>
            </a:p>
          </p:txBody>
        </p:sp>
        <p:sp>
          <p:nvSpPr>
            <p:cNvPr id="7205" name="Rectangle 137"/>
            <p:cNvSpPr>
              <a:spLocks noChangeArrowheads="1"/>
            </p:cNvSpPr>
            <p:nvPr/>
          </p:nvSpPr>
          <p:spPr bwMode="auto">
            <a:xfrm>
              <a:off x="3692" y="3436"/>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Times New Roman" panose="02020603050405020304" pitchFamily="18" charset="0"/>
                </a:rPr>
                <a:t>,</a:t>
              </a:r>
              <a:endParaRPr lang="en-US" altLang="nl-NL"/>
            </a:p>
          </p:txBody>
        </p:sp>
        <p:sp>
          <p:nvSpPr>
            <p:cNvPr id="7206" name="Rectangle 138"/>
            <p:cNvSpPr>
              <a:spLocks noChangeArrowheads="1"/>
            </p:cNvSpPr>
            <p:nvPr/>
          </p:nvSpPr>
          <p:spPr bwMode="auto">
            <a:xfrm>
              <a:off x="3640" y="343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Times New Roman" panose="02020603050405020304" pitchFamily="18" charset="0"/>
                </a:rPr>
                <a:t>1</a:t>
              </a:r>
              <a:endParaRPr lang="en-US" altLang="nl-NL"/>
            </a:p>
          </p:txBody>
        </p:sp>
        <p:sp>
          <p:nvSpPr>
            <p:cNvPr id="7207" name="Rectangle 139"/>
            <p:cNvSpPr>
              <a:spLocks noChangeArrowheads="1"/>
            </p:cNvSpPr>
            <p:nvPr/>
          </p:nvSpPr>
          <p:spPr bwMode="auto">
            <a:xfrm>
              <a:off x="5206" y="2676"/>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Times New Roman" panose="02020603050405020304" pitchFamily="18" charset="0"/>
                </a:rPr>
                <a:t>,</a:t>
              </a:r>
              <a:endParaRPr lang="en-US" altLang="nl-NL"/>
            </a:p>
          </p:txBody>
        </p:sp>
        <p:sp>
          <p:nvSpPr>
            <p:cNvPr id="7208" name="Rectangle 140"/>
            <p:cNvSpPr>
              <a:spLocks noChangeArrowheads="1"/>
            </p:cNvSpPr>
            <p:nvPr/>
          </p:nvSpPr>
          <p:spPr bwMode="auto">
            <a:xfrm>
              <a:off x="5154" y="267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Times New Roman" panose="02020603050405020304" pitchFamily="18" charset="0"/>
                </a:rPr>
                <a:t>1</a:t>
              </a:r>
              <a:endParaRPr lang="en-US" altLang="nl-NL"/>
            </a:p>
          </p:txBody>
        </p:sp>
        <p:sp>
          <p:nvSpPr>
            <p:cNvPr id="7209" name="Rectangle 141"/>
            <p:cNvSpPr>
              <a:spLocks noChangeArrowheads="1"/>
            </p:cNvSpPr>
            <p:nvPr/>
          </p:nvSpPr>
          <p:spPr bwMode="auto">
            <a:xfrm>
              <a:off x="4695" y="2676"/>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Times New Roman" panose="02020603050405020304" pitchFamily="18" charset="0"/>
                </a:rPr>
                <a:t>,</a:t>
              </a:r>
              <a:endParaRPr lang="en-US" altLang="nl-NL"/>
            </a:p>
          </p:txBody>
        </p:sp>
        <p:sp>
          <p:nvSpPr>
            <p:cNvPr id="7210" name="Rectangle 142"/>
            <p:cNvSpPr>
              <a:spLocks noChangeArrowheads="1"/>
            </p:cNvSpPr>
            <p:nvPr/>
          </p:nvSpPr>
          <p:spPr bwMode="auto">
            <a:xfrm>
              <a:off x="4161" y="2676"/>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Times New Roman" panose="02020603050405020304" pitchFamily="18" charset="0"/>
                </a:rPr>
                <a:t>,</a:t>
              </a:r>
              <a:endParaRPr lang="en-US" altLang="nl-NL"/>
            </a:p>
          </p:txBody>
        </p:sp>
        <p:sp>
          <p:nvSpPr>
            <p:cNvPr id="7211" name="Rectangle 143"/>
            <p:cNvSpPr>
              <a:spLocks noChangeArrowheads="1"/>
            </p:cNvSpPr>
            <p:nvPr/>
          </p:nvSpPr>
          <p:spPr bwMode="auto">
            <a:xfrm>
              <a:off x="3758" y="2676"/>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Times New Roman" panose="02020603050405020304" pitchFamily="18" charset="0"/>
                </a:rPr>
                <a:t>,</a:t>
              </a:r>
              <a:endParaRPr lang="en-US" altLang="nl-NL"/>
            </a:p>
          </p:txBody>
        </p:sp>
        <p:sp>
          <p:nvSpPr>
            <p:cNvPr id="7212" name="Rectangle 144"/>
            <p:cNvSpPr>
              <a:spLocks noChangeArrowheads="1"/>
            </p:cNvSpPr>
            <p:nvPr/>
          </p:nvSpPr>
          <p:spPr bwMode="auto">
            <a:xfrm>
              <a:off x="3706" y="267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Times New Roman" panose="02020603050405020304" pitchFamily="18" charset="0"/>
                </a:rPr>
                <a:t>1</a:t>
              </a:r>
              <a:endParaRPr lang="en-US" altLang="nl-NL"/>
            </a:p>
          </p:txBody>
        </p:sp>
        <p:sp>
          <p:nvSpPr>
            <p:cNvPr id="7213" name="Rectangle 145"/>
            <p:cNvSpPr>
              <a:spLocks noChangeArrowheads="1"/>
            </p:cNvSpPr>
            <p:nvPr/>
          </p:nvSpPr>
          <p:spPr bwMode="auto">
            <a:xfrm>
              <a:off x="3972" y="331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2</a:t>
              </a:r>
              <a:endParaRPr lang="en-US" altLang="nl-NL"/>
            </a:p>
          </p:txBody>
        </p:sp>
        <p:sp>
          <p:nvSpPr>
            <p:cNvPr id="7214" name="Rectangle 146"/>
            <p:cNvSpPr>
              <a:spLocks noChangeArrowheads="1"/>
            </p:cNvSpPr>
            <p:nvPr/>
          </p:nvSpPr>
          <p:spPr bwMode="auto">
            <a:xfrm>
              <a:off x="4111" y="3612"/>
              <a:ext cx="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x</a:t>
              </a:r>
              <a:endParaRPr lang="en-US" altLang="nl-NL"/>
            </a:p>
          </p:txBody>
        </p:sp>
        <p:sp>
          <p:nvSpPr>
            <p:cNvPr id="7215" name="Rectangle 147"/>
            <p:cNvSpPr>
              <a:spLocks noChangeArrowheads="1"/>
            </p:cNvSpPr>
            <p:nvPr/>
          </p:nvSpPr>
          <p:spPr bwMode="auto">
            <a:xfrm>
              <a:off x="4465" y="3318"/>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T</a:t>
              </a:r>
              <a:endParaRPr lang="en-US" altLang="nl-NL"/>
            </a:p>
          </p:txBody>
        </p:sp>
        <p:sp>
          <p:nvSpPr>
            <p:cNvPr id="7216" name="Rectangle 148"/>
            <p:cNvSpPr>
              <a:spLocks noChangeArrowheads="1"/>
            </p:cNvSpPr>
            <p:nvPr/>
          </p:nvSpPr>
          <p:spPr bwMode="auto">
            <a:xfrm>
              <a:off x="4059" y="3318"/>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T</a:t>
              </a:r>
              <a:endParaRPr lang="en-US" altLang="nl-NL"/>
            </a:p>
          </p:txBody>
        </p:sp>
        <p:sp>
          <p:nvSpPr>
            <p:cNvPr id="7217" name="Rectangle 149"/>
            <p:cNvSpPr>
              <a:spLocks noChangeArrowheads="1"/>
            </p:cNvSpPr>
            <p:nvPr/>
          </p:nvSpPr>
          <p:spPr bwMode="auto">
            <a:xfrm>
              <a:off x="3447" y="3318"/>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T</a:t>
              </a:r>
              <a:endParaRPr lang="en-US" altLang="nl-NL"/>
            </a:p>
          </p:txBody>
        </p:sp>
        <p:sp>
          <p:nvSpPr>
            <p:cNvPr id="7218" name="Rectangle 150"/>
            <p:cNvSpPr>
              <a:spLocks noChangeArrowheads="1"/>
            </p:cNvSpPr>
            <p:nvPr/>
          </p:nvSpPr>
          <p:spPr bwMode="auto">
            <a:xfrm>
              <a:off x="4435" y="3072"/>
              <a:ext cx="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x</a:t>
              </a:r>
              <a:endParaRPr lang="en-US" altLang="nl-NL"/>
            </a:p>
          </p:txBody>
        </p:sp>
        <p:sp>
          <p:nvSpPr>
            <p:cNvPr id="7219" name="Rectangle 151"/>
            <p:cNvSpPr>
              <a:spLocks noChangeArrowheads="1"/>
            </p:cNvSpPr>
            <p:nvPr/>
          </p:nvSpPr>
          <p:spPr bwMode="auto">
            <a:xfrm>
              <a:off x="4958" y="2847"/>
              <a:ext cx="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x</a:t>
              </a:r>
              <a:endParaRPr lang="en-US" altLang="nl-NL"/>
            </a:p>
          </p:txBody>
        </p:sp>
        <p:sp>
          <p:nvSpPr>
            <p:cNvPr id="7220" name="Rectangle 152"/>
            <p:cNvSpPr>
              <a:spLocks noChangeArrowheads="1"/>
            </p:cNvSpPr>
            <p:nvPr/>
          </p:nvSpPr>
          <p:spPr bwMode="auto">
            <a:xfrm>
              <a:off x="4963" y="2558"/>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T</a:t>
              </a:r>
              <a:endParaRPr lang="en-US" altLang="nl-NL"/>
            </a:p>
          </p:txBody>
        </p:sp>
        <p:sp>
          <p:nvSpPr>
            <p:cNvPr id="7221" name="Rectangle 153"/>
            <p:cNvSpPr>
              <a:spLocks noChangeArrowheads="1"/>
            </p:cNvSpPr>
            <p:nvPr/>
          </p:nvSpPr>
          <p:spPr bwMode="auto">
            <a:xfrm>
              <a:off x="4560" y="2558"/>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T</a:t>
              </a:r>
              <a:endParaRPr lang="en-US" altLang="nl-NL"/>
            </a:p>
          </p:txBody>
        </p:sp>
        <p:sp>
          <p:nvSpPr>
            <p:cNvPr id="7222" name="Rectangle 154"/>
            <p:cNvSpPr>
              <a:spLocks noChangeArrowheads="1"/>
            </p:cNvSpPr>
            <p:nvPr/>
          </p:nvSpPr>
          <p:spPr bwMode="auto">
            <a:xfrm>
              <a:off x="3912" y="2847"/>
              <a:ext cx="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x</a:t>
              </a:r>
              <a:endParaRPr lang="en-US" altLang="nl-NL"/>
            </a:p>
          </p:txBody>
        </p:sp>
        <p:sp>
          <p:nvSpPr>
            <p:cNvPr id="7223" name="Rectangle 155"/>
            <p:cNvSpPr>
              <a:spLocks noChangeArrowheads="1"/>
            </p:cNvSpPr>
            <p:nvPr/>
          </p:nvSpPr>
          <p:spPr bwMode="auto">
            <a:xfrm>
              <a:off x="4026" y="2558"/>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T</a:t>
              </a:r>
              <a:endParaRPr lang="en-US" altLang="nl-NL"/>
            </a:p>
          </p:txBody>
        </p:sp>
        <p:sp>
          <p:nvSpPr>
            <p:cNvPr id="7224" name="Rectangle 156"/>
            <p:cNvSpPr>
              <a:spLocks noChangeArrowheads="1"/>
            </p:cNvSpPr>
            <p:nvPr/>
          </p:nvSpPr>
          <p:spPr bwMode="auto">
            <a:xfrm>
              <a:off x="3513" y="2558"/>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T</a:t>
              </a:r>
              <a:endParaRPr lang="en-US" altLang="nl-NL"/>
            </a:p>
          </p:txBody>
        </p:sp>
        <p:sp>
          <p:nvSpPr>
            <p:cNvPr id="7225" name="Rectangle 157"/>
            <p:cNvSpPr>
              <a:spLocks noChangeArrowheads="1"/>
            </p:cNvSpPr>
            <p:nvPr/>
          </p:nvSpPr>
          <p:spPr bwMode="auto">
            <a:xfrm>
              <a:off x="4762" y="343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j</a:t>
              </a:r>
              <a:endParaRPr lang="en-US" altLang="nl-NL"/>
            </a:p>
          </p:txBody>
        </p:sp>
        <p:sp>
          <p:nvSpPr>
            <p:cNvPr id="7226" name="Rectangle 158"/>
            <p:cNvSpPr>
              <a:spLocks noChangeArrowheads="1"/>
            </p:cNvSpPr>
            <p:nvPr/>
          </p:nvSpPr>
          <p:spPr bwMode="auto">
            <a:xfrm>
              <a:off x="4561" y="343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i</a:t>
              </a:r>
              <a:endParaRPr lang="en-US" altLang="nl-NL"/>
            </a:p>
          </p:txBody>
        </p:sp>
        <p:sp>
          <p:nvSpPr>
            <p:cNvPr id="7227" name="Rectangle 159"/>
            <p:cNvSpPr>
              <a:spLocks noChangeArrowheads="1"/>
            </p:cNvSpPr>
            <p:nvPr/>
          </p:nvSpPr>
          <p:spPr bwMode="auto">
            <a:xfrm>
              <a:off x="4248" y="343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j</a:t>
              </a:r>
              <a:endParaRPr lang="en-US" altLang="nl-NL"/>
            </a:p>
          </p:txBody>
        </p:sp>
        <p:sp>
          <p:nvSpPr>
            <p:cNvPr id="7228" name="Rectangle 160"/>
            <p:cNvSpPr>
              <a:spLocks noChangeArrowheads="1"/>
            </p:cNvSpPr>
            <p:nvPr/>
          </p:nvSpPr>
          <p:spPr bwMode="auto">
            <a:xfrm>
              <a:off x="4155" y="343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i</a:t>
              </a:r>
              <a:endParaRPr lang="en-US" altLang="nl-NL"/>
            </a:p>
          </p:txBody>
        </p:sp>
        <p:sp>
          <p:nvSpPr>
            <p:cNvPr id="7229" name="Rectangle 161"/>
            <p:cNvSpPr>
              <a:spLocks noChangeArrowheads="1"/>
            </p:cNvSpPr>
            <p:nvPr/>
          </p:nvSpPr>
          <p:spPr bwMode="auto">
            <a:xfrm>
              <a:off x="3746" y="343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j</a:t>
              </a:r>
              <a:endParaRPr lang="en-US" altLang="nl-NL"/>
            </a:p>
          </p:txBody>
        </p:sp>
        <p:sp>
          <p:nvSpPr>
            <p:cNvPr id="7230" name="Rectangle 162"/>
            <p:cNvSpPr>
              <a:spLocks noChangeArrowheads="1"/>
            </p:cNvSpPr>
            <p:nvPr/>
          </p:nvSpPr>
          <p:spPr bwMode="auto">
            <a:xfrm>
              <a:off x="3543" y="343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i</a:t>
              </a:r>
              <a:endParaRPr lang="en-US" altLang="nl-NL"/>
            </a:p>
          </p:txBody>
        </p:sp>
        <p:sp>
          <p:nvSpPr>
            <p:cNvPr id="7231" name="Rectangle 163"/>
            <p:cNvSpPr>
              <a:spLocks noChangeArrowheads="1"/>
            </p:cNvSpPr>
            <p:nvPr/>
          </p:nvSpPr>
          <p:spPr bwMode="auto">
            <a:xfrm>
              <a:off x="5259" y="267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j</a:t>
              </a:r>
              <a:endParaRPr lang="en-US" altLang="nl-NL"/>
            </a:p>
          </p:txBody>
        </p:sp>
        <p:sp>
          <p:nvSpPr>
            <p:cNvPr id="7232" name="Rectangle 164"/>
            <p:cNvSpPr>
              <a:spLocks noChangeArrowheads="1"/>
            </p:cNvSpPr>
            <p:nvPr/>
          </p:nvSpPr>
          <p:spPr bwMode="auto">
            <a:xfrm>
              <a:off x="5058" y="267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i</a:t>
              </a:r>
              <a:endParaRPr lang="en-US" altLang="nl-NL"/>
            </a:p>
          </p:txBody>
        </p:sp>
        <p:sp>
          <p:nvSpPr>
            <p:cNvPr id="7233" name="Rectangle 165"/>
            <p:cNvSpPr>
              <a:spLocks noChangeArrowheads="1"/>
            </p:cNvSpPr>
            <p:nvPr/>
          </p:nvSpPr>
          <p:spPr bwMode="auto">
            <a:xfrm>
              <a:off x="4748" y="267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j</a:t>
              </a:r>
              <a:endParaRPr lang="en-US" altLang="nl-NL"/>
            </a:p>
          </p:txBody>
        </p:sp>
        <p:sp>
          <p:nvSpPr>
            <p:cNvPr id="7234" name="Rectangle 166"/>
            <p:cNvSpPr>
              <a:spLocks noChangeArrowheads="1"/>
            </p:cNvSpPr>
            <p:nvPr/>
          </p:nvSpPr>
          <p:spPr bwMode="auto">
            <a:xfrm>
              <a:off x="4655" y="267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i</a:t>
              </a:r>
              <a:endParaRPr lang="en-US" altLang="nl-NL"/>
            </a:p>
          </p:txBody>
        </p:sp>
        <p:sp>
          <p:nvSpPr>
            <p:cNvPr id="7235" name="Rectangle 167"/>
            <p:cNvSpPr>
              <a:spLocks noChangeArrowheads="1"/>
            </p:cNvSpPr>
            <p:nvPr/>
          </p:nvSpPr>
          <p:spPr bwMode="auto">
            <a:xfrm>
              <a:off x="4214" y="267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j</a:t>
              </a:r>
              <a:endParaRPr lang="en-US" altLang="nl-NL"/>
            </a:p>
          </p:txBody>
        </p:sp>
        <p:sp>
          <p:nvSpPr>
            <p:cNvPr id="7236" name="Rectangle 168"/>
            <p:cNvSpPr>
              <a:spLocks noChangeArrowheads="1"/>
            </p:cNvSpPr>
            <p:nvPr/>
          </p:nvSpPr>
          <p:spPr bwMode="auto">
            <a:xfrm>
              <a:off x="4121" y="267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i</a:t>
              </a:r>
              <a:endParaRPr lang="en-US" altLang="nl-NL"/>
            </a:p>
          </p:txBody>
        </p:sp>
        <p:sp>
          <p:nvSpPr>
            <p:cNvPr id="7237" name="Rectangle 169"/>
            <p:cNvSpPr>
              <a:spLocks noChangeArrowheads="1"/>
            </p:cNvSpPr>
            <p:nvPr/>
          </p:nvSpPr>
          <p:spPr bwMode="auto">
            <a:xfrm>
              <a:off x="3811" y="267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j</a:t>
              </a:r>
              <a:endParaRPr lang="en-US" altLang="nl-NL"/>
            </a:p>
          </p:txBody>
        </p:sp>
        <p:sp>
          <p:nvSpPr>
            <p:cNvPr id="7238" name="Rectangle 170"/>
            <p:cNvSpPr>
              <a:spLocks noChangeArrowheads="1"/>
            </p:cNvSpPr>
            <p:nvPr/>
          </p:nvSpPr>
          <p:spPr bwMode="auto">
            <a:xfrm>
              <a:off x="3608" y="267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i</a:t>
              </a:r>
              <a:endParaRPr lang="en-US" altLang="nl-NL"/>
            </a:p>
          </p:txBody>
        </p:sp>
        <p:sp>
          <p:nvSpPr>
            <p:cNvPr id="7239" name="Rectangle 171"/>
            <p:cNvSpPr>
              <a:spLocks noChangeArrowheads="1"/>
            </p:cNvSpPr>
            <p:nvPr/>
          </p:nvSpPr>
          <p:spPr bwMode="auto">
            <a:xfrm>
              <a:off x="3994" y="3590"/>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D</a:t>
              </a:r>
              <a:endParaRPr lang="en-US" altLang="nl-NL"/>
            </a:p>
          </p:txBody>
        </p:sp>
        <p:sp>
          <p:nvSpPr>
            <p:cNvPr id="7240" name="Rectangle 172"/>
            <p:cNvSpPr>
              <a:spLocks noChangeArrowheads="1"/>
            </p:cNvSpPr>
            <p:nvPr/>
          </p:nvSpPr>
          <p:spPr bwMode="auto">
            <a:xfrm>
              <a:off x="4336" y="3296"/>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7241" name="Rectangle 173"/>
            <p:cNvSpPr>
              <a:spLocks noChangeArrowheads="1"/>
            </p:cNvSpPr>
            <p:nvPr/>
          </p:nvSpPr>
          <p:spPr bwMode="auto">
            <a:xfrm>
              <a:off x="3834" y="3296"/>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7242" name="Rectangle 174"/>
            <p:cNvSpPr>
              <a:spLocks noChangeArrowheads="1"/>
            </p:cNvSpPr>
            <p:nvPr/>
          </p:nvSpPr>
          <p:spPr bwMode="auto">
            <a:xfrm>
              <a:off x="3293" y="3440"/>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7243" name="Rectangle 175"/>
            <p:cNvSpPr>
              <a:spLocks noChangeArrowheads="1"/>
            </p:cNvSpPr>
            <p:nvPr/>
          </p:nvSpPr>
          <p:spPr bwMode="auto">
            <a:xfrm>
              <a:off x="4318" y="3050"/>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D</a:t>
              </a:r>
              <a:endParaRPr lang="en-US" altLang="nl-NL"/>
            </a:p>
          </p:txBody>
        </p:sp>
        <p:sp>
          <p:nvSpPr>
            <p:cNvPr id="7244" name="Rectangle 176"/>
            <p:cNvSpPr>
              <a:spLocks noChangeArrowheads="1"/>
            </p:cNvSpPr>
            <p:nvPr/>
          </p:nvSpPr>
          <p:spPr bwMode="auto">
            <a:xfrm>
              <a:off x="4841" y="2825"/>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D</a:t>
              </a:r>
              <a:endParaRPr lang="en-US" altLang="nl-NL"/>
            </a:p>
          </p:txBody>
        </p:sp>
        <p:sp>
          <p:nvSpPr>
            <p:cNvPr id="7245" name="Rectangle 177"/>
            <p:cNvSpPr>
              <a:spLocks noChangeArrowheads="1"/>
            </p:cNvSpPr>
            <p:nvPr/>
          </p:nvSpPr>
          <p:spPr bwMode="auto">
            <a:xfrm>
              <a:off x="4837" y="2536"/>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7246" name="Rectangle 178"/>
            <p:cNvSpPr>
              <a:spLocks noChangeArrowheads="1"/>
            </p:cNvSpPr>
            <p:nvPr/>
          </p:nvSpPr>
          <p:spPr bwMode="auto">
            <a:xfrm>
              <a:off x="4368" y="2678"/>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7247" name="Rectangle 179"/>
            <p:cNvSpPr>
              <a:spLocks noChangeArrowheads="1"/>
            </p:cNvSpPr>
            <p:nvPr/>
          </p:nvSpPr>
          <p:spPr bwMode="auto">
            <a:xfrm>
              <a:off x="3795" y="2825"/>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D</a:t>
              </a:r>
              <a:endParaRPr lang="en-US" altLang="nl-NL"/>
            </a:p>
          </p:txBody>
        </p:sp>
        <p:sp>
          <p:nvSpPr>
            <p:cNvPr id="7248" name="Rectangle 180"/>
            <p:cNvSpPr>
              <a:spLocks noChangeArrowheads="1"/>
            </p:cNvSpPr>
            <p:nvPr/>
          </p:nvSpPr>
          <p:spPr bwMode="auto">
            <a:xfrm>
              <a:off x="3900" y="2536"/>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7249" name="Rectangle 181"/>
            <p:cNvSpPr>
              <a:spLocks noChangeArrowheads="1"/>
            </p:cNvSpPr>
            <p:nvPr/>
          </p:nvSpPr>
          <p:spPr bwMode="auto">
            <a:xfrm>
              <a:off x="3293" y="2900"/>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7250" name="Rectangle 182"/>
            <p:cNvSpPr>
              <a:spLocks noChangeArrowheads="1"/>
            </p:cNvSpPr>
            <p:nvPr/>
          </p:nvSpPr>
          <p:spPr bwMode="auto">
            <a:xfrm>
              <a:off x="4601" y="3424"/>
              <a:ext cx="6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Symbol" panose="05050102010706020507" pitchFamily="18" charset="2"/>
                </a:rPr>
                <a:t>-</a:t>
              </a:r>
              <a:endParaRPr lang="en-US" altLang="nl-NL"/>
            </a:p>
          </p:txBody>
        </p:sp>
        <p:sp>
          <p:nvSpPr>
            <p:cNvPr id="7251" name="Rectangle 183"/>
            <p:cNvSpPr>
              <a:spLocks noChangeArrowheads="1"/>
            </p:cNvSpPr>
            <p:nvPr/>
          </p:nvSpPr>
          <p:spPr bwMode="auto">
            <a:xfrm>
              <a:off x="3583" y="3424"/>
              <a:ext cx="6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Symbol" panose="05050102010706020507" pitchFamily="18" charset="2"/>
                </a:rPr>
                <a:t>+</a:t>
              </a:r>
              <a:endParaRPr lang="en-US" altLang="nl-NL"/>
            </a:p>
          </p:txBody>
        </p:sp>
        <p:sp>
          <p:nvSpPr>
            <p:cNvPr id="7252" name="Rectangle 184"/>
            <p:cNvSpPr>
              <a:spLocks noChangeArrowheads="1"/>
            </p:cNvSpPr>
            <p:nvPr/>
          </p:nvSpPr>
          <p:spPr bwMode="auto">
            <a:xfrm>
              <a:off x="5098" y="2664"/>
              <a:ext cx="6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Symbol" panose="05050102010706020507" pitchFamily="18" charset="2"/>
                </a:rPr>
                <a:t>-</a:t>
              </a:r>
              <a:endParaRPr lang="en-US" altLang="nl-NL"/>
            </a:p>
          </p:txBody>
        </p:sp>
        <p:sp>
          <p:nvSpPr>
            <p:cNvPr id="7253" name="Rectangle 185"/>
            <p:cNvSpPr>
              <a:spLocks noChangeArrowheads="1"/>
            </p:cNvSpPr>
            <p:nvPr/>
          </p:nvSpPr>
          <p:spPr bwMode="auto">
            <a:xfrm>
              <a:off x="3648" y="2664"/>
              <a:ext cx="6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a:latin typeface="Symbol" panose="05050102010706020507" pitchFamily="18" charset="2"/>
                </a:rPr>
                <a:t>+</a:t>
              </a:r>
              <a:endParaRPr lang="en-US" altLang="nl-NL"/>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5" name="Group 9"/>
          <p:cNvGrpSpPr>
            <a:grpSpLocks noChangeAspect="1"/>
          </p:cNvGrpSpPr>
          <p:nvPr/>
        </p:nvGrpSpPr>
        <p:grpSpPr bwMode="auto">
          <a:xfrm>
            <a:off x="1600200" y="1143000"/>
            <a:ext cx="6019800" cy="1025525"/>
            <a:chOff x="480" y="1534"/>
            <a:chExt cx="3792" cy="646"/>
          </a:xfrm>
        </p:grpSpPr>
        <p:sp>
          <p:nvSpPr>
            <p:cNvPr id="8266" name="AutoShape 8"/>
            <p:cNvSpPr>
              <a:spLocks noChangeAspect="1" noChangeArrowheads="1" noTextEdit="1"/>
            </p:cNvSpPr>
            <p:nvPr/>
          </p:nvSpPr>
          <p:spPr bwMode="auto">
            <a:xfrm>
              <a:off x="480" y="1536"/>
              <a:ext cx="3792"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8267" name="Line 10"/>
            <p:cNvSpPr>
              <a:spLocks noChangeShapeType="1"/>
            </p:cNvSpPr>
            <p:nvPr/>
          </p:nvSpPr>
          <p:spPr bwMode="auto">
            <a:xfrm>
              <a:off x="517" y="1867"/>
              <a:ext cx="1589" cy="0"/>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8268" name="Line 11"/>
            <p:cNvSpPr>
              <a:spLocks noChangeShapeType="1"/>
            </p:cNvSpPr>
            <p:nvPr/>
          </p:nvSpPr>
          <p:spPr bwMode="auto">
            <a:xfrm>
              <a:off x="2316" y="1867"/>
              <a:ext cx="1589" cy="0"/>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8269" name="Rectangle 12"/>
            <p:cNvSpPr>
              <a:spLocks noChangeArrowheads="1"/>
            </p:cNvSpPr>
            <p:nvPr/>
          </p:nvSpPr>
          <p:spPr bwMode="auto">
            <a:xfrm>
              <a:off x="4133" y="172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8270" name="Rectangle 13"/>
            <p:cNvSpPr>
              <a:spLocks noChangeArrowheads="1"/>
            </p:cNvSpPr>
            <p:nvPr/>
          </p:nvSpPr>
          <p:spPr bwMode="auto">
            <a:xfrm>
              <a:off x="2921" y="1559"/>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2</a:t>
              </a:r>
              <a:endParaRPr lang="en-US" altLang="nl-NL"/>
            </a:p>
          </p:txBody>
        </p:sp>
        <p:sp>
          <p:nvSpPr>
            <p:cNvPr id="8271" name="Rectangle 14"/>
            <p:cNvSpPr>
              <a:spLocks noChangeArrowheads="1"/>
            </p:cNvSpPr>
            <p:nvPr/>
          </p:nvSpPr>
          <p:spPr bwMode="auto">
            <a:xfrm>
              <a:off x="1122" y="1559"/>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2</a:t>
              </a:r>
              <a:endParaRPr lang="en-US" altLang="nl-NL"/>
            </a:p>
          </p:txBody>
        </p:sp>
        <p:sp>
          <p:nvSpPr>
            <p:cNvPr id="8272" name="Rectangle 15"/>
            <p:cNvSpPr>
              <a:spLocks noChangeArrowheads="1"/>
            </p:cNvSpPr>
            <p:nvPr/>
          </p:nvSpPr>
          <p:spPr bwMode="auto">
            <a:xfrm>
              <a:off x="3195" y="188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2</a:t>
              </a:r>
              <a:endParaRPr lang="en-US" altLang="nl-NL"/>
            </a:p>
          </p:txBody>
        </p:sp>
        <p:sp>
          <p:nvSpPr>
            <p:cNvPr id="8273" name="Rectangle 16"/>
            <p:cNvSpPr>
              <a:spLocks noChangeArrowheads="1"/>
            </p:cNvSpPr>
            <p:nvPr/>
          </p:nvSpPr>
          <p:spPr bwMode="auto">
            <a:xfrm>
              <a:off x="3768" y="1695"/>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a:t>
              </a:r>
              <a:endParaRPr lang="en-US" altLang="nl-NL"/>
            </a:p>
          </p:txBody>
        </p:sp>
        <p:sp>
          <p:nvSpPr>
            <p:cNvPr id="8274" name="Rectangle 17"/>
            <p:cNvSpPr>
              <a:spLocks noChangeArrowheads="1"/>
            </p:cNvSpPr>
            <p:nvPr/>
          </p:nvSpPr>
          <p:spPr bwMode="auto">
            <a:xfrm>
              <a:off x="3708" y="169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1</a:t>
              </a:r>
              <a:endParaRPr lang="en-US" altLang="nl-NL"/>
            </a:p>
          </p:txBody>
        </p:sp>
        <p:sp>
          <p:nvSpPr>
            <p:cNvPr id="8275" name="Rectangle 18"/>
            <p:cNvSpPr>
              <a:spLocks noChangeArrowheads="1"/>
            </p:cNvSpPr>
            <p:nvPr/>
          </p:nvSpPr>
          <p:spPr bwMode="auto">
            <a:xfrm>
              <a:off x="3177" y="1695"/>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a:t>
              </a:r>
              <a:endParaRPr lang="en-US" altLang="nl-NL"/>
            </a:p>
          </p:txBody>
        </p:sp>
        <p:sp>
          <p:nvSpPr>
            <p:cNvPr id="8276" name="Rectangle 19"/>
            <p:cNvSpPr>
              <a:spLocks noChangeArrowheads="1"/>
            </p:cNvSpPr>
            <p:nvPr/>
          </p:nvSpPr>
          <p:spPr bwMode="auto">
            <a:xfrm>
              <a:off x="2599" y="1695"/>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a:t>
              </a:r>
              <a:endParaRPr lang="en-US" altLang="nl-NL"/>
            </a:p>
          </p:txBody>
        </p:sp>
        <p:sp>
          <p:nvSpPr>
            <p:cNvPr id="8277" name="Rectangle 20"/>
            <p:cNvSpPr>
              <a:spLocks noChangeArrowheads="1"/>
            </p:cNvSpPr>
            <p:nvPr/>
          </p:nvSpPr>
          <p:spPr bwMode="auto">
            <a:xfrm>
              <a:off x="2539" y="169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1</a:t>
              </a:r>
              <a:endParaRPr lang="en-US" altLang="nl-NL"/>
            </a:p>
          </p:txBody>
        </p:sp>
        <p:sp>
          <p:nvSpPr>
            <p:cNvPr id="8278" name="Rectangle 21"/>
            <p:cNvSpPr>
              <a:spLocks noChangeArrowheads="1"/>
            </p:cNvSpPr>
            <p:nvPr/>
          </p:nvSpPr>
          <p:spPr bwMode="auto">
            <a:xfrm>
              <a:off x="1393" y="188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2</a:t>
              </a:r>
              <a:endParaRPr lang="en-US" altLang="nl-NL"/>
            </a:p>
          </p:txBody>
        </p:sp>
        <p:sp>
          <p:nvSpPr>
            <p:cNvPr id="8279" name="Rectangle 22"/>
            <p:cNvSpPr>
              <a:spLocks noChangeArrowheads="1"/>
            </p:cNvSpPr>
            <p:nvPr/>
          </p:nvSpPr>
          <p:spPr bwMode="auto">
            <a:xfrm>
              <a:off x="1969" y="1695"/>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a:t>
              </a:r>
              <a:endParaRPr lang="en-US" altLang="nl-NL"/>
            </a:p>
          </p:txBody>
        </p:sp>
        <p:sp>
          <p:nvSpPr>
            <p:cNvPr id="8280" name="Rectangle 23"/>
            <p:cNvSpPr>
              <a:spLocks noChangeArrowheads="1"/>
            </p:cNvSpPr>
            <p:nvPr/>
          </p:nvSpPr>
          <p:spPr bwMode="auto">
            <a:xfrm>
              <a:off x="1909" y="169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1</a:t>
              </a:r>
              <a:endParaRPr lang="en-US" altLang="nl-NL"/>
            </a:p>
          </p:txBody>
        </p:sp>
        <p:sp>
          <p:nvSpPr>
            <p:cNvPr id="8281" name="Rectangle 24"/>
            <p:cNvSpPr>
              <a:spLocks noChangeArrowheads="1"/>
            </p:cNvSpPr>
            <p:nvPr/>
          </p:nvSpPr>
          <p:spPr bwMode="auto">
            <a:xfrm>
              <a:off x="1377" y="1695"/>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a:t>
              </a:r>
              <a:endParaRPr lang="en-US" altLang="nl-NL"/>
            </a:p>
          </p:txBody>
        </p:sp>
        <p:sp>
          <p:nvSpPr>
            <p:cNvPr id="8282" name="Rectangle 25"/>
            <p:cNvSpPr>
              <a:spLocks noChangeArrowheads="1"/>
            </p:cNvSpPr>
            <p:nvPr/>
          </p:nvSpPr>
          <p:spPr bwMode="auto">
            <a:xfrm>
              <a:off x="800" y="1695"/>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a:t>
              </a:r>
              <a:endParaRPr lang="en-US" altLang="nl-NL"/>
            </a:p>
          </p:txBody>
        </p:sp>
        <p:sp>
          <p:nvSpPr>
            <p:cNvPr id="8283" name="Rectangle 26"/>
            <p:cNvSpPr>
              <a:spLocks noChangeArrowheads="1"/>
            </p:cNvSpPr>
            <p:nvPr/>
          </p:nvSpPr>
          <p:spPr bwMode="auto">
            <a:xfrm>
              <a:off x="740" y="169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1</a:t>
              </a:r>
              <a:endParaRPr lang="en-US" altLang="nl-NL"/>
            </a:p>
          </p:txBody>
        </p:sp>
        <p:sp>
          <p:nvSpPr>
            <p:cNvPr id="8284" name="Rectangle 27"/>
            <p:cNvSpPr>
              <a:spLocks noChangeArrowheads="1"/>
            </p:cNvSpPr>
            <p:nvPr/>
          </p:nvSpPr>
          <p:spPr bwMode="auto">
            <a:xfrm>
              <a:off x="3964" y="170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a:t>
              </a:r>
              <a:endParaRPr lang="en-US" altLang="nl-NL"/>
            </a:p>
          </p:txBody>
        </p:sp>
        <p:sp>
          <p:nvSpPr>
            <p:cNvPr id="8285" name="Rectangle 28"/>
            <p:cNvSpPr>
              <a:spLocks noChangeArrowheads="1"/>
            </p:cNvSpPr>
            <p:nvPr/>
          </p:nvSpPr>
          <p:spPr bwMode="auto">
            <a:xfrm>
              <a:off x="2944" y="1873"/>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D</a:t>
              </a:r>
              <a:endParaRPr lang="en-US" altLang="nl-NL"/>
            </a:p>
          </p:txBody>
        </p:sp>
        <p:sp>
          <p:nvSpPr>
            <p:cNvPr id="8286" name="Rectangle 29"/>
            <p:cNvSpPr>
              <a:spLocks noChangeArrowheads="1"/>
            </p:cNvSpPr>
            <p:nvPr/>
          </p:nvSpPr>
          <p:spPr bwMode="auto">
            <a:xfrm>
              <a:off x="3340" y="1534"/>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a:t>
              </a:r>
              <a:endParaRPr lang="en-US" altLang="nl-NL"/>
            </a:p>
          </p:txBody>
        </p:sp>
        <p:sp>
          <p:nvSpPr>
            <p:cNvPr id="8287" name="Rectangle 30"/>
            <p:cNvSpPr>
              <a:spLocks noChangeArrowheads="1"/>
            </p:cNvSpPr>
            <p:nvPr/>
          </p:nvSpPr>
          <p:spPr bwMode="auto">
            <a:xfrm>
              <a:off x="2763" y="1534"/>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a:t>
              </a:r>
              <a:endParaRPr lang="en-US" altLang="nl-NL"/>
            </a:p>
          </p:txBody>
        </p:sp>
        <p:sp>
          <p:nvSpPr>
            <p:cNvPr id="8288" name="Rectangle 31"/>
            <p:cNvSpPr>
              <a:spLocks noChangeArrowheads="1"/>
            </p:cNvSpPr>
            <p:nvPr/>
          </p:nvSpPr>
          <p:spPr bwMode="auto">
            <a:xfrm>
              <a:off x="2151" y="170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a:t>
              </a:r>
              <a:endParaRPr lang="en-US" altLang="nl-NL"/>
            </a:p>
          </p:txBody>
        </p:sp>
        <p:sp>
          <p:nvSpPr>
            <p:cNvPr id="8289" name="Rectangle 32"/>
            <p:cNvSpPr>
              <a:spLocks noChangeArrowheads="1"/>
            </p:cNvSpPr>
            <p:nvPr/>
          </p:nvSpPr>
          <p:spPr bwMode="auto">
            <a:xfrm>
              <a:off x="1147" y="1873"/>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D</a:t>
              </a:r>
              <a:endParaRPr lang="en-US" altLang="nl-NL"/>
            </a:p>
          </p:txBody>
        </p:sp>
        <p:sp>
          <p:nvSpPr>
            <p:cNvPr id="8290" name="Rectangle 33"/>
            <p:cNvSpPr>
              <a:spLocks noChangeArrowheads="1"/>
            </p:cNvSpPr>
            <p:nvPr/>
          </p:nvSpPr>
          <p:spPr bwMode="auto">
            <a:xfrm>
              <a:off x="1541" y="1534"/>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a:t>
              </a:r>
              <a:endParaRPr lang="en-US" altLang="nl-NL"/>
            </a:p>
          </p:txBody>
        </p:sp>
        <p:sp>
          <p:nvSpPr>
            <p:cNvPr id="8291" name="Rectangle 34"/>
            <p:cNvSpPr>
              <a:spLocks noChangeArrowheads="1"/>
            </p:cNvSpPr>
            <p:nvPr/>
          </p:nvSpPr>
          <p:spPr bwMode="auto">
            <a:xfrm>
              <a:off x="963" y="1534"/>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a:t>
              </a:r>
              <a:endParaRPr lang="en-US" altLang="nl-NL"/>
            </a:p>
          </p:txBody>
        </p:sp>
        <p:sp>
          <p:nvSpPr>
            <p:cNvPr id="8292" name="Rectangle 35"/>
            <p:cNvSpPr>
              <a:spLocks noChangeArrowheads="1"/>
            </p:cNvSpPr>
            <p:nvPr/>
          </p:nvSpPr>
          <p:spPr bwMode="auto">
            <a:xfrm>
              <a:off x="3644" y="1682"/>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Symbol" panose="05050102010706020507" pitchFamily="18" charset="2"/>
                </a:rPr>
                <a:t>-</a:t>
              </a:r>
              <a:endParaRPr lang="en-US" altLang="nl-NL"/>
            </a:p>
          </p:txBody>
        </p:sp>
        <p:sp>
          <p:nvSpPr>
            <p:cNvPr id="8293" name="Rectangle 36"/>
            <p:cNvSpPr>
              <a:spLocks noChangeArrowheads="1"/>
            </p:cNvSpPr>
            <p:nvPr/>
          </p:nvSpPr>
          <p:spPr bwMode="auto">
            <a:xfrm>
              <a:off x="2473" y="1682"/>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Symbol" panose="05050102010706020507" pitchFamily="18" charset="2"/>
                </a:rPr>
                <a:t>+</a:t>
              </a:r>
              <a:endParaRPr lang="en-US" altLang="nl-NL"/>
            </a:p>
          </p:txBody>
        </p:sp>
        <p:sp>
          <p:nvSpPr>
            <p:cNvPr id="8294" name="Rectangle 37"/>
            <p:cNvSpPr>
              <a:spLocks noChangeArrowheads="1"/>
            </p:cNvSpPr>
            <p:nvPr/>
          </p:nvSpPr>
          <p:spPr bwMode="auto">
            <a:xfrm>
              <a:off x="1845" y="1682"/>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Symbol" panose="05050102010706020507" pitchFamily="18" charset="2"/>
                </a:rPr>
                <a:t>-</a:t>
              </a:r>
              <a:endParaRPr lang="en-US" altLang="nl-NL"/>
            </a:p>
          </p:txBody>
        </p:sp>
        <p:sp>
          <p:nvSpPr>
            <p:cNvPr id="8295" name="Rectangle 38"/>
            <p:cNvSpPr>
              <a:spLocks noChangeArrowheads="1"/>
            </p:cNvSpPr>
            <p:nvPr/>
          </p:nvSpPr>
          <p:spPr bwMode="auto">
            <a:xfrm>
              <a:off x="674" y="1682"/>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Symbol" panose="05050102010706020507" pitchFamily="18" charset="2"/>
                </a:rPr>
                <a:t>+</a:t>
              </a:r>
              <a:endParaRPr lang="en-US" altLang="nl-NL"/>
            </a:p>
          </p:txBody>
        </p:sp>
        <p:sp>
          <p:nvSpPr>
            <p:cNvPr id="8296" name="Rectangle 39"/>
            <p:cNvSpPr>
              <a:spLocks noChangeArrowheads="1"/>
            </p:cNvSpPr>
            <p:nvPr/>
          </p:nvSpPr>
          <p:spPr bwMode="auto">
            <a:xfrm>
              <a:off x="3079" y="1898"/>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y</a:t>
              </a:r>
              <a:endParaRPr lang="en-US" altLang="nl-NL"/>
            </a:p>
          </p:txBody>
        </p:sp>
        <p:sp>
          <p:nvSpPr>
            <p:cNvPr id="8297" name="Rectangle 40"/>
            <p:cNvSpPr>
              <a:spLocks noChangeArrowheads="1"/>
            </p:cNvSpPr>
            <p:nvPr/>
          </p:nvSpPr>
          <p:spPr bwMode="auto">
            <a:xfrm>
              <a:off x="3489" y="1559"/>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T</a:t>
              </a:r>
              <a:endParaRPr lang="en-US" altLang="nl-NL"/>
            </a:p>
          </p:txBody>
        </p:sp>
        <p:sp>
          <p:nvSpPr>
            <p:cNvPr id="8298" name="Rectangle 41"/>
            <p:cNvSpPr>
              <a:spLocks noChangeArrowheads="1"/>
            </p:cNvSpPr>
            <p:nvPr/>
          </p:nvSpPr>
          <p:spPr bwMode="auto">
            <a:xfrm>
              <a:off x="3021" y="1559"/>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T</a:t>
              </a:r>
              <a:endParaRPr lang="en-US" altLang="nl-NL"/>
            </a:p>
          </p:txBody>
        </p:sp>
        <p:sp>
          <p:nvSpPr>
            <p:cNvPr id="8299" name="Rectangle 42"/>
            <p:cNvSpPr>
              <a:spLocks noChangeArrowheads="1"/>
            </p:cNvSpPr>
            <p:nvPr/>
          </p:nvSpPr>
          <p:spPr bwMode="auto">
            <a:xfrm>
              <a:off x="2317" y="1559"/>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T</a:t>
              </a:r>
              <a:endParaRPr lang="en-US" altLang="nl-NL"/>
            </a:p>
          </p:txBody>
        </p:sp>
        <p:sp>
          <p:nvSpPr>
            <p:cNvPr id="8300" name="Rectangle 43"/>
            <p:cNvSpPr>
              <a:spLocks noChangeArrowheads="1"/>
            </p:cNvSpPr>
            <p:nvPr/>
          </p:nvSpPr>
          <p:spPr bwMode="auto">
            <a:xfrm>
              <a:off x="1281" y="1898"/>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x</a:t>
              </a:r>
              <a:endParaRPr lang="en-US" altLang="nl-NL"/>
            </a:p>
          </p:txBody>
        </p:sp>
        <p:sp>
          <p:nvSpPr>
            <p:cNvPr id="8301" name="Rectangle 44"/>
            <p:cNvSpPr>
              <a:spLocks noChangeArrowheads="1"/>
            </p:cNvSpPr>
            <p:nvPr/>
          </p:nvSpPr>
          <p:spPr bwMode="auto">
            <a:xfrm>
              <a:off x="1689" y="1559"/>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T</a:t>
              </a:r>
              <a:endParaRPr lang="en-US" altLang="nl-NL"/>
            </a:p>
          </p:txBody>
        </p:sp>
        <p:sp>
          <p:nvSpPr>
            <p:cNvPr id="8302" name="Rectangle 45"/>
            <p:cNvSpPr>
              <a:spLocks noChangeArrowheads="1"/>
            </p:cNvSpPr>
            <p:nvPr/>
          </p:nvSpPr>
          <p:spPr bwMode="auto">
            <a:xfrm>
              <a:off x="1222" y="1559"/>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T</a:t>
              </a:r>
              <a:endParaRPr lang="en-US" altLang="nl-NL"/>
            </a:p>
          </p:txBody>
        </p:sp>
        <p:sp>
          <p:nvSpPr>
            <p:cNvPr id="8303" name="Rectangle 46"/>
            <p:cNvSpPr>
              <a:spLocks noChangeArrowheads="1"/>
            </p:cNvSpPr>
            <p:nvPr/>
          </p:nvSpPr>
          <p:spPr bwMode="auto">
            <a:xfrm>
              <a:off x="518" y="1559"/>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T</a:t>
              </a:r>
              <a:endParaRPr lang="en-US" altLang="nl-NL"/>
            </a:p>
          </p:txBody>
        </p:sp>
        <p:sp>
          <p:nvSpPr>
            <p:cNvPr id="8304" name="Rectangle 47"/>
            <p:cNvSpPr>
              <a:spLocks noChangeArrowheads="1"/>
            </p:cNvSpPr>
            <p:nvPr/>
          </p:nvSpPr>
          <p:spPr bwMode="auto">
            <a:xfrm>
              <a:off x="3830" y="169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j</a:t>
              </a:r>
              <a:endParaRPr lang="en-US" altLang="nl-NL"/>
            </a:p>
          </p:txBody>
        </p:sp>
        <p:sp>
          <p:nvSpPr>
            <p:cNvPr id="8305" name="Rectangle 48"/>
            <p:cNvSpPr>
              <a:spLocks noChangeArrowheads="1"/>
            </p:cNvSpPr>
            <p:nvPr/>
          </p:nvSpPr>
          <p:spPr bwMode="auto">
            <a:xfrm>
              <a:off x="3598" y="169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i</a:t>
              </a:r>
              <a:endParaRPr lang="en-US" altLang="nl-NL"/>
            </a:p>
          </p:txBody>
        </p:sp>
        <p:sp>
          <p:nvSpPr>
            <p:cNvPr id="8306" name="Rectangle 49"/>
            <p:cNvSpPr>
              <a:spLocks noChangeArrowheads="1"/>
            </p:cNvSpPr>
            <p:nvPr/>
          </p:nvSpPr>
          <p:spPr bwMode="auto">
            <a:xfrm>
              <a:off x="3238" y="169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j</a:t>
              </a:r>
              <a:endParaRPr lang="en-US" altLang="nl-NL"/>
            </a:p>
          </p:txBody>
        </p:sp>
        <p:sp>
          <p:nvSpPr>
            <p:cNvPr id="8307" name="Rectangle 50"/>
            <p:cNvSpPr>
              <a:spLocks noChangeArrowheads="1"/>
            </p:cNvSpPr>
            <p:nvPr/>
          </p:nvSpPr>
          <p:spPr bwMode="auto">
            <a:xfrm>
              <a:off x="3131" y="169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i</a:t>
              </a:r>
              <a:endParaRPr lang="en-US" altLang="nl-NL"/>
            </a:p>
          </p:txBody>
        </p:sp>
        <p:sp>
          <p:nvSpPr>
            <p:cNvPr id="8308" name="Rectangle 51"/>
            <p:cNvSpPr>
              <a:spLocks noChangeArrowheads="1"/>
            </p:cNvSpPr>
            <p:nvPr/>
          </p:nvSpPr>
          <p:spPr bwMode="auto">
            <a:xfrm>
              <a:off x="2661" y="169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j</a:t>
              </a:r>
              <a:endParaRPr lang="en-US" altLang="nl-NL"/>
            </a:p>
          </p:txBody>
        </p:sp>
        <p:sp>
          <p:nvSpPr>
            <p:cNvPr id="8309" name="Rectangle 52"/>
            <p:cNvSpPr>
              <a:spLocks noChangeArrowheads="1"/>
            </p:cNvSpPr>
            <p:nvPr/>
          </p:nvSpPr>
          <p:spPr bwMode="auto">
            <a:xfrm>
              <a:off x="2427" y="169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i</a:t>
              </a:r>
              <a:endParaRPr lang="en-US" altLang="nl-NL"/>
            </a:p>
          </p:txBody>
        </p:sp>
        <p:sp>
          <p:nvSpPr>
            <p:cNvPr id="8310" name="Rectangle 53"/>
            <p:cNvSpPr>
              <a:spLocks noChangeArrowheads="1"/>
            </p:cNvSpPr>
            <p:nvPr/>
          </p:nvSpPr>
          <p:spPr bwMode="auto">
            <a:xfrm>
              <a:off x="2030" y="169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j</a:t>
              </a:r>
              <a:endParaRPr lang="en-US" altLang="nl-NL"/>
            </a:p>
          </p:txBody>
        </p:sp>
        <p:sp>
          <p:nvSpPr>
            <p:cNvPr id="8311" name="Rectangle 54"/>
            <p:cNvSpPr>
              <a:spLocks noChangeArrowheads="1"/>
            </p:cNvSpPr>
            <p:nvPr/>
          </p:nvSpPr>
          <p:spPr bwMode="auto">
            <a:xfrm>
              <a:off x="1799" y="169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i</a:t>
              </a:r>
              <a:endParaRPr lang="en-US" altLang="nl-NL"/>
            </a:p>
          </p:txBody>
        </p:sp>
        <p:sp>
          <p:nvSpPr>
            <p:cNvPr id="8312" name="Rectangle 55"/>
            <p:cNvSpPr>
              <a:spLocks noChangeArrowheads="1"/>
            </p:cNvSpPr>
            <p:nvPr/>
          </p:nvSpPr>
          <p:spPr bwMode="auto">
            <a:xfrm>
              <a:off x="1439" y="169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j</a:t>
              </a:r>
              <a:endParaRPr lang="en-US" altLang="nl-NL"/>
            </a:p>
          </p:txBody>
        </p:sp>
        <p:sp>
          <p:nvSpPr>
            <p:cNvPr id="8313" name="Rectangle 56"/>
            <p:cNvSpPr>
              <a:spLocks noChangeArrowheads="1"/>
            </p:cNvSpPr>
            <p:nvPr/>
          </p:nvSpPr>
          <p:spPr bwMode="auto">
            <a:xfrm>
              <a:off x="1332" y="169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i</a:t>
              </a:r>
              <a:endParaRPr lang="en-US" altLang="nl-NL"/>
            </a:p>
          </p:txBody>
        </p:sp>
        <p:sp>
          <p:nvSpPr>
            <p:cNvPr id="8314" name="Rectangle 57"/>
            <p:cNvSpPr>
              <a:spLocks noChangeArrowheads="1"/>
            </p:cNvSpPr>
            <p:nvPr/>
          </p:nvSpPr>
          <p:spPr bwMode="auto">
            <a:xfrm>
              <a:off x="861" y="169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j</a:t>
              </a:r>
              <a:endParaRPr lang="en-US" altLang="nl-NL"/>
            </a:p>
          </p:txBody>
        </p:sp>
        <p:sp>
          <p:nvSpPr>
            <p:cNvPr id="8315" name="Rectangle 58"/>
            <p:cNvSpPr>
              <a:spLocks noChangeArrowheads="1"/>
            </p:cNvSpPr>
            <p:nvPr/>
          </p:nvSpPr>
          <p:spPr bwMode="auto">
            <a:xfrm>
              <a:off x="628" y="169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i</a:t>
              </a:r>
              <a:endParaRPr lang="en-US" altLang="nl-NL"/>
            </a:p>
          </p:txBody>
        </p:sp>
      </p:grpSp>
      <p:sp>
        <p:nvSpPr>
          <p:cNvPr id="8196" name="Text Box 110"/>
          <p:cNvSpPr txBox="1">
            <a:spLocks noChangeArrowheads="1"/>
          </p:cNvSpPr>
          <p:nvPr/>
        </p:nvSpPr>
        <p:spPr bwMode="auto">
          <a:xfrm>
            <a:off x="1828800" y="3733800"/>
            <a:ext cx="541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Equal spaced grid </a:t>
            </a:r>
            <a:r>
              <a:rPr lang="nl-NL" altLang="nl-NL">
                <a:latin typeface="Symbol" panose="05050102010706020507" pitchFamily="18" charset="2"/>
              </a:rPr>
              <a:t>D</a:t>
            </a:r>
            <a:r>
              <a:rPr lang="nl-NL" altLang="nl-NL"/>
              <a:t>x = </a:t>
            </a:r>
            <a:r>
              <a:rPr lang="nl-NL" altLang="nl-NL">
                <a:latin typeface="Symbol" panose="05050102010706020507" pitchFamily="18" charset="2"/>
              </a:rPr>
              <a:t>D</a:t>
            </a:r>
            <a:r>
              <a:rPr lang="nl-NL" altLang="nl-NL"/>
              <a:t>y =1</a:t>
            </a:r>
            <a:endParaRPr lang="en-US" altLang="nl-NL"/>
          </a:p>
        </p:txBody>
      </p:sp>
      <p:grpSp>
        <p:nvGrpSpPr>
          <p:cNvPr id="8197" name="Group 114"/>
          <p:cNvGrpSpPr>
            <a:grpSpLocks noChangeAspect="1"/>
          </p:cNvGrpSpPr>
          <p:nvPr/>
        </p:nvGrpSpPr>
        <p:grpSpPr bwMode="auto">
          <a:xfrm>
            <a:off x="1524000" y="4265613"/>
            <a:ext cx="6096000" cy="679450"/>
            <a:chOff x="960" y="3263"/>
            <a:chExt cx="3840" cy="428"/>
          </a:xfrm>
        </p:grpSpPr>
        <p:sp>
          <p:nvSpPr>
            <p:cNvPr id="8240" name="AutoShape 113"/>
            <p:cNvSpPr>
              <a:spLocks noChangeAspect="1" noChangeArrowheads="1" noTextEdit="1"/>
            </p:cNvSpPr>
            <p:nvPr/>
          </p:nvSpPr>
          <p:spPr bwMode="auto">
            <a:xfrm>
              <a:off x="960" y="3264"/>
              <a:ext cx="384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8241" name="Rectangle 115"/>
            <p:cNvSpPr>
              <a:spLocks noChangeArrowheads="1"/>
            </p:cNvSpPr>
            <p:nvPr/>
          </p:nvSpPr>
          <p:spPr bwMode="auto">
            <a:xfrm>
              <a:off x="4618" y="3295"/>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0</a:t>
              </a:r>
              <a:endParaRPr lang="en-US" altLang="nl-NL"/>
            </a:p>
          </p:txBody>
        </p:sp>
        <p:sp>
          <p:nvSpPr>
            <p:cNvPr id="8242" name="Rectangle 116"/>
            <p:cNvSpPr>
              <a:spLocks noChangeArrowheads="1"/>
            </p:cNvSpPr>
            <p:nvPr/>
          </p:nvSpPr>
          <p:spPr bwMode="auto">
            <a:xfrm>
              <a:off x="2467" y="3295"/>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4</a:t>
              </a:r>
              <a:endParaRPr lang="en-US" altLang="nl-NL"/>
            </a:p>
          </p:txBody>
        </p:sp>
        <p:sp>
          <p:nvSpPr>
            <p:cNvPr id="8243" name="Rectangle 117"/>
            <p:cNvSpPr>
              <a:spLocks noChangeArrowheads="1"/>
            </p:cNvSpPr>
            <p:nvPr/>
          </p:nvSpPr>
          <p:spPr bwMode="auto">
            <a:xfrm>
              <a:off x="3426" y="3471"/>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100">
                  <a:latin typeface="Times New Roman" panose="02020603050405020304" pitchFamily="18" charset="0"/>
                </a:rPr>
                <a:t>1</a:t>
              </a:r>
              <a:endParaRPr lang="en-US" altLang="nl-NL"/>
            </a:p>
          </p:txBody>
        </p:sp>
        <p:sp>
          <p:nvSpPr>
            <p:cNvPr id="8244" name="Rectangle 118"/>
            <p:cNvSpPr>
              <a:spLocks noChangeArrowheads="1"/>
            </p:cNvSpPr>
            <p:nvPr/>
          </p:nvSpPr>
          <p:spPr bwMode="auto">
            <a:xfrm>
              <a:off x="2116" y="3471"/>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100">
                  <a:latin typeface="Times New Roman" panose="02020603050405020304" pitchFamily="18" charset="0"/>
                </a:rPr>
                <a:t>1</a:t>
              </a:r>
              <a:endParaRPr lang="en-US" altLang="nl-NL"/>
            </a:p>
          </p:txBody>
        </p:sp>
        <p:sp>
          <p:nvSpPr>
            <p:cNvPr id="8245" name="Rectangle 119"/>
            <p:cNvSpPr>
              <a:spLocks noChangeArrowheads="1"/>
            </p:cNvSpPr>
            <p:nvPr/>
          </p:nvSpPr>
          <p:spPr bwMode="auto">
            <a:xfrm>
              <a:off x="4400" y="3263"/>
              <a:ext cx="15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a:t>
              </a:r>
              <a:endParaRPr lang="en-US" altLang="nl-NL"/>
            </a:p>
          </p:txBody>
        </p:sp>
        <p:sp>
          <p:nvSpPr>
            <p:cNvPr id="8246" name="Rectangle 120"/>
            <p:cNvSpPr>
              <a:spLocks noChangeArrowheads="1"/>
            </p:cNvSpPr>
            <p:nvPr/>
          </p:nvSpPr>
          <p:spPr bwMode="auto">
            <a:xfrm>
              <a:off x="3573" y="3263"/>
              <a:ext cx="15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a:t>
              </a:r>
              <a:endParaRPr lang="en-US" altLang="nl-NL"/>
            </a:p>
          </p:txBody>
        </p:sp>
        <p:sp>
          <p:nvSpPr>
            <p:cNvPr id="8247" name="Rectangle 121"/>
            <p:cNvSpPr>
              <a:spLocks noChangeArrowheads="1"/>
            </p:cNvSpPr>
            <p:nvPr/>
          </p:nvSpPr>
          <p:spPr bwMode="auto">
            <a:xfrm>
              <a:off x="2907" y="3263"/>
              <a:ext cx="15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a:t>
              </a:r>
              <a:endParaRPr lang="en-US" altLang="nl-NL"/>
            </a:p>
          </p:txBody>
        </p:sp>
        <p:sp>
          <p:nvSpPr>
            <p:cNvPr id="8248" name="Rectangle 122"/>
            <p:cNvSpPr>
              <a:spLocks noChangeArrowheads="1"/>
            </p:cNvSpPr>
            <p:nvPr/>
          </p:nvSpPr>
          <p:spPr bwMode="auto">
            <a:xfrm>
              <a:off x="2263" y="3263"/>
              <a:ext cx="15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a:t>
              </a:r>
              <a:endParaRPr lang="en-US" altLang="nl-NL"/>
            </a:p>
          </p:txBody>
        </p:sp>
        <p:sp>
          <p:nvSpPr>
            <p:cNvPr id="8249" name="Rectangle 123"/>
            <p:cNvSpPr>
              <a:spLocks noChangeArrowheads="1"/>
            </p:cNvSpPr>
            <p:nvPr/>
          </p:nvSpPr>
          <p:spPr bwMode="auto">
            <a:xfrm>
              <a:off x="1601" y="3263"/>
              <a:ext cx="15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a:t>
              </a:r>
              <a:endParaRPr lang="en-US" altLang="nl-NL"/>
            </a:p>
          </p:txBody>
        </p:sp>
        <p:sp>
          <p:nvSpPr>
            <p:cNvPr id="8250" name="Rectangle 124"/>
            <p:cNvSpPr>
              <a:spLocks noChangeArrowheads="1"/>
            </p:cNvSpPr>
            <p:nvPr/>
          </p:nvSpPr>
          <p:spPr bwMode="auto">
            <a:xfrm>
              <a:off x="4006" y="3453"/>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100">
                  <a:latin typeface="Symbol" panose="05050102010706020507" pitchFamily="18" charset="2"/>
                </a:rPr>
                <a:t>+</a:t>
              </a:r>
              <a:endParaRPr lang="en-US" altLang="nl-NL"/>
            </a:p>
          </p:txBody>
        </p:sp>
        <p:sp>
          <p:nvSpPr>
            <p:cNvPr id="8251" name="Rectangle 125"/>
            <p:cNvSpPr>
              <a:spLocks noChangeArrowheads="1"/>
            </p:cNvSpPr>
            <p:nvPr/>
          </p:nvSpPr>
          <p:spPr bwMode="auto">
            <a:xfrm>
              <a:off x="3341" y="3453"/>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100">
                  <a:latin typeface="Symbol" panose="05050102010706020507" pitchFamily="18" charset="2"/>
                </a:rPr>
                <a:t>+</a:t>
              </a:r>
              <a:endParaRPr lang="en-US" altLang="nl-NL"/>
            </a:p>
          </p:txBody>
        </p:sp>
        <p:sp>
          <p:nvSpPr>
            <p:cNvPr id="8252" name="Rectangle 126"/>
            <p:cNvSpPr>
              <a:spLocks noChangeArrowheads="1"/>
            </p:cNvSpPr>
            <p:nvPr/>
          </p:nvSpPr>
          <p:spPr bwMode="auto">
            <a:xfrm>
              <a:off x="2034" y="3453"/>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100">
                  <a:latin typeface="Symbol" panose="05050102010706020507" pitchFamily="18" charset="2"/>
                </a:rPr>
                <a:t>-</a:t>
              </a:r>
              <a:endParaRPr lang="en-US" altLang="nl-NL"/>
            </a:p>
          </p:txBody>
        </p:sp>
        <p:sp>
          <p:nvSpPr>
            <p:cNvPr id="8253" name="Rectangle 127"/>
            <p:cNvSpPr>
              <a:spLocks noChangeArrowheads="1"/>
            </p:cNvSpPr>
            <p:nvPr/>
          </p:nvSpPr>
          <p:spPr bwMode="auto">
            <a:xfrm>
              <a:off x="1227" y="3453"/>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100">
                  <a:latin typeface="Symbol" panose="05050102010706020507" pitchFamily="18" charset="2"/>
                </a:rPr>
                <a:t>-</a:t>
              </a:r>
              <a:endParaRPr lang="en-US" altLang="nl-NL"/>
            </a:p>
          </p:txBody>
        </p:sp>
        <p:sp>
          <p:nvSpPr>
            <p:cNvPr id="8254" name="Rectangle 128"/>
            <p:cNvSpPr>
              <a:spLocks noChangeArrowheads="1"/>
            </p:cNvSpPr>
            <p:nvPr/>
          </p:nvSpPr>
          <p:spPr bwMode="auto">
            <a:xfrm>
              <a:off x="4117" y="3472"/>
              <a:ext cx="18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100" i="1">
                  <a:latin typeface="Times New Roman" panose="02020603050405020304" pitchFamily="18" charset="0"/>
                </a:rPr>
                <a:t>Nx</a:t>
              </a:r>
              <a:endParaRPr lang="en-US" altLang="nl-NL"/>
            </a:p>
          </p:txBody>
        </p:sp>
        <p:sp>
          <p:nvSpPr>
            <p:cNvPr id="8255" name="Rectangle 129"/>
            <p:cNvSpPr>
              <a:spLocks noChangeArrowheads="1"/>
            </p:cNvSpPr>
            <p:nvPr/>
          </p:nvSpPr>
          <p:spPr bwMode="auto">
            <a:xfrm>
              <a:off x="3910" y="3472"/>
              <a:ext cx="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100" i="1">
                  <a:latin typeface="Times New Roman" panose="02020603050405020304" pitchFamily="18" charset="0"/>
                </a:rPr>
                <a:t>k</a:t>
              </a:r>
              <a:endParaRPr lang="en-US" altLang="nl-NL"/>
            </a:p>
          </p:txBody>
        </p:sp>
        <p:sp>
          <p:nvSpPr>
            <p:cNvPr id="8256" name="Rectangle 130"/>
            <p:cNvSpPr>
              <a:spLocks noChangeArrowheads="1"/>
            </p:cNvSpPr>
            <p:nvPr/>
          </p:nvSpPr>
          <p:spPr bwMode="auto">
            <a:xfrm>
              <a:off x="3245" y="3472"/>
              <a:ext cx="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100" i="1">
                  <a:latin typeface="Times New Roman" panose="02020603050405020304" pitchFamily="18" charset="0"/>
                </a:rPr>
                <a:t>k</a:t>
              </a:r>
              <a:endParaRPr lang="en-US" altLang="nl-NL"/>
            </a:p>
          </p:txBody>
        </p:sp>
        <p:sp>
          <p:nvSpPr>
            <p:cNvPr id="8257" name="Rectangle 131"/>
            <p:cNvSpPr>
              <a:spLocks noChangeArrowheads="1"/>
            </p:cNvSpPr>
            <p:nvPr/>
          </p:nvSpPr>
          <p:spPr bwMode="auto">
            <a:xfrm>
              <a:off x="2743" y="3472"/>
              <a:ext cx="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100" i="1">
                  <a:latin typeface="Times New Roman" panose="02020603050405020304" pitchFamily="18" charset="0"/>
                </a:rPr>
                <a:t>k</a:t>
              </a:r>
              <a:endParaRPr lang="en-US" altLang="nl-NL"/>
            </a:p>
          </p:txBody>
        </p:sp>
        <p:sp>
          <p:nvSpPr>
            <p:cNvPr id="8258" name="Rectangle 132"/>
            <p:cNvSpPr>
              <a:spLocks noChangeArrowheads="1"/>
            </p:cNvSpPr>
            <p:nvPr/>
          </p:nvSpPr>
          <p:spPr bwMode="auto">
            <a:xfrm>
              <a:off x="1939" y="3472"/>
              <a:ext cx="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100" i="1">
                  <a:latin typeface="Times New Roman" panose="02020603050405020304" pitchFamily="18" charset="0"/>
                </a:rPr>
                <a:t>k</a:t>
              </a:r>
              <a:endParaRPr lang="en-US" altLang="nl-NL"/>
            </a:p>
          </p:txBody>
        </p:sp>
        <p:sp>
          <p:nvSpPr>
            <p:cNvPr id="8259" name="Rectangle 133"/>
            <p:cNvSpPr>
              <a:spLocks noChangeArrowheads="1"/>
            </p:cNvSpPr>
            <p:nvPr/>
          </p:nvSpPr>
          <p:spPr bwMode="auto">
            <a:xfrm>
              <a:off x="1336" y="3472"/>
              <a:ext cx="18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100" i="1">
                  <a:latin typeface="Times New Roman" panose="02020603050405020304" pitchFamily="18" charset="0"/>
                </a:rPr>
                <a:t>Nx</a:t>
              </a:r>
              <a:endParaRPr lang="en-US" altLang="nl-NL"/>
            </a:p>
          </p:txBody>
        </p:sp>
        <p:sp>
          <p:nvSpPr>
            <p:cNvPr id="8260" name="Rectangle 134"/>
            <p:cNvSpPr>
              <a:spLocks noChangeArrowheads="1"/>
            </p:cNvSpPr>
            <p:nvPr/>
          </p:nvSpPr>
          <p:spPr bwMode="auto">
            <a:xfrm>
              <a:off x="1132" y="3472"/>
              <a:ext cx="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100" i="1">
                  <a:latin typeface="Times New Roman" panose="02020603050405020304" pitchFamily="18" charset="0"/>
                </a:rPr>
                <a:t>k</a:t>
              </a:r>
              <a:endParaRPr lang="en-US" altLang="nl-NL"/>
            </a:p>
          </p:txBody>
        </p:sp>
        <p:sp>
          <p:nvSpPr>
            <p:cNvPr id="8261" name="Rectangle 135"/>
            <p:cNvSpPr>
              <a:spLocks noChangeArrowheads="1"/>
            </p:cNvSpPr>
            <p:nvPr/>
          </p:nvSpPr>
          <p:spPr bwMode="auto">
            <a:xfrm>
              <a:off x="3764" y="3295"/>
              <a:ext cx="16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i="1">
                  <a:latin typeface="Times New Roman" panose="02020603050405020304" pitchFamily="18" charset="0"/>
                </a:rPr>
                <a:t>T</a:t>
              </a:r>
              <a:endParaRPr lang="en-US" altLang="nl-NL"/>
            </a:p>
          </p:txBody>
        </p:sp>
        <p:sp>
          <p:nvSpPr>
            <p:cNvPr id="8262" name="Rectangle 136"/>
            <p:cNvSpPr>
              <a:spLocks noChangeArrowheads="1"/>
            </p:cNvSpPr>
            <p:nvPr/>
          </p:nvSpPr>
          <p:spPr bwMode="auto">
            <a:xfrm>
              <a:off x="3099" y="3295"/>
              <a:ext cx="16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i="1">
                  <a:latin typeface="Times New Roman" panose="02020603050405020304" pitchFamily="18" charset="0"/>
                </a:rPr>
                <a:t>T</a:t>
              </a:r>
              <a:endParaRPr lang="en-US" altLang="nl-NL"/>
            </a:p>
          </p:txBody>
        </p:sp>
        <p:sp>
          <p:nvSpPr>
            <p:cNvPr id="8263" name="Rectangle 137"/>
            <p:cNvSpPr>
              <a:spLocks noChangeArrowheads="1"/>
            </p:cNvSpPr>
            <p:nvPr/>
          </p:nvSpPr>
          <p:spPr bwMode="auto">
            <a:xfrm>
              <a:off x="2596" y="3295"/>
              <a:ext cx="16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i="1">
                  <a:latin typeface="Times New Roman" panose="02020603050405020304" pitchFamily="18" charset="0"/>
                </a:rPr>
                <a:t>T</a:t>
              </a:r>
              <a:endParaRPr lang="en-US" altLang="nl-NL"/>
            </a:p>
          </p:txBody>
        </p:sp>
        <p:sp>
          <p:nvSpPr>
            <p:cNvPr id="8264" name="Rectangle 138"/>
            <p:cNvSpPr>
              <a:spLocks noChangeArrowheads="1"/>
            </p:cNvSpPr>
            <p:nvPr/>
          </p:nvSpPr>
          <p:spPr bwMode="auto">
            <a:xfrm>
              <a:off x="1792" y="3295"/>
              <a:ext cx="16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i="1">
                  <a:latin typeface="Times New Roman" panose="02020603050405020304" pitchFamily="18" charset="0"/>
                </a:rPr>
                <a:t>T</a:t>
              </a:r>
              <a:endParaRPr lang="en-US" altLang="nl-NL"/>
            </a:p>
          </p:txBody>
        </p:sp>
        <p:sp>
          <p:nvSpPr>
            <p:cNvPr id="8265" name="Rectangle 139"/>
            <p:cNvSpPr>
              <a:spLocks noChangeArrowheads="1"/>
            </p:cNvSpPr>
            <p:nvPr/>
          </p:nvSpPr>
          <p:spPr bwMode="auto">
            <a:xfrm>
              <a:off x="985" y="3295"/>
              <a:ext cx="16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i="1">
                  <a:latin typeface="Times New Roman" panose="02020603050405020304" pitchFamily="18" charset="0"/>
                </a:rPr>
                <a:t>T</a:t>
              </a:r>
              <a:endParaRPr lang="en-US" altLang="nl-NL"/>
            </a:p>
          </p:txBody>
        </p:sp>
      </p:grpSp>
      <p:grpSp>
        <p:nvGrpSpPr>
          <p:cNvPr id="8201" name="Group 146"/>
          <p:cNvGrpSpPr>
            <a:grpSpLocks noChangeAspect="1"/>
          </p:cNvGrpSpPr>
          <p:nvPr/>
        </p:nvGrpSpPr>
        <p:grpSpPr bwMode="auto">
          <a:xfrm>
            <a:off x="1524000" y="2405063"/>
            <a:ext cx="6096000" cy="1063625"/>
            <a:chOff x="960" y="2091"/>
            <a:chExt cx="3840" cy="670"/>
          </a:xfrm>
        </p:grpSpPr>
        <p:sp>
          <p:nvSpPr>
            <p:cNvPr id="8202" name="AutoShape 145"/>
            <p:cNvSpPr>
              <a:spLocks noChangeAspect="1" noChangeArrowheads="1" noTextEdit="1"/>
            </p:cNvSpPr>
            <p:nvPr/>
          </p:nvSpPr>
          <p:spPr bwMode="auto">
            <a:xfrm>
              <a:off x="960" y="2104"/>
              <a:ext cx="3840"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8203" name="Line 147"/>
            <p:cNvSpPr>
              <a:spLocks noChangeShapeType="1"/>
            </p:cNvSpPr>
            <p:nvPr/>
          </p:nvSpPr>
          <p:spPr bwMode="auto">
            <a:xfrm>
              <a:off x="1000" y="2423"/>
              <a:ext cx="1463"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8204" name="Line 148"/>
            <p:cNvSpPr>
              <a:spLocks noChangeShapeType="1"/>
            </p:cNvSpPr>
            <p:nvPr/>
          </p:nvSpPr>
          <p:spPr bwMode="auto">
            <a:xfrm>
              <a:off x="2691" y="2423"/>
              <a:ext cx="170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8205" name="Rectangle 149"/>
            <p:cNvSpPr>
              <a:spLocks noChangeArrowheads="1"/>
            </p:cNvSpPr>
            <p:nvPr/>
          </p:nvSpPr>
          <p:spPr bwMode="auto">
            <a:xfrm>
              <a:off x="4643" y="2269"/>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0</a:t>
              </a:r>
              <a:endParaRPr lang="en-US" altLang="nl-NL"/>
            </a:p>
          </p:txBody>
        </p:sp>
        <p:sp>
          <p:nvSpPr>
            <p:cNvPr id="8206" name="Rectangle 150"/>
            <p:cNvSpPr>
              <a:spLocks noChangeArrowheads="1"/>
            </p:cNvSpPr>
            <p:nvPr/>
          </p:nvSpPr>
          <p:spPr bwMode="auto">
            <a:xfrm>
              <a:off x="3383" y="2118"/>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2</a:t>
              </a:r>
              <a:endParaRPr lang="en-US" altLang="nl-NL"/>
            </a:p>
          </p:txBody>
        </p:sp>
        <p:sp>
          <p:nvSpPr>
            <p:cNvPr id="8207" name="Rectangle 151"/>
            <p:cNvSpPr>
              <a:spLocks noChangeArrowheads="1"/>
            </p:cNvSpPr>
            <p:nvPr/>
          </p:nvSpPr>
          <p:spPr bwMode="auto">
            <a:xfrm>
              <a:off x="1571" y="2118"/>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2</a:t>
              </a:r>
              <a:endParaRPr lang="en-US" altLang="nl-NL"/>
            </a:p>
          </p:txBody>
        </p:sp>
        <p:sp>
          <p:nvSpPr>
            <p:cNvPr id="8208" name="Rectangle 152"/>
            <p:cNvSpPr>
              <a:spLocks noChangeArrowheads="1"/>
            </p:cNvSpPr>
            <p:nvPr/>
          </p:nvSpPr>
          <p:spPr bwMode="auto">
            <a:xfrm>
              <a:off x="3635" y="2437"/>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a:t>
              </a:r>
              <a:endParaRPr lang="en-US" altLang="nl-NL"/>
            </a:p>
          </p:txBody>
        </p:sp>
        <p:sp>
          <p:nvSpPr>
            <p:cNvPr id="8209" name="Rectangle 153"/>
            <p:cNvSpPr>
              <a:spLocks noChangeArrowheads="1"/>
            </p:cNvSpPr>
            <p:nvPr/>
          </p:nvSpPr>
          <p:spPr bwMode="auto">
            <a:xfrm>
              <a:off x="1821" y="2437"/>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a:t>
              </a:r>
              <a:endParaRPr lang="en-US" altLang="nl-NL"/>
            </a:p>
          </p:txBody>
        </p:sp>
        <p:sp>
          <p:nvSpPr>
            <p:cNvPr id="8210" name="Rectangle 154"/>
            <p:cNvSpPr>
              <a:spLocks noChangeArrowheads="1"/>
            </p:cNvSpPr>
            <p:nvPr/>
          </p:nvSpPr>
          <p:spPr bwMode="auto">
            <a:xfrm>
              <a:off x="2369" y="2266"/>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1</a:t>
              </a:r>
              <a:endParaRPr lang="en-US" altLang="nl-NL"/>
            </a:p>
          </p:txBody>
        </p:sp>
        <p:sp>
          <p:nvSpPr>
            <p:cNvPr id="8211" name="Rectangle 155"/>
            <p:cNvSpPr>
              <a:spLocks noChangeArrowheads="1"/>
            </p:cNvSpPr>
            <p:nvPr/>
          </p:nvSpPr>
          <p:spPr bwMode="auto">
            <a:xfrm>
              <a:off x="1276" y="2266"/>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1</a:t>
              </a:r>
              <a:endParaRPr lang="en-US" altLang="nl-NL"/>
            </a:p>
          </p:txBody>
        </p:sp>
        <p:sp>
          <p:nvSpPr>
            <p:cNvPr id="8212" name="Rectangle 156"/>
            <p:cNvSpPr>
              <a:spLocks noChangeArrowheads="1"/>
            </p:cNvSpPr>
            <p:nvPr/>
          </p:nvSpPr>
          <p:spPr bwMode="auto">
            <a:xfrm>
              <a:off x="4461" y="2242"/>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a:t>
              </a:r>
              <a:endParaRPr lang="en-US" altLang="nl-NL"/>
            </a:p>
          </p:txBody>
        </p:sp>
        <p:sp>
          <p:nvSpPr>
            <p:cNvPr id="8213" name="Rectangle 157"/>
            <p:cNvSpPr>
              <a:spLocks noChangeArrowheads="1"/>
            </p:cNvSpPr>
            <p:nvPr/>
          </p:nvSpPr>
          <p:spPr bwMode="auto">
            <a:xfrm>
              <a:off x="3364" y="2429"/>
              <a:ext cx="1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D</a:t>
              </a:r>
              <a:endParaRPr lang="en-US" altLang="nl-NL"/>
            </a:p>
          </p:txBody>
        </p:sp>
        <p:sp>
          <p:nvSpPr>
            <p:cNvPr id="8214" name="Rectangle 158"/>
            <p:cNvSpPr>
              <a:spLocks noChangeArrowheads="1"/>
            </p:cNvSpPr>
            <p:nvPr/>
          </p:nvSpPr>
          <p:spPr bwMode="auto">
            <a:xfrm>
              <a:off x="3752" y="2091"/>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a:t>
              </a:r>
              <a:endParaRPr lang="en-US" altLang="nl-NL"/>
            </a:p>
          </p:txBody>
        </p:sp>
        <p:sp>
          <p:nvSpPr>
            <p:cNvPr id="8215" name="Rectangle 159"/>
            <p:cNvSpPr>
              <a:spLocks noChangeArrowheads="1"/>
            </p:cNvSpPr>
            <p:nvPr/>
          </p:nvSpPr>
          <p:spPr bwMode="auto">
            <a:xfrm>
              <a:off x="3211" y="2091"/>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a:t>
              </a:r>
              <a:endParaRPr lang="en-US" altLang="nl-NL"/>
            </a:p>
          </p:txBody>
        </p:sp>
        <p:sp>
          <p:nvSpPr>
            <p:cNvPr id="8216" name="Rectangle 160"/>
            <p:cNvSpPr>
              <a:spLocks noChangeArrowheads="1"/>
            </p:cNvSpPr>
            <p:nvPr/>
          </p:nvSpPr>
          <p:spPr bwMode="auto">
            <a:xfrm>
              <a:off x="2512" y="2242"/>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a:t>
              </a:r>
              <a:endParaRPr lang="en-US" altLang="nl-NL"/>
            </a:p>
          </p:txBody>
        </p:sp>
        <p:sp>
          <p:nvSpPr>
            <p:cNvPr id="8217" name="Rectangle 161"/>
            <p:cNvSpPr>
              <a:spLocks noChangeArrowheads="1"/>
            </p:cNvSpPr>
            <p:nvPr/>
          </p:nvSpPr>
          <p:spPr bwMode="auto">
            <a:xfrm>
              <a:off x="1554" y="2429"/>
              <a:ext cx="1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D</a:t>
              </a:r>
              <a:endParaRPr lang="en-US" altLang="nl-NL"/>
            </a:p>
          </p:txBody>
        </p:sp>
        <p:sp>
          <p:nvSpPr>
            <p:cNvPr id="8218" name="Rectangle 162"/>
            <p:cNvSpPr>
              <a:spLocks noChangeArrowheads="1"/>
            </p:cNvSpPr>
            <p:nvPr/>
          </p:nvSpPr>
          <p:spPr bwMode="auto">
            <a:xfrm>
              <a:off x="1940" y="2091"/>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a:t>
              </a:r>
              <a:endParaRPr lang="en-US" altLang="nl-NL"/>
            </a:p>
          </p:txBody>
        </p:sp>
        <p:sp>
          <p:nvSpPr>
            <p:cNvPr id="8219" name="Rectangle 163"/>
            <p:cNvSpPr>
              <a:spLocks noChangeArrowheads="1"/>
            </p:cNvSpPr>
            <p:nvPr/>
          </p:nvSpPr>
          <p:spPr bwMode="auto">
            <a:xfrm>
              <a:off x="1399" y="2091"/>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a:t>
              </a:r>
              <a:endParaRPr lang="en-US" altLang="nl-NL"/>
            </a:p>
          </p:txBody>
        </p:sp>
        <p:sp>
          <p:nvSpPr>
            <p:cNvPr id="8220" name="Rectangle 164"/>
            <p:cNvSpPr>
              <a:spLocks noChangeArrowheads="1"/>
            </p:cNvSpPr>
            <p:nvPr/>
          </p:nvSpPr>
          <p:spPr bwMode="auto">
            <a:xfrm>
              <a:off x="4112" y="2251"/>
              <a:ext cx="7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Symbol" panose="05050102010706020507" pitchFamily="18" charset="2"/>
                </a:rPr>
                <a:t>-</a:t>
              </a:r>
              <a:endParaRPr lang="en-US" altLang="nl-NL"/>
            </a:p>
          </p:txBody>
        </p:sp>
        <p:sp>
          <p:nvSpPr>
            <p:cNvPr id="8221" name="Rectangle 165"/>
            <p:cNvSpPr>
              <a:spLocks noChangeArrowheads="1"/>
            </p:cNvSpPr>
            <p:nvPr/>
          </p:nvSpPr>
          <p:spPr bwMode="auto">
            <a:xfrm>
              <a:off x="2896" y="2251"/>
              <a:ext cx="7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Symbol" panose="05050102010706020507" pitchFamily="18" charset="2"/>
                </a:rPr>
                <a:t>+</a:t>
              </a:r>
              <a:endParaRPr lang="en-US" altLang="nl-NL"/>
            </a:p>
          </p:txBody>
        </p:sp>
        <p:sp>
          <p:nvSpPr>
            <p:cNvPr id="8222" name="Rectangle 166"/>
            <p:cNvSpPr>
              <a:spLocks noChangeArrowheads="1"/>
            </p:cNvSpPr>
            <p:nvPr/>
          </p:nvSpPr>
          <p:spPr bwMode="auto">
            <a:xfrm>
              <a:off x="2300" y="2251"/>
              <a:ext cx="7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Symbol" panose="05050102010706020507" pitchFamily="18" charset="2"/>
                </a:rPr>
                <a:t>-</a:t>
              </a:r>
              <a:endParaRPr lang="en-US" altLang="nl-NL"/>
            </a:p>
          </p:txBody>
        </p:sp>
        <p:sp>
          <p:nvSpPr>
            <p:cNvPr id="8223" name="Rectangle 167"/>
            <p:cNvSpPr>
              <a:spLocks noChangeArrowheads="1"/>
            </p:cNvSpPr>
            <p:nvPr/>
          </p:nvSpPr>
          <p:spPr bwMode="auto">
            <a:xfrm>
              <a:off x="1204" y="2251"/>
              <a:ext cx="7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Symbol" panose="05050102010706020507" pitchFamily="18" charset="2"/>
                </a:rPr>
                <a:t>+</a:t>
              </a:r>
              <a:endParaRPr lang="en-US" altLang="nl-NL"/>
            </a:p>
          </p:txBody>
        </p:sp>
        <p:sp>
          <p:nvSpPr>
            <p:cNvPr id="8224" name="Rectangle 168"/>
            <p:cNvSpPr>
              <a:spLocks noChangeArrowheads="1"/>
            </p:cNvSpPr>
            <p:nvPr/>
          </p:nvSpPr>
          <p:spPr bwMode="auto">
            <a:xfrm>
              <a:off x="3510" y="2456"/>
              <a:ext cx="1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y</a:t>
              </a:r>
              <a:endParaRPr lang="en-US" altLang="nl-NL"/>
            </a:p>
          </p:txBody>
        </p:sp>
        <p:sp>
          <p:nvSpPr>
            <p:cNvPr id="8225" name="Rectangle 169"/>
            <p:cNvSpPr>
              <a:spLocks noChangeArrowheads="1"/>
            </p:cNvSpPr>
            <p:nvPr/>
          </p:nvSpPr>
          <p:spPr bwMode="auto">
            <a:xfrm>
              <a:off x="3909" y="2118"/>
              <a:ext cx="1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T</a:t>
              </a:r>
              <a:endParaRPr lang="en-US" altLang="nl-NL"/>
            </a:p>
          </p:txBody>
        </p:sp>
        <p:sp>
          <p:nvSpPr>
            <p:cNvPr id="8226" name="Rectangle 170"/>
            <p:cNvSpPr>
              <a:spLocks noChangeArrowheads="1"/>
            </p:cNvSpPr>
            <p:nvPr/>
          </p:nvSpPr>
          <p:spPr bwMode="auto">
            <a:xfrm>
              <a:off x="3491" y="2118"/>
              <a:ext cx="1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T</a:t>
              </a:r>
              <a:endParaRPr lang="en-US" altLang="nl-NL"/>
            </a:p>
          </p:txBody>
        </p:sp>
        <p:sp>
          <p:nvSpPr>
            <p:cNvPr id="8227" name="Rectangle 171"/>
            <p:cNvSpPr>
              <a:spLocks noChangeArrowheads="1"/>
            </p:cNvSpPr>
            <p:nvPr/>
          </p:nvSpPr>
          <p:spPr bwMode="auto">
            <a:xfrm>
              <a:off x="2692" y="2118"/>
              <a:ext cx="1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T</a:t>
              </a:r>
              <a:endParaRPr lang="en-US" altLang="nl-NL"/>
            </a:p>
          </p:txBody>
        </p:sp>
        <p:sp>
          <p:nvSpPr>
            <p:cNvPr id="8228" name="Rectangle 172"/>
            <p:cNvSpPr>
              <a:spLocks noChangeArrowheads="1"/>
            </p:cNvSpPr>
            <p:nvPr/>
          </p:nvSpPr>
          <p:spPr bwMode="auto">
            <a:xfrm>
              <a:off x="1699" y="2456"/>
              <a:ext cx="1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x</a:t>
              </a:r>
              <a:endParaRPr lang="en-US" altLang="nl-NL"/>
            </a:p>
          </p:txBody>
        </p:sp>
        <p:sp>
          <p:nvSpPr>
            <p:cNvPr id="8229" name="Rectangle 173"/>
            <p:cNvSpPr>
              <a:spLocks noChangeArrowheads="1"/>
            </p:cNvSpPr>
            <p:nvPr/>
          </p:nvSpPr>
          <p:spPr bwMode="auto">
            <a:xfrm>
              <a:off x="2097" y="2118"/>
              <a:ext cx="1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T</a:t>
              </a:r>
              <a:endParaRPr lang="en-US" altLang="nl-NL"/>
            </a:p>
          </p:txBody>
        </p:sp>
        <p:sp>
          <p:nvSpPr>
            <p:cNvPr id="8230" name="Rectangle 174"/>
            <p:cNvSpPr>
              <a:spLocks noChangeArrowheads="1"/>
            </p:cNvSpPr>
            <p:nvPr/>
          </p:nvSpPr>
          <p:spPr bwMode="auto">
            <a:xfrm>
              <a:off x="1679" y="2118"/>
              <a:ext cx="1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T</a:t>
              </a:r>
              <a:endParaRPr lang="en-US" altLang="nl-NL"/>
            </a:p>
          </p:txBody>
        </p:sp>
        <p:sp>
          <p:nvSpPr>
            <p:cNvPr id="8231" name="Rectangle 175"/>
            <p:cNvSpPr>
              <a:spLocks noChangeArrowheads="1"/>
            </p:cNvSpPr>
            <p:nvPr/>
          </p:nvSpPr>
          <p:spPr bwMode="auto">
            <a:xfrm>
              <a:off x="1001" y="2118"/>
              <a:ext cx="1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T</a:t>
              </a:r>
              <a:endParaRPr lang="en-US" altLang="nl-NL"/>
            </a:p>
          </p:txBody>
        </p:sp>
        <p:sp>
          <p:nvSpPr>
            <p:cNvPr id="8232" name="Rectangle 176"/>
            <p:cNvSpPr>
              <a:spLocks noChangeArrowheads="1"/>
            </p:cNvSpPr>
            <p:nvPr/>
          </p:nvSpPr>
          <p:spPr bwMode="auto">
            <a:xfrm>
              <a:off x="4203" y="2267"/>
              <a:ext cx="15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i="1">
                  <a:latin typeface="Times New Roman" panose="02020603050405020304" pitchFamily="18" charset="0"/>
                </a:rPr>
                <a:t>Nx</a:t>
              </a:r>
              <a:endParaRPr lang="en-US" altLang="nl-NL"/>
            </a:p>
          </p:txBody>
        </p:sp>
        <p:sp>
          <p:nvSpPr>
            <p:cNvPr id="8233" name="Rectangle 177"/>
            <p:cNvSpPr>
              <a:spLocks noChangeArrowheads="1"/>
            </p:cNvSpPr>
            <p:nvPr/>
          </p:nvSpPr>
          <p:spPr bwMode="auto">
            <a:xfrm>
              <a:off x="4032" y="2267"/>
              <a:ext cx="6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i="1">
                  <a:latin typeface="Times New Roman" panose="02020603050405020304" pitchFamily="18" charset="0"/>
                </a:rPr>
                <a:t>k</a:t>
              </a:r>
              <a:endParaRPr lang="en-US" altLang="nl-NL"/>
            </a:p>
          </p:txBody>
        </p:sp>
        <p:sp>
          <p:nvSpPr>
            <p:cNvPr id="8234" name="Rectangle 178"/>
            <p:cNvSpPr>
              <a:spLocks noChangeArrowheads="1"/>
            </p:cNvSpPr>
            <p:nvPr/>
          </p:nvSpPr>
          <p:spPr bwMode="auto">
            <a:xfrm>
              <a:off x="3614" y="2267"/>
              <a:ext cx="6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i="1">
                  <a:latin typeface="Times New Roman" panose="02020603050405020304" pitchFamily="18" charset="0"/>
                </a:rPr>
                <a:t>k</a:t>
              </a:r>
              <a:endParaRPr lang="en-US" altLang="nl-NL"/>
            </a:p>
          </p:txBody>
        </p:sp>
        <p:sp>
          <p:nvSpPr>
            <p:cNvPr id="8235" name="Rectangle 179"/>
            <p:cNvSpPr>
              <a:spLocks noChangeArrowheads="1"/>
            </p:cNvSpPr>
            <p:nvPr/>
          </p:nvSpPr>
          <p:spPr bwMode="auto">
            <a:xfrm>
              <a:off x="2989" y="2267"/>
              <a:ext cx="15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i="1">
                  <a:latin typeface="Times New Roman" panose="02020603050405020304" pitchFamily="18" charset="0"/>
                </a:rPr>
                <a:t>Nx</a:t>
              </a:r>
              <a:endParaRPr lang="en-US" altLang="nl-NL"/>
            </a:p>
          </p:txBody>
        </p:sp>
        <p:sp>
          <p:nvSpPr>
            <p:cNvPr id="8236" name="Rectangle 180"/>
            <p:cNvSpPr>
              <a:spLocks noChangeArrowheads="1"/>
            </p:cNvSpPr>
            <p:nvPr/>
          </p:nvSpPr>
          <p:spPr bwMode="auto">
            <a:xfrm>
              <a:off x="2815" y="2267"/>
              <a:ext cx="6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i="1">
                  <a:latin typeface="Times New Roman" panose="02020603050405020304" pitchFamily="18" charset="0"/>
                </a:rPr>
                <a:t>k</a:t>
              </a:r>
              <a:endParaRPr lang="en-US" altLang="nl-NL"/>
            </a:p>
          </p:txBody>
        </p:sp>
        <p:sp>
          <p:nvSpPr>
            <p:cNvPr id="8237" name="Rectangle 181"/>
            <p:cNvSpPr>
              <a:spLocks noChangeArrowheads="1"/>
            </p:cNvSpPr>
            <p:nvPr/>
          </p:nvSpPr>
          <p:spPr bwMode="auto">
            <a:xfrm>
              <a:off x="2220" y="2267"/>
              <a:ext cx="6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i="1">
                  <a:latin typeface="Times New Roman" panose="02020603050405020304" pitchFamily="18" charset="0"/>
                </a:rPr>
                <a:t>k</a:t>
              </a:r>
              <a:endParaRPr lang="en-US" altLang="nl-NL"/>
            </a:p>
          </p:txBody>
        </p:sp>
        <p:sp>
          <p:nvSpPr>
            <p:cNvPr id="8238" name="Rectangle 182"/>
            <p:cNvSpPr>
              <a:spLocks noChangeArrowheads="1"/>
            </p:cNvSpPr>
            <p:nvPr/>
          </p:nvSpPr>
          <p:spPr bwMode="auto">
            <a:xfrm>
              <a:off x="1802" y="2267"/>
              <a:ext cx="6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i="1">
                  <a:latin typeface="Times New Roman" panose="02020603050405020304" pitchFamily="18" charset="0"/>
                </a:rPr>
                <a:t>k</a:t>
              </a:r>
              <a:endParaRPr lang="en-US" altLang="nl-NL"/>
            </a:p>
          </p:txBody>
        </p:sp>
        <p:sp>
          <p:nvSpPr>
            <p:cNvPr id="8239" name="Rectangle 183"/>
            <p:cNvSpPr>
              <a:spLocks noChangeArrowheads="1"/>
            </p:cNvSpPr>
            <p:nvPr/>
          </p:nvSpPr>
          <p:spPr bwMode="auto">
            <a:xfrm>
              <a:off x="1124" y="2267"/>
              <a:ext cx="6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i="1">
                  <a:latin typeface="Times New Roman" panose="02020603050405020304" pitchFamily="18" charset="0"/>
                </a:rPr>
                <a:t>k</a:t>
              </a:r>
              <a:endParaRPr lang="en-US" altLang="nl-NL"/>
            </a:p>
          </p:txBody>
        </p:sp>
      </p:grpSp>
      <p:sp>
        <p:nvSpPr>
          <p:cNvPr id="2" name="Title 1"/>
          <p:cNvSpPr>
            <a:spLocks noGrp="1"/>
          </p:cNvSpPr>
          <p:nvPr>
            <p:ph type="title"/>
          </p:nvPr>
        </p:nvSpPr>
        <p:spPr/>
        <p:txBody>
          <a:bodyPr/>
          <a:lstStyle/>
          <a:p>
            <a:r>
              <a:rPr lang="en-US" sz="2400" dirty="0"/>
              <a:t>INCLUDE THE ESTIMATES OF THE SECOND DIFFERENTIALS  FOR y</a:t>
            </a:r>
            <a:endParaRPr lang="nl-NL" sz="2400" dirty="0"/>
          </a:p>
        </p:txBody>
      </p:sp>
      <p:grpSp>
        <p:nvGrpSpPr>
          <p:cNvPr id="124" name="Group 27"/>
          <p:cNvGrpSpPr>
            <a:grpSpLocks noChangeAspect="1"/>
          </p:cNvGrpSpPr>
          <p:nvPr/>
        </p:nvGrpSpPr>
        <p:grpSpPr bwMode="auto">
          <a:xfrm>
            <a:off x="3359150" y="5458905"/>
            <a:ext cx="2057400" cy="852488"/>
            <a:chOff x="2304" y="3228"/>
            <a:chExt cx="1296" cy="537"/>
          </a:xfrm>
        </p:grpSpPr>
        <p:sp>
          <p:nvSpPr>
            <p:cNvPr id="125" name="AutoShape 26"/>
            <p:cNvSpPr>
              <a:spLocks noChangeAspect="1" noChangeArrowheads="1" noTextEdit="1"/>
            </p:cNvSpPr>
            <p:nvPr/>
          </p:nvSpPr>
          <p:spPr bwMode="auto">
            <a:xfrm>
              <a:off x="2304" y="3264"/>
              <a:ext cx="129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26" name="Rectangle 28"/>
            <p:cNvSpPr>
              <a:spLocks noChangeArrowheads="1"/>
            </p:cNvSpPr>
            <p:nvPr/>
          </p:nvSpPr>
          <p:spPr bwMode="auto">
            <a:xfrm>
              <a:off x="3325" y="3275"/>
              <a:ext cx="204"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5100" i="1">
                  <a:latin typeface="Times New Roman" panose="02020603050405020304" pitchFamily="18" charset="0"/>
                </a:rPr>
                <a:t>b</a:t>
              </a:r>
              <a:endParaRPr lang="en-US" altLang="nl-NL"/>
            </a:p>
          </p:txBody>
        </p:sp>
        <p:sp>
          <p:nvSpPr>
            <p:cNvPr id="127" name="Rectangle 29"/>
            <p:cNvSpPr>
              <a:spLocks noChangeArrowheads="1"/>
            </p:cNvSpPr>
            <p:nvPr/>
          </p:nvSpPr>
          <p:spPr bwMode="auto">
            <a:xfrm>
              <a:off x="2398" y="3275"/>
              <a:ext cx="476"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5100" i="1" dirty="0">
                  <a:latin typeface="Times New Roman" panose="02020603050405020304" pitchFamily="18" charset="0"/>
                </a:rPr>
                <a:t>AT</a:t>
              </a:r>
              <a:endParaRPr lang="en-US" altLang="nl-NL" dirty="0"/>
            </a:p>
          </p:txBody>
        </p:sp>
        <p:sp>
          <p:nvSpPr>
            <p:cNvPr id="128" name="Rectangle 30"/>
            <p:cNvSpPr>
              <a:spLocks noChangeArrowheads="1"/>
            </p:cNvSpPr>
            <p:nvPr/>
          </p:nvSpPr>
          <p:spPr bwMode="auto">
            <a:xfrm>
              <a:off x="3018" y="3228"/>
              <a:ext cx="224"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5100">
                  <a:latin typeface="Symbol" panose="05050102010706020507" pitchFamily="18" charset="2"/>
                </a:rPr>
                <a:t>=</a:t>
              </a:r>
              <a:endParaRPr lang="en-US" altLang="nl-NL"/>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Ue special blue">
  <a:themeElements>
    <a:clrScheme name="TUe special blue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TUe special 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Ue special blue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ryogenic Freeze-Out.pptx" id="{CFBDB2F3-D335-4655-B8D0-3123A9E39834}" vid="{AEF02A13-3A54-4D60-A432-B46FBE3382B3}"/>
    </a:ext>
  </a:extLst>
</a:theme>
</file>

<file path=ppt/theme/theme2.xml><?xml version="1.0" encoding="utf-8"?>
<a:theme xmlns:a="http://schemas.openxmlformats.org/drawingml/2006/main" name="Blue bullets">
  <a:themeElements>
    <a:clrScheme name="Blue bullets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bulle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bullets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ryogenic Freeze-Out.pptx" id="{CFBDB2F3-D335-4655-B8D0-3123A9E39834}" vid="{068469A3-D171-4CB6-ACBC-9595C1291758}"/>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03b_Elimination_Methods</Template>
  <TotalTime>1760</TotalTime>
  <Words>3695</Words>
  <Application>Microsoft Office PowerPoint</Application>
  <PresentationFormat>On-screen Show (4:3)</PresentationFormat>
  <Paragraphs>884</Paragraphs>
  <Slides>33</Slides>
  <Notes>28</Notes>
  <HiddenSlides>4</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1" baseType="lpstr">
      <vt:lpstr>Arial</vt:lpstr>
      <vt:lpstr>Courier New</vt:lpstr>
      <vt:lpstr>Helvetica</vt:lpstr>
      <vt:lpstr>Symbol</vt:lpstr>
      <vt:lpstr>Times New Roman</vt:lpstr>
      <vt:lpstr>TUe special blue</vt:lpstr>
      <vt:lpstr>Blue bullets</vt:lpstr>
      <vt:lpstr>Equation</vt:lpstr>
      <vt:lpstr>ITERATIVE METHODS</vt:lpstr>
      <vt:lpstr>OVERVIEW</vt:lpstr>
      <vt:lpstr>Sparse matrices</vt:lpstr>
      <vt:lpstr>Sparse matrices</vt:lpstr>
      <vt:lpstr>Sparse matrices</vt:lpstr>
      <vt:lpstr>LAPLACE’S EQUATIONS</vt:lpstr>
      <vt:lpstr>TRACK TEMPERATURE ON A GRID</vt:lpstr>
      <vt:lpstr>ESTIMATES OF THE SECOND DIFFERENTIALS  FOR x</vt:lpstr>
      <vt:lpstr>INCLUDE THE ESTIMATES OF THE SECOND DIFFERENTIALS  FOR y</vt:lpstr>
      <vt:lpstr>LET’S WRITE THIS STUFF AS MATRIX EQUATIONS</vt:lpstr>
      <vt:lpstr>MATRIX SPARSITY</vt:lpstr>
      <vt:lpstr>LU decomposition</vt:lpstr>
      <vt:lpstr>How to impose boundary conditions?</vt:lpstr>
      <vt:lpstr>A full program, including solver, may look like (OASE):</vt:lpstr>
      <vt:lpstr>Solution to the Laplace equation</vt:lpstr>
      <vt:lpstr>LU DECOMPOSITION</vt:lpstr>
      <vt:lpstr>Iterative methods</vt:lpstr>
      <vt:lpstr>Examples of iterative methods</vt:lpstr>
      <vt:lpstr>The Jacobi method</vt:lpstr>
      <vt:lpstr>THE JACOBI METHOD</vt:lpstr>
      <vt:lpstr>NOW WITH MATRICES</vt:lpstr>
      <vt:lpstr>SOLVE AT-b</vt:lpstr>
      <vt:lpstr>DIAGRAM OF JACOBI METHOD</vt:lpstr>
      <vt:lpstr>The core of the solver may look like:</vt:lpstr>
      <vt:lpstr>A few remarks on the implementation</vt:lpstr>
      <vt:lpstr>The solver using array indices:</vt:lpstr>
      <vt:lpstr>Iterations…</vt:lpstr>
      <vt:lpstr>Gauss-Seidel method</vt:lpstr>
      <vt:lpstr>CONVERGENCE OF THE METHOD</vt:lpstr>
      <vt:lpstr>CONVERGENGE OF THE METHOD</vt:lpstr>
      <vt:lpstr>GERSHGORIN’S THEOREM</vt:lpstr>
      <vt:lpstr>APPLICATION OF GERSHGORIN’S THEOREM</vt:lpstr>
      <vt:lpstr>SUMMARY</vt:lpstr>
    </vt:vector>
  </TitlesOfParts>
  <Company>Technische Universiteit Eindhoven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methods in chemical engineering</dc:title>
  <dc:creator>Medewerker, T.U.E.</dc:creator>
  <cp:lastModifiedBy>Ivo Roghair</cp:lastModifiedBy>
  <cp:revision>102</cp:revision>
  <dcterms:created xsi:type="dcterms:W3CDTF">2008-04-17T14:55:35Z</dcterms:created>
  <dcterms:modified xsi:type="dcterms:W3CDTF">2015-11-19T12:30:17Z</dcterms:modified>
</cp:coreProperties>
</file>