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60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31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45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04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7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95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71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68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67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03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6BB0E-2975-4BB4-AFDC-6FD453C86513}" type="datetimeFigureOut">
              <a:rPr kumimoji="1" lang="ja-JP" altLang="en-US" smtClean="0"/>
              <a:t>2016/3/16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B9A35-43EF-4A8C-AE41-BCF81C83B9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92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58" y="1470784"/>
            <a:ext cx="1339692" cy="382091"/>
          </a:xfrm>
          <a:prstGeom prst="rect">
            <a:avLst/>
          </a:prstGeom>
        </p:spPr>
      </p:pic>
      <p:sp>
        <p:nvSpPr>
          <p:cNvPr id="5" name="爆発 1 4"/>
          <p:cNvSpPr/>
          <p:nvPr/>
        </p:nvSpPr>
        <p:spPr>
          <a:xfrm>
            <a:off x="1149951" y="928896"/>
            <a:ext cx="1793796" cy="74334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993696" y="1300571"/>
            <a:ext cx="2013858" cy="5523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button1_Click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メソッド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46739" y="118112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クリック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2630654" y="1261475"/>
            <a:ext cx="1179346" cy="410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3810000" y="1048842"/>
            <a:ext cx="2390775" cy="1009650"/>
          </a:xfrm>
          <a:prstGeom prst="roundRect">
            <a:avLst>
              <a:gd name="adj" fmla="val 8164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052996" y="910341"/>
            <a:ext cx="191430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Click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イベントハンドラー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792032" y="13470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呼び出し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68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2</cp:revision>
  <dcterms:created xsi:type="dcterms:W3CDTF">2016-03-16T02:16:08Z</dcterms:created>
  <dcterms:modified xsi:type="dcterms:W3CDTF">2016-03-16T02:23:55Z</dcterms:modified>
</cp:coreProperties>
</file>