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7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9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6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C0F4-7006-4961-BC85-0760920A44BC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75955" y="995301"/>
            <a:ext cx="2029320" cy="10811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 smtClean="0"/>
              <a:t>Form1</a:t>
            </a:r>
            <a:endParaRPr kumimoji="1" lang="ja-JP" altLang="en-US" sz="1200" dirty="0"/>
          </a:p>
        </p:txBody>
      </p:sp>
      <p:sp>
        <p:nvSpPr>
          <p:cNvPr id="6" name="角丸四角形 5"/>
          <p:cNvSpPr/>
          <p:nvPr/>
        </p:nvSpPr>
        <p:spPr>
          <a:xfrm>
            <a:off x="2656714" y="1558888"/>
            <a:ext cx="78181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29021" y="1301004"/>
            <a:ext cx="101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currentValue</a:t>
            </a:r>
            <a:endParaRPr kumimoji="1" lang="ja-JP" altLang="en-US" sz="1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72" y="2375816"/>
            <a:ext cx="1816957" cy="135501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2940682" y="1883705"/>
            <a:ext cx="240668" cy="6308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68160" y="2003089"/>
            <a:ext cx="9589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RenderForm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540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74" y="2399472"/>
            <a:ext cx="1729900" cy="1286703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73011" y="995301"/>
            <a:ext cx="2029320" cy="10811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 smtClean="0"/>
              <a:t>Form1</a:t>
            </a:r>
            <a:endParaRPr kumimoji="1" lang="ja-JP" altLang="en-US" sz="1200" dirty="0"/>
          </a:p>
        </p:txBody>
      </p:sp>
      <p:sp>
        <p:nvSpPr>
          <p:cNvPr id="6" name="角丸四角形 5"/>
          <p:cNvSpPr/>
          <p:nvPr/>
        </p:nvSpPr>
        <p:spPr>
          <a:xfrm>
            <a:off x="1653770" y="1558888"/>
            <a:ext cx="78181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6077" y="1301004"/>
            <a:ext cx="101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currentValue</a:t>
            </a:r>
            <a:endParaRPr kumimoji="1" lang="ja-JP" altLang="en-US" sz="1200" dirty="0"/>
          </a:p>
        </p:txBody>
      </p:sp>
      <p:sp>
        <p:nvSpPr>
          <p:cNvPr id="8" name="角丸四角形 7"/>
          <p:cNvSpPr/>
          <p:nvPr/>
        </p:nvSpPr>
        <p:spPr>
          <a:xfrm>
            <a:off x="4303252" y="995301"/>
            <a:ext cx="2029320" cy="10811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 smtClean="0"/>
              <a:t>Form1</a:t>
            </a:r>
            <a:endParaRPr kumimoji="1" lang="ja-JP" altLang="en-US" sz="1200" dirty="0"/>
          </a:p>
        </p:txBody>
      </p:sp>
      <p:sp>
        <p:nvSpPr>
          <p:cNvPr id="10" name="角丸四角形 9"/>
          <p:cNvSpPr/>
          <p:nvPr/>
        </p:nvSpPr>
        <p:spPr>
          <a:xfrm>
            <a:off x="4884011" y="1558888"/>
            <a:ext cx="78181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C000"/>
                </a:solidFill>
              </a:rPr>
              <a:t>2</a:t>
            </a:r>
            <a:endParaRPr kumimoji="1" lang="ja-JP" altLang="en-US" sz="12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6318" y="1301004"/>
            <a:ext cx="101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currentValue</a:t>
            </a:r>
            <a:endParaRPr kumimoji="1" lang="ja-JP" altLang="en-US" sz="1200" dirty="0"/>
          </a:p>
        </p:txBody>
      </p:sp>
      <p:sp>
        <p:nvSpPr>
          <p:cNvPr id="15" name="下矢印 14"/>
          <p:cNvSpPr/>
          <p:nvPr/>
        </p:nvSpPr>
        <p:spPr>
          <a:xfrm>
            <a:off x="5167979" y="1883705"/>
            <a:ext cx="240668" cy="6308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95457" y="2003089"/>
            <a:ext cx="9589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RenderForm</a:t>
            </a:r>
            <a:endParaRPr kumimoji="1" lang="ja-JP" altLang="en-US" sz="1200" dirty="0"/>
          </a:p>
        </p:txBody>
      </p:sp>
      <p:sp>
        <p:nvSpPr>
          <p:cNvPr id="2" name="右矢印 1"/>
          <p:cNvSpPr/>
          <p:nvPr/>
        </p:nvSpPr>
        <p:spPr>
          <a:xfrm>
            <a:off x="3390900" y="1558888"/>
            <a:ext cx="628650" cy="283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40431" y="1192307"/>
            <a:ext cx="114037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currentValue</a:t>
            </a:r>
            <a:r>
              <a:rPr lang="en-US" altLang="ja-JP" sz="1200" dirty="0" smtClean="0"/>
              <a:t>++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00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</cp:revision>
  <dcterms:created xsi:type="dcterms:W3CDTF">2016-05-02T04:28:42Z</dcterms:created>
  <dcterms:modified xsi:type="dcterms:W3CDTF">2016-05-02T04:48:55Z</dcterms:modified>
</cp:coreProperties>
</file>