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34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45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43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5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13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37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5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98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66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2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C0F4-7006-4961-BC85-0760920A44BC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C0F4-7006-4961-BC85-0760920A44BC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A653-FA3C-456C-849E-5C9FD5BE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4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2554929" y="802320"/>
            <a:ext cx="3711760" cy="3128817"/>
            <a:chOff x="2554928" y="802320"/>
            <a:chExt cx="5647563" cy="4760596"/>
          </a:xfrm>
        </p:grpSpPr>
        <p:sp>
          <p:nvSpPr>
            <p:cNvPr id="2" name="角丸四角形 1"/>
            <p:cNvSpPr/>
            <p:nvPr/>
          </p:nvSpPr>
          <p:spPr>
            <a:xfrm>
              <a:off x="2554928" y="2049349"/>
              <a:ext cx="2124075" cy="184507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親画面</a:t>
              </a:r>
              <a:endParaRPr kumimoji="1" lang="ja-JP" altLang="en-US" sz="2400" dirty="0"/>
            </a:p>
          </p:txBody>
        </p:sp>
        <p:sp>
          <p:nvSpPr>
            <p:cNvPr id="3" name="角丸四角形 2"/>
            <p:cNvSpPr/>
            <p:nvPr/>
          </p:nvSpPr>
          <p:spPr>
            <a:xfrm>
              <a:off x="6078416" y="2049348"/>
              <a:ext cx="2124075" cy="184507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子画面</a:t>
              </a:r>
              <a:endParaRPr kumimoji="1" lang="ja-JP" altLang="en-US" sz="2400" dirty="0"/>
            </a:p>
          </p:txBody>
        </p:sp>
        <p:sp>
          <p:nvSpPr>
            <p:cNvPr id="4" name="円弧 3"/>
            <p:cNvSpPr/>
            <p:nvPr/>
          </p:nvSpPr>
          <p:spPr>
            <a:xfrm rot="18906742">
              <a:off x="3532985" y="1389889"/>
              <a:ext cx="3691451" cy="3691451"/>
            </a:xfrm>
            <a:prstGeom prst="arc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弧 4"/>
            <p:cNvSpPr/>
            <p:nvPr/>
          </p:nvSpPr>
          <p:spPr>
            <a:xfrm rot="8106742">
              <a:off x="3532983" y="914400"/>
              <a:ext cx="3691451" cy="3691451"/>
            </a:xfrm>
            <a:prstGeom prst="arc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4943063" y="4194048"/>
              <a:ext cx="871290" cy="841248"/>
              <a:chOff x="1067238" y="402336"/>
              <a:chExt cx="871290" cy="841248"/>
            </a:xfrm>
          </p:grpSpPr>
          <p:cxnSp>
            <p:nvCxnSpPr>
              <p:cNvPr id="7" name="直線コネクタ 6"/>
              <p:cNvCxnSpPr/>
              <p:nvPr/>
            </p:nvCxnSpPr>
            <p:spPr>
              <a:xfrm>
                <a:off x="1097280" y="402336"/>
                <a:ext cx="841248" cy="84124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 flipH="1">
                <a:off x="1067238" y="402336"/>
                <a:ext cx="841248" cy="84124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テキスト ボックス 9"/>
            <p:cNvSpPr txBox="1"/>
            <p:nvPr/>
          </p:nvSpPr>
          <p:spPr>
            <a:xfrm>
              <a:off x="4578857" y="5141453"/>
              <a:ext cx="1685852" cy="421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循環参照禁止</a:t>
              </a:r>
              <a:endParaRPr kumimoji="1" lang="ja-JP" altLang="en-US" sz="12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348023" y="802320"/>
              <a:ext cx="2154143" cy="421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参照は一方向のみ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6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10</cp:revision>
  <dcterms:created xsi:type="dcterms:W3CDTF">2016-05-02T04:28:42Z</dcterms:created>
  <dcterms:modified xsi:type="dcterms:W3CDTF">2016-05-10T08:42:16Z</dcterms:modified>
</cp:coreProperties>
</file>