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AD8B-3B3C-4865-A663-BE600A2B93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45C84A-0DD8-4EE7-9A9D-D0FD2462F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0D274-09E5-4FFF-8276-C7D063DAB884}"/>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5" name="Footer Placeholder 4">
            <a:extLst>
              <a:ext uri="{FF2B5EF4-FFF2-40B4-BE49-F238E27FC236}">
                <a16:creationId xmlns:a16="http://schemas.microsoft.com/office/drawing/2014/main" id="{23F41CD2-B741-48BD-BD5E-2F96415F4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B843A-084C-4C3F-99D3-2AB3AA620DEE}"/>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409132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CC29-5988-4E47-A83E-448F74B23F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5B1B86-4227-4B44-9C12-11297D4B3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B0975-0585-4188-AE71-EA155668DDCC}"/>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5" name="Footer Placeholder 4">
            <a:extLst>
              <a:ext uri="{FF2B5EF4-FFF2-40B4-BE49-F238E27FC236}">
                <a16:creationId xmlns:a16="http://schemas.microsoft.com/office/drawing/2014/main" id="{1FF07C67-A999-43AD-8D1D-ADE37B2409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23BA4-C010-4689-8A3A-B8CEF7865FEC}"/>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346457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E22902-537A-4D9D-AAC3-216977218E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7B355-8FF1-455F-8670-9F7A1DD794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2B2A66-0CD1-4197-9226-ED445371125B}"/>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5" name="Footer Placeholder 4">
            <a:extLst>
              <a:ext uri="{FF2B5EF4-FFF2-40B4-BE49-F238E27FC236}">
                <a16:creationId xmlns:a16="http://schemas.microsoft.com/office/drawing/2014/main" id="{376DDBF7-316C-40AF-BD98-025CBA15F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4A67B-FF39-4726-AD6A-D43C084698AD}"/>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396387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94AC-8977-45D6-9B27-03570DFAB7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9B37FB-E87B-4AD7-94C2-C3D85EB9AB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D5F5C-B674-4B19-9725-348FFF373B78}"/>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5" name="Footer Placeholder 4">
            <a:extLst>
              <a:ext uri="{FF2B5EF4-FFF2-40B4-BE49-F238E27FC236}">
                <a16:creationId xmlns:a16="http://schemas.microsoft.com/office/drawing/2014/main" id="{C7906625-8DFC-4608-9C03-A0AB1AB3E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52F9C-AE96-4AE4-A1EA-7F6F954AEC0A}"/>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3231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315C-0C52-4A4E-8CEE-AFC383753A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FCCCCC-C79B-4B2D-A0F7-5E8166C73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E023DB-CA7D-41F0-88B9-07171C3FCC5C}"/>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5" name="Footer Placeholder 4">
            <a:extLst>
              <a:ext uri="{FF2B5EF4-FFF2-40B4-BE49-F238E27FC236}">
                <a16:creationId xmlns:a16="http://schemas.microsoft.com/office/drawing/2014/main" id="{C4720863-10D3-4FDB-9BF8-4F1FAB118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94CCAA-9187-4361-9E94-9F1B68B7F57F}"/>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44870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7AF2-7048-4EB9-AE0F-2676F4AD76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1FA7B7-3BC9-4E21-A230-2230DDD4C9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001FA2-4E24-4D21-A0F3-AAB9FA5A9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F1B3C2-723C-4533-B8D0-D115FA40B25C}"/>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6" name="Footer Placeholder 5">
            <a:extLst>
              <a:ext uri="{FF2B5EF4-FFF2-40B4-BE49-F238E27FC236}">
                <a16:creationId xmlns:a16="http://schemas.microsoft.com/office/drawing/2014/main" id="{803117AE-C5E2-45D4-A888-7BE4F7C29D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12F0FA-6F04-4CE7-897C-BED9FCE7EE9D}"/>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328097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E8DD-5AB9-460E-95A5-E9A6A2005C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41AC03-0F2C-40D0-B2CD-8963CE91E7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36C713-BD72-4010-9E82-D48B6101FA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AF6D16-BEF6-41E9-8316-F7497DD92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886E2-DE6A-4010-AC86-CF0A8A4B2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8515D5-3DD3-4C1E-9AEE-C082E5FD0952}"/>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8" name="Footer Placeholder 7">
            <a:extLst>
              <a:ext uri="{FF2B5EF4-FFF2-40B4-BE49-F238E27FC236}">
                <a16:creationId xmlns:a16="http://schemas.microsoft.com/office/drawing/2014/main" id="{41DC99D3-B461-4861-B5C8-C1D5D917A3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4AB3A8-B38E-4602-8C56-578A8E6025BE}"/>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311235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98D9-5012-4EC4-8282-BD366E1B37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06913B-3C83-49FD-90BF-78B496F8ABD5}"/>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4" name="Footer Placeholder 3">
            <a:extLst>
              <a:ext uri="{FF2B5EF4-FFF2-40B4-BE49-F238E27FC236}">
                <a16:creationId xmlns:a16="http://schemas.microsoft.com/office/drawing/2014/main" id="{66045E52-D3B3-47BF-A386-FE020B9696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61D498-20E2-4A38-B4FF-A3CE36F064A8}"/>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104949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C6C04-CEB1-48C8-84C8-82ED897FC15B}"/>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3" name="Footer Placeholder 2">
            <a:extLst>
              <a:ext uri="{FF2B5EF4-FFF2-40B4-BE49-F238E27FC236}">
                <a16:creationId xmlns:a16="http://schemas.microsoft.com/office/drawing/2014/main" id="{7F0D427F-D15A-47FA-912A-958D419C50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1E0662-3658-4EAA-B4B9-801530DDAD31}"/>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261687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B184-E228-43EE-9AB2-606097DE34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A2F6E3-1CC6-43E5-9E64-817736204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F88039-4CE5-4BAA-B795-975DFF9A4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65FAD-D236-4800-90B0-56B2FD143038}"/>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6" name="Footer Placeholder 5">
            <a:extLst>
              <a:ext uri="{FF2B5EF4-FFF2-40B4-BE49-F238E27FC236}">
                <a16:creationId xmlns:a16="http://schemas.microsoft.com/office/drawing/2014/main" id="{DAD280EE-B671-4D19-8AD3-325589E0CE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35F98-F3DA-4ABC-9AAE-07F90BEFB31E}"/>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411877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2633-CC70-4FB8-9AAD-DE8A9D9F2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A9C6CE-5D5E-4594-BA90-4A89C07AE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3C08FC-334A-4713-BDF3-A9918CEB9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235ED-5D2B-4A97-A4B9-D1117CCB6757}"/>
              </a:ext>
            </a:extLst>
          </p:cNvPr>
          <p:cNvSpPr>
            <a:spLocks noGrp="1"/>
          </p:cNvSpPr>
          <p:nvPr>
            <p:ph type="dt" sz="half" idx="10"/>
          </p:nvPr>
        </p:nvSpPr>
        <p:spPr/>
        <p:txBody>
          <a:bodyPr/>
          <a:lstStyle/>
          <a:p>
            <a:fld id="{94096E6D-0FD9-4A55-B6B7-259C882DE5C0}" type="datetimeFigureOut">
              <a:rPr lang="en-IN" smtClean="0"/>
              <a:t>08-04-2019</a:t>
            </a:fld>
            <a:endParaRPr lang="en-IN"/>
          </a:p>
        </p:txBody>
      </p:sp>
      <p:sp>
        <p:nvSpPr>
          <p:cNvPr id="6" name="Footer Placeholder 5">
            <a:extLst>
              <a:ext uri="{FF2B5EF4-FFF2-40B4-BE49-F238E27FC236}">
                <a16:creationId xmlns:a16="http://schemas.microsoft.com/office/drawing/2014/main" id="{9F227FE3-6C79-4291-8623-09A7D0BEAB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5A10A4-F21E-40EB-8518-0ACA19AEE5BE}"/>
              </a:ext>
            </a:extLst>
          </p:cNvPr>
          <p:cNvSpPr>
            <a:spLocks noGrp="1"/>
          </p:cNvSpPr>
          <p:nvPr>
            <p:ph type="sldNum" sz="quarter" idx="12"/>
          </p:nvPr>
        </p:nvSpPr>
        <p:spPr/>
        <p:txBody>
          <a:bodyPr/>
          <a:lstStyle/>
          <a:p>
            <a:fld id="{99E6E43C-D483-4697-9EE2-38D8D53A42DA}" type="slidenum">
              <a:rPr lang="en-IN" smtClean="0"/>
              <a:t>‹#›</a:t>
            </a:fld>
            <a:endParaRPr lang="en-IN"/>
          </a:p>
        </p:txBody>
      </p:sp>
    </p:spTree>
    <p:extLst>
      <p:ext uri="{BB962C8B-B14F-4D97-AF65-F5344CB8AC3E}">
        <p14:creationId xmlns:p14="http://schemas.microsoft.com/office/powerpoint/2010/main" val="214211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AA29E9-193F-4F2D-A335-401FA7641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2C6358-22EF-4FF6-AC86-F1BC1C498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4E0A7-A2CB-449D-B234-1192CEE6B9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96E6D-0FD9-4A55-B6B7-259C882DE5C0}" type="datetimeFigureOut">
              <a:rPr lang="en-IN" smtClean="0"/>
              <a:t>08-04-2019</a:t>
            </a:fld>
            <a:endParaRPr lang="en-IN"/>
          </a:p>
        </p:txBody>
      </p:sp>
      <p:sp>
        <p:nvSpPr>
          <p:cNvPr id="5" name="Footer Placeholder 4">
            <a:extLst>
              <a:ext uri="{FF2B5EF4-FFF2-40B4-BE49-F238E27FC236}">
                <a16:creationId xmlns:a16="http://schemas.microsoft.com/office/drawing/2014/main" id="{CC373FED-DF9F-46F7-A1E5-E7164A80FC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FEF534-A42E-41F7-902E-24821C833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6E43C-D483-4697-9EE2-38D8D53A42DA}" type="slidenum">
              <a:rPr lang="en-IN" smtClean="0"/>
              <a:t>‹#›</a:t>
            </a:fld>
            <a:endParaRPr lang="en-IN"/>
          </a:p>
        </p:txBody>
      </p:sp>
    </p:spTree>
    <p:extLst>
      <p:ext uri="{BB962C8B-B14F-4D97-AF65-F5344CB8AC3E}">
        <p14:creationId xmlns:p14="http://schemas.microsoft.com/office/powerpoint/2010/main" val="46378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1A8286-546E-4A50-B4E0-3B1AC87BDF49}"/>
              </a:ext>
            </a:extLst>
          </p:cNvPr>
          <p:cNvSpPr/>
          <p:nvPr/>
        </p:nvSpPr>
        <p:spPr>
          <a:xfrm>
            <a:off x="4142792" y="1474237"/>
            <a:ext cx="2547257" cy="3666930"/>
          </a:xfrm>
          <a:prstGeom prst="rect">
            <a:avLst/>
          </a:prstGeom>
          <a:solidFill>
            <a:schemeClr val="tx1">
              <a:lumMod val="50000"/>
              <a:lumOff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F6359CD9-B02D-4C1E-B6C9-844528EAFE12}"/>
              </a:ext>
            </a:extLst>
          </p:cNvPr>
          <p:cNvSpPr/>
          <p:nvPr/>
        </p:nvSpPr>
        <p:spPr>
          <a:xfrm>
            <a:off x="1150775" y="1469572"/>
            <a:ext cx="2313992" cy="1707502"/>
          </a:xfrm>
          <a:prstGeom prst="rect">
            <a:avLst/>
          </a:prstGeom>
          <a:solidFill>
            <a:schemeClr val="accent1">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78279CF0-8568-4CD6-BBB3-0EDE9E2919DC}"/>
              </a:ext>
            </a:extLst>
          </p:cNvPr>
          <p:cNvSpPr/>
          <p:nvPr/>
        </p:nvSpPr>
        <p:spPr>
          <a:xfrm>
            <a:off x="7296539" y="1469572"/>
            <a:ext cx="2310882" cy="1707502"/>
          </a:xfrm>
          <a:prstGeom prst="rect">
            <a:avLst/>
          </a:prstGeom>
          <a:solidFill>
            <a:schemeClr val="accent1">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7F90504-EA8A-4543-BD71-4FBB7B503DB4}"/>
              </a:ext>
            </a:extLst>
          </p:cNvPr>
          <p:cNvSpPr/>
          <p:nvPr/>
        </p:nvSpPr>
        <p:spPr>
          <a:xfrm>
            <a:off x="1150775" y="3433665"/>
            <a:ext cx="2313992" cy="1707502"/>
          </a:xfrm>
          <a:prstGeom prst="rect">
            <a:avLst/>
          </a:prstGeom>
          <a:solidFill>
            <a:schemeClr val="accent2">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3F7E4C8F-93D6-4128-8236-B4E7C28413C9}"/>
              </a:ext>
            </a:extLst>
          </p:cNvPr>
          <p:cNvSpPr txBox="1"/>
          <p:nvPr/>
        </p:nvSpPr>
        <p:spPr>
          <a:xfrm>
            <a:off x="4572000" y="2992408"/>
            <a:ext cx="1800808" cy="369332"/>
          </a:xfrm>
          <a:prstGeom prst="rect">
            <a:avLst/>
          </a:prstGeom>
          <a:noFill/>
        </p:spPr>
        <p:txBody>
          <a:bodyPr wrap="square" rtlCol="0">
            <a:spAutoFit/>
          </a:bodyPr>
          <a:lstStyle/>
          <a:p>
            <a:pPr algn="ctr"/>
            <a:r>
              <a:rPr lang="en-IN" dirty="0"/>
              <a:t>NODE MCU</a:t>
            </a:r>
          </a:p>
        </p:txBody>
      </p:sp>
      <p:sp>
        <p:nvSpPr>
          <p:cNvPr id="10" name="TextBox 9">
            <a:extLst>
              <a:ext uri="{FF2B5EF4-FFF2-40B4-BE49-F238E27FC236}">
                <a16:creationId xmlns:a16="http://schemas.microsoft.com/office/drawing/2014/main" id="{87D82AF2-4673-4B5F-9E27-34D0FDE8E203}"/>
              </a:ext>
            </a:extLst>
          </p:cNvPr>
          <p:cNvSpPr txBox="1"/>
          <p:nvPr/>
        </p:nvSpPr>
        <p:spPr>
          <a:xfrm>
            <a:off x="1328057" y="2138657"/>
            <a:ext cx="1800808" cy="646331"/>
          </a:xfrm>
          <a:prstGeom prst="rect">
            <a:avLst/>
          </a:prstGeom>
          <a:noFill/>
        </p:spPr>
        <p:txBody>
          <a:bodyPr wrap="square" rtlCol="0">
            <a:spAutoFit/>
          </a:bodyPr>
          <a:lstStyle/>
          <a:p>
            <a:pPr algn="ctr"/>
            <a:r>
              <a:rPr lang="en-IN" dirty="0"/>
              <a:t>Ultrasonic sensor 1</a:t>
            </a:r>
          </a:p>
        </p:txBody>
      </p:sp>
      <p:sp>
        <p:nvSpPr>
          <p:cNvPr id="11" name="TextBox 10">
            <a:extLst>
              <a:ext uri="{FF2B5EF4-FFF2-40B4-BE49-F238E27FC236}">
                <a16:creationId xmlns:a16="http://schemas.microsoft.com/office/drawing/2014/main" id="{DAD06085-41FB-4D7F-B52F-EEECA31BD63A}"/>
              </a:ext>
            </a:extLst>
          </p:cNvPr>
          <p:cNvSpPr txBox="1"/>
          <p:nvPr/>
        </p:nvSpPr>
        <p:spPr>
          <a:xfrm>
            <a:off x="7452050" y="2112612"/>
            <a:ext cx="1800808" cy="646331"/>
          </a:xfrm>
          <a:prstGeom prst="rect">
            <a:avLst/>
          </a:prstGeom>
          <a:noFill/>
        </p:spPr>
        <p:txBody>
          <a:bodyPr wrap="square" rtlCol="0">
            <a:spAutoFit/>
          </a:bodyPr>
          <a:lstStyle/>
          <a:p>
            <a:pPr algn="ctr"/>
            <a:r>
              <a:rPr lang="en-IN" dirty="0"/>
              <a:t>Ultrasonic sensor 2</a:t>
            </a:r>
          </a:p>
        </p:txBody>
      </p:sp>
      <p:sp>
        <p:nvSpPr>
          <p:cNvPr id="12" name="TextBox 11">
            <a:extLst>
              <a:ext uri="{FF2B5EF4-FFF2-40B4-BE49-F238E27FC236}">
                <a16:creationId xmlns:a16="http://schemas.microsoft.com/office/drawing/2014/main" id="{8F35414F-6069-45E3-B22A-5FDBA6BF8E55}"/>
              </a:ext>
            </a:extLst>
          </p:cNvPr>
          <p:cNvSpPr txBox="1"/>
          <p:nvPr/>
        </p:nvSpPr>
        <p:spPr>
          <a:xfrm>
            <a:off x="1328057" y="4102750"/>
            <a:ext cx="1800808" cy="646331"/>
          </a:xfrm>
          <a:prstGeom prst="rect">
            <a:avLst/>
          </a:prstGeom>
          <a:noFill/>
        </p:spPr>
        <p:txBody>
          <a:bodyPr wrap="square" rtlCol="0">
            <a:spAutoFit/>
          </a:bodyPr>
          <a:lstStyle/>
          <a:p>
            <a:pPr algn="ctr"/>
            <a:r>
              <a:rPr lang="en-IN" dirty="0"/>
              <a:t>Soil Moisture Sensor</a:t>
            </a:r>
          </a:p>
        </p:txBody>
      </p:sp>
      <p:cxnSp>
        <p:nvCxnSpPr>
          <p:cNvPr id="14" name="Straight Connector 13">
            <a:extLst>
              <a:ext uri="{FF2B5EF4-FFF2-40B4-BE49-F238E27FC236}">
                <a16:creationId xmlns:a16="http://schemas.microsoft.com/office/drawing/2014/main" id="{CB40C0AD-CE53-4B03-A568-A449CEA37C75}"/>
              </a:ext>
            </a:extLst>
          </p:cNvPr>
          <p:cNvCxnSpPr>
            <a:stCxn id="5" idx="3"/>
          </p:cNvCxnSpPr>
          <p:nvPr/>
        </p:nvCxnSpPr>
        <p:spPr>
          <a:xfrm>
            <a:off x="3464767" y="2323323"/>
            <a:ext cx="678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33092E-3BA9-44A9-9109-8260B07AD4A5}"/>
              </a:ext>
            </a:extLst>
          </p:cNvPr>
          <p:cNvCxnSpPr>
            <a:cxnSpLocks/>
            <a:stCxn id="7" idx="3"/>
          </p:cNvCxnSpPr>
          <p:nvPr/>
        </p:nvCxnSpPr>
        <p:spPr>
          <a:xfrm>
            <a:off x="3464767" y="4287416"/>
            <a:ext cx="678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344A41-EEC0-41D0-8AD3-474842D94FE8}"/>
              </a:ext>
            </a:extLst>
          </p:cNvPr>
          <p:cNvCxnSpPr>
            <a:stCxn id="6" idx="1"/>
          </p:cNvCxnSpPr>
          <p:nvPr/>
        </p:nvCxnSpPr>
        <p:spPr>
          <a:xfrm flipH="1">
            <a:off x="6690049" y="2323323"/>
            <a:ext cx="60649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2FFE8D-D40E-4C4F-A033-7D59B4B4275D}"/>
              </a:ext>
            </a:extLst>
          </p:cNvPr>
          <p:cNvSpPr/>
          <p:nvPr/>
        </p:nvSpPr>
        <p:spPr>
          <a:xfrm>
            <a:off x="7296539" y="3433665"/>
            <a:ext cx="2310882" cy="1707502"/>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A878F0AA-CB09-40D2-829F-C7006EA35363}"/>
              </a:ext>
            </a:extLst>
          </p:cNvPr>
          <p:cNvCxnSpPr/>
          <p:nvPr/>
        </p:nvCxnSpPr>
        <p:spPr>
          <a:xfrm flipH="1">
            <a:off x="6690049" y="4287416"/>
            <a:ext cx="60649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841131-0FBF-4AE1-8BCC-2ECA1C1B32A4}"/>
              </a:ext>
            </a:extLst>
          </p:cNvPr>
          <p:cNvSpPr txBox="1"/>
          <p:nvPr/>
        </p:nvSpPr>
        <p:spPr>
          <a:xfrm>
            <a:off x="7548467" y="3964250"/>
            <a:ext cx="1800808" cy="369332"/>
          </a:xfrm>
          <a:prstGeom prst="rect">
            <a:avLst/>
          </a:prstGeom>
          <a:noFill/>
        </p:spPr>
        <p:txBody>
          <a:bodyPr wrap="square" rtlCol="0">
            <a:spAutoFit/>
          </a:bodyPr>
          <a:lstStyle/>
          <a:p>
            <a:pPr algn="ctr"/>
            <a:r>
              <a:rPr lang="en-IN" dirty="0"/>
              <a:t>Buzzer</a:t>
            </a:r>
          </a:p>
        </p:txBody>
      </p:sp>
    </p:spTree>
    <p:extLst>
      <p:ext uri="{BB962C8B-B14F-4D97-AF65-F5344CB8AC3E}">
        <p14:creationId xmlns:p14="http://schemas.microsoft.com/office/powerpoint/2010/main" val="402961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70D1-069D-4E6F-8F98-99EEEBC8553B}"/>
              </a:ext>
            </a:extLst>
          </p:cNvPr>
          <p:cNvSpPr>
            <a:spLocks noGrp="1"/>
          </p:cNvSpPr>
          <p:nvPr>
            <p:ph type="title"/>
          </p:nvPr>
        </p:nvSpPr>
        <p:spPr>
          <a:xfrm>
            <a:off x="838200" y="355794"/>
            <a:ext cx="10515600" cy="1325563"/>
          </a:xfrm>
        </p:spPr>
        <p:txBody>
          <a:bodyPr/>
          <a:lstStyle/>
          <a:p>
            <a:endParaRPr lang="en-IN"/>
          </a:p>
        </p:txBody>
      </p:sp>
      <p:sp>
        <p:nvSpPr>
          <p:cNvPr id="3" name="Content Placeholder 2">
            <a:extLst>
              <a:ext uri="{FF2B5EF4-FFF2-40B4-BE49-F238E27FC236}">
                <a16:creationId xmlns:a16="http://schemas.microsoft.com/office/drawing/2014/main" id="{008D555F-BAB4-4C4A-BF70-C27A363E6102}"/>
              </a:ext>
            </a:extLst>
          </p:cNvPr>
          <p:cNvSpPr>
            <a:spLocks noGrp="1"/>
          </p:cNvSpPr>
          <p:nvPr>
            <p:ph idx="1"/>
          </p:nvPr>
        </p:nvSpPr>
        <p:spPr/>
        <p:txBody>
          <a:bodyPr>
            <a:normAutofit/>
          </a:bodyPr>
          <a:lstStyle/>
          <a:p>
            <a:r>
              <a:rPr lang="en-US" sz="1800" dirty="0"/>
              <a:t>The web interface system is regarding the app that keeps the authorities informed about the status of the trash bin. The user can use the app and will be given access to the app once the device ID of the user is registered in the app.</a:t>
            </a:r>
          </a:p>
          <a:p>
            <a:r>
              <a:rPr lang="en-US" sz="1800" dirty="0"/>
              <a:t>The information collected from the sensors are linked to the app with the help of </a:t>
            </a:r>
            <a:r>
              <a:rPr lang="en-US" sz="1800" dirty="0" err="1"/>
              <a:t>NodeMcu</a:t>
            </a:r>
            <a:r>
              <a:rPr lang="en-US" sz="1800" dirty="0"/>
              <a:t>. The user can login to the app to check the status of the trash bin. The authority-user interface deals with the interaction of user and authority. When the waste overflows the bin, an alert message is received by the authorities and they can come and collect the waste from the waste bin. </a:t>
            </a:r>
            <a:endParaRPr lang="en-IN" sz="1800" dirty="0"/>
          </a:p>
        </p:txBody>
      </p:sp>
    </p:spTree>
    <p:extLst>
      <p:ext uri="{BB962C8B-B14F-4D97-AF65-F5344CB8AC3E}">
        <p14:creationId xmlns:p14="http://schemas.microsoft.com/office/powerpoint/2010/main" val="1151270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133</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Ippalapally Rohan</dc:creator>
  <cp:lastModifiedBy>Ippalapally Rohan</cp:lastModifiedBy>
  <cp:revision>5</cp:revision>
  <dcterms:created xsi:type="dcterms:W3CDTF">2019-04-08T06:18:04Z</dcterms:created>
  <dcterms:modified xsi:type="dcterms:W3CDTF">2019-04-08T10:31:27Z</dcterms:modified>
</cp:coreProperties>
</file>