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  <p:sldMasterId id="2147483661" r:id="rId5"/>
  </p:sldMasterIdLst>
  <p:notesMasterIdLst>
    <p:notesMasterId r:id="rId6"/>
  </p:notesMasterIdLst>
  <p:sldIdLst>
    <p:sldId id="256" r:id="rId7"/>
  </p:sldIdLst>
  <p:sldSz cy="42794225" cx="30267275"/>
  <p:notesSz cx="32918400" cy="51206400"/>
  <p:embeddedFontLst>
    <p:embeddedFont>
      <p:font typeface="Helvetica Neue"/>
      <p:regular r:id="rId8"/>
      <p:bold r:id="rId9"/>
      <p:italic r:id="rId10"/>
      <p:boldItalic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932">
          <p15:clr>
            <a:srgbClr val="000000"/>
          </p15:clr>
        </p15:guide>
        <p15:guide id="2" orient="horz" pos="25522">
          <p15:clr>
            <a:srgbClr val="000000"/>
          </p15:clr>
        </p15:guide>
        <p15:guide id="3" orient="horz" pos="4847">
          <p15:clr>
            <a:srgbClr val="000000"/>
          </p15:clr>
        </p15:guide>
        <p15:guide id="4" orient="horz" pos="2768">
          <p15:clr>
            <a:srgbClr val="000000"/>
          </p15:clr>
        </p15:guide>
        <p15:guide id="5" pos="4397">
          <p15:clr>
            <a:srgbClr val="000000"/>
          </p15:clr>
        </p15:guide>
        <p15:guide id="6" pos="4973">
          <p15:clr>
            <a:srgbClr val="000000"/>
          </p15:clr>
        </p15:guide>
        <p15:guide id="7" pos="9050">
          <p15:clr>
            <a:srgbClr val="000000"/>
          </p15:clr>
        </p15:guide>
        <p15:guide id="8" pos="14502">
          <p15:clr>
            <a:srgbClr val="000000"/>
          </p15:clr>
        </p15:guide>
        <p15:guide id="9" pos="680">
          <p15:clr>
            <a:srgbClr val="000000"/>
          </p15:clr>
        </p15:guide>
        <p15:guide id="10" pos="9652">
          <p15:clr>
            <a:srgbClr val="000000"/>
          </p15:clr>
        </p15:guide>
        <p15:guide id="11" pos="13928">
          <p15:clr>
            <a:srgbClr val="000000"/>
          </p15:clr>
        </p15:guide>
        <p15:guide id="12" pos="18247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932" orient="horz"/>
        <p:guide pos="25522" orient="horz"/>
        <p:guide pos="4847" orient="horz"/>
        <p:guide pos="2768" orient="horz"/>
        <p:guide pos="4397"/>
        <p:guide pos="4973"/>
        <p:guide pos="9050"/>
        <p:guide pos="14502"/>
        <p:guide pos="680"/>
        <p:guide pos="9652"/>
        <p:guide pos="13928"/>
        <p:guide pos="18247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HelveticaNeue-boldItalic.fntdata"/><Relationship Id="rId10" Type="http://schemas.openxmlformats.org/officeDocument/2006/relationships/font" Target="fonts/HelveticaNeue-italic.fntdata"/><Relationship Id="rId9" Type="http://schemas.openxmlformats.org/officeDocument/2006/relationships/font" Target="fonts/HelveticaNeue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font" Target="fonts/HelveticaNeue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14265275" cy="2560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18646775" y="0"/>
            <a:ext cx="14263687" cy="2560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9669462" y="3840162"/>
            <a:ext cx="13579475" cy="19202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3292475" y="24323675"/>
            <a:ext cx="26333450" cy="23042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48637825"/>
            <a:ext cx="14265275" cy="2559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18646775" y="48637825"/>
            <a:ext cx="14263687" cy="2559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/>
          <p:nvPr>
            <p:ph idx="2" type="sldImg"/>
          </p:nvPr>
        </p:nvSpPr>
        <p:spPr>
          <a:xfrm>
            <a:off x="9669462" y="3840162"/>
            <a:ext cx="13579475" cy="19202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96" name="Google Shape;96;p1:notes"/>
          <p:cNvSpPr txBox="1"/>
          <p:nvPr>
            <p:ph idx="1" type="body"/>
          </p:nvPr>
        </p:nvSpPr>
        <p:spPr>
          <a:xfrm>
            <a:off x="3292475" y="24323675"/>
            <a:ext cx="26333450" cy="23042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</a:pPr>
            <a:r>
              <a:rPr lang="en-US" sz="9600">
                <a:solidFill>
                  <a:srgbClr val="000000"/>
                </a:solidFill>
              </a:rPr>
              <a:t>Copyright Colin Purrington (</a:t>
            </a:r>
            <a:r>
              <a:rPr lang="en-US" sz="9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http://colinpurrington.com/tips/academic/posterdesign).</a:t>
            </a:r>
            <a:endParaRPr/>
          </a:p>
        </p:txBody>
      </p:sp>
      <p:sp>
        <p:nvSpPr>
          <p:cNvPr id="97" name="Google Shape;97;p1:notes"/>
          <p:cNvSpPr txBox="1"/>
          <p:nvPr/>
        </p:nvSpPr>
        <p:spPr>
          <a:xfrm>
            <a:off x="18646775" y="48637825"/>
            <a:ext cx="14263687" cy="2559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elvetica Neue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idx="10" type="dt"/>
          </p:nvPr>
        </p:nvSpPr>
        <p:spPr>
          <a:xfrm>
            <a:off x="2270125" y="38990587"/>
            <a:ext cx="630555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t" bIns="178900" lIns="357800" spcFirstLastPara="1" rIns="357800" wrap="square" tIns="178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1" type="ftr"/>
          </p:nvPr>
        </p:nvSpPr>
        <p:spPr>
          <a:xfrm>
            <a:off x="10340975" y="38990587"/>
            <a:ext cx="9585325" cy="2852737"/>
          </a:xfrm>
          <a:prstGeom prst="rect">
            <a:avLst/>
          </a:prstGeom>
          <a:noFill/>
          <a:ln>
            <a:noFill/>
          </a:ln>
        </p:spPr>
        <p:txBody>
          <a:bodyPr anchorCtr="0" anchor="t" bIns="178900" lIns="357800" spcFirstLastPara="1" rIns="357800" wrap="square" tIns="178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21691600" y="38990587"/>
            <a:ext cx="630555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t" bIns="178900" lIns="357800" spcFirstLastPara="1" rIns="357800" wrap="square" tIns="178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2"/>
          <p:cNvSpPr txBox="1"/>
          <p:nvPr>
            <p:ph type="title"/>
          </p:nvPr>
        </p:nvSpPr>
        <p:spPr>
          <a:xfrm>
            <a:off x="2390908" y="27499678"/>
            <a:ext cx="25727559" cy="8498586"/>
          </a:xfrm>
          <a:prstGeom prst="rect">
            <a:avLst/>
          </a:prstGeom>
          <a:noFill/>
          <a:ln>
            <a:noFill/>
          </a:ln>
        </p:spPr>
        <p:txBody>
          <a:bodyPr anchorCtr="0" anchor="t" bIns="178900" lIns="357800" spcFirstLastPara="1" rIns="357800" wrap="square" tIns="1789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35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" type="body"/>
          </p:nvPr>
        </p:nvSpPr>
        <p:spPr>
          <a:xfrm>
            <a:off x="2390908" y="18138436"/>
            <a:ext cx="25727559" cy="9361240"/>
          </a:xfrm>
          <a:prstGeom prst="rect">
            <a:avLst/>
          </a:prstGeom>
          <a:noFill/>
          <a:ln>
            <a:noFill/>
          </a:ln>
        </p:spPr>
        <p:txBody>
          <a:bodyPr anchorCtr="0" anchor="b" bIns="178900" lIns="357800" spcFirstLastPara="1" rIns="357800" wrap="square" tIns="178900">
            <a:no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sz="1800"/>
            </a:lvl1pPr>
            <a:lvl2pPr indent="-228600" lvl="1" marL="914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/>
            </a:lvl2pPr>
            <a:lvl3pPr indent="-228600" lvl="2" marL="1371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3pPr>
            <a:lvl4pPr indent="-228600" lvl="3" marL="1828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/>
            </a:lvl4pPr>
            <a:lvl5pPr indent="-228600" lvl="4" marL="22860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/>
            </a:lvl5pPr>
            <a:lvl6pPr indent="-228600" lvl="5" marL="27432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/>
            </a:lvl6pPr>
            <a:lvl7pPr indent="-228600" lvl="6" marL="3200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/>
            </a:lvl7pPr>
            <a:lvl8pPr indent="-228600" lvl="7" marL="3657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/>
            </a:lvl8pPr>
            <a:lvl9pPr indent="-228600" lvl="8" marL="4114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/>
            </a:lvl9pPr>
          </a:lstStyle>
          <a:p/>
        </p:txBody>
      </p:sp>
      <p:sp>
        <p:nvSpPr>
          <p:cNvPr id="79" name="Google Shape;79;p12"/>
          <p:cNvSpPr txBox="1"/>
          <p:nvPr>
            <p:ph idx="10" type="dt"/>
          </p:nvPr>
        </p:nvSpPr>
        <p:spPr>
          <a:xfrm>
            <a:off x="2270125" y="38990587"/>
            <a:ext cx="630555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t" bIns="178900" lIns="357800" spcFirstLastPara="1" rIns="357800" wrap="square" tIns="178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1" type="ftr"/>
          </p:nvPr>
        </p:nvSpPr>
        <p:spPr>
          <a:xfrm>
            <a:off x="10340975" y="38990587"/>
            <a:ext cx="9585325" cy="2852737"/>
          </a:xfrm>
          <a:prstGeom prst="rect">
            <a:avLst/>
          </a:prstGeom>
          <a:noFill/>
          <a:ln>
            <a:noFill/>
          </a:ln>
        </p:spPr>
        <p:txBody>
          <a:bodyPr anchorCtr="0" anchor="t" bIns="178900" lIns="357800" spcFirstLastPara="1" rIns="357800" wrap="square" tIns="178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21691600" y="38990587"/>
            <a:ext cx="630555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t" bIns="178900" lIns="357800" spcFirstLastPara="1" rIns="357800" wrap="square" tIns="178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  <a:defRPr b="0" i="0" sz="5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  <a:defRPr b="0" i="0" sz="5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  <a:defRPr b="0" i="0" sz="5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  <a:defRPr b="0" i="0" sz="5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  <a:defRPr b="0" i="0" sz="5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  <a:defRPr b="0" i="0" sz="5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  <a:defRPr b="0" i="0" sz="5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  <a:defRPr b="0" i="0" sz="5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  <a:defRPr b="0" i="0" sz="5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/>
          <p:nvPr>
            <p:ph type="title"/>
          </p:nvPr>
        </p:nvSpPr>
        <p:spPr>
          <a:xfrm>
            <a:off x="2270125" y="3803650"/>
            <a:ext cx="25727025" cy="7132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178900" lIns="357800" spcFirstLastPara="1" rIns="357800" wrap="square" tIns="1789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3"/>
          <p:cNvSpPr txBox="1"/>
          <p:nvPr>
            <p:ph idx="1" type="body"/>
          </p:nvPr>
        </p:nvSpPr>
        <p:spPr>
          <a:xfrm>
            <a:off x="2270125" y="12365037"/>
            <a:ext cx="25727025" cy="256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178900" lIns="357800" spcFirstLastPara="1" rIns="357800" wrap="square" tIns="1789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85" name="Google Shape;85;p13"/>
          <p:cNvSpPr txBox="1"/>
          <p:nvPr>
            <p:ph idx="10" type="dt"/>
          </p:nvPr>
        </p:nvSpPr>
        <p:spPr>
          <a:xfrm>
            <a:off x="2270125" y="38990587"/>
            <a:ext cx="630555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t" bIns="178900" lIns="357800" spcFirstLastPara="1" rIns="357800" wrap="square" tIns="178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3"/>
          <p:cNvSpPr txBox="1"/>
          <p:nvPr>
            <p:ph idx="11" type="ftr"/>
          </p:nvPr>
        </p:nvSpPr>
        <p:spPr>
          <a:xfrm>
            <a:off x="10340975" y="38990587"/>
            <a:ext cx="9585325" cy="2852737"/>
          </a:xfrm>
          <a:prstGeom prst="rect">
            <a:avLst/>
          </a:prstGeom>
          <a:noFill/>
          <a:ln>
            <a:noFill/>
          </a:ln>
        </p:spPr>
        <p:txBody>
          <a:bodyPr anchorCtr="0" anchor="t" bIns="178900" lIns="357800" spcFirstLastPara="1" rIns="357800" wrap="square" tIns="178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3"/>
          <p:cNvSpPr txBox="1"/>
          <p:nvPr>
            <p:ph idx="12" type="sldNum"/>
          </p:nvPr>
        </p:nvSpPr>
        <p:spPr>
          <a:xfrm>
            <a:off x="21691600" y="38990587"/>
            <a:ext cx="630555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t" bIns="178900" lIns="357800" spcFirstLastPara="1" rIns="357800" wrap="square" tIns="178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  <a:defRPr b="0" i="0" sz="5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  <a:defRPr b="0" i="0" sz="5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  <a:defRPr b="0" i="0" sz="5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  <a:defRPr b="0" i="0" sz="5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  <a:defRPr b="0" i="0" sz="5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  <a:defRPr b="0" i="0" sz="5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  <a:defRPr b="0" i="0" sz="5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  <a:defRPr b="0" i="0" sz="5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  <a:defRPr b="0" i="0" sz="5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 txBox="1"/>
          <p:nvPr>
            <p:ph type="ctrTitle"/>
          </p:nvPr>
        </p:nvSpPr>
        <p:spPr>
          <a:xfrm>
            <a:off x="2269862" y="13294779"/>
            <a:ext cx="25727559" cy="9171373"/>
          </a:xfrm>
          <a:prstGeom prst="rect">
            <a:avLst/>
          </a:prstGeom>
          <a:noFill/>
          <a:ln>
            <a:noFill/>
          </a:ln>
        </p:spPr>
        <p:txBody>
          <a:bodyPr anchorCtr="0" anchor="ctr" bIns="178900" lIns="357800" spcFirstLastPara="1" rIns="357800" wrap="square" tIns="1789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4"/>
          <p:cNvSpPr txBox="1"/>
          <p:nvPr>
            <p:ph idx="1" type="subTitle"/>
          </p:nvPr>
        </p:nvSpPr>
        <p:spPr>
          <a:xfrm>
            <a:off x="4539717" y="24249246"/>
            <a:ext cx="21187843" cy="10937957"/>
          </a:xfrm>
          <a:prstGeom prst="rect">
            <a:avLst/>
          </a:prstGeom>
          <a:noFill/>
          <a:ln>
            <a:noFill/>
          </a:ln>
        </p:spPr>
        <p:txBody>
          <a:bodyPr anchorCtr="0" anchor="t" bIns="178900" lIns="357800" spcFirstLastPara="1" rIns="357800" wrap="square" tIns="178900">
            <a:noAutofit/>
          </a:bodyPr>
          <a:lstStyle>
            <a:lvl1pPr lvl="0" algn="ctr">
              <a:spcBef>
                <a:spcPts val="2520"/>
              </a:spcBef>
              <a:spcAft>
                <a:spcPts val="0"/>
              </a:spcAft>
              <a:buClr>
                <a:schemeClr val="dk1"/>
              </a:buClr>
              <a:buSzPts val="12600"/>
              <a:buFont typeface="Times New Roman"/>
              <a:buNone/>
              <a:defRPr/>
            </a:lvl1pPr>
            <a:lvl2pPr lvl="1" algn="ctr"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11000"/>
              <a:buFont typeface="Times New Roman"/>
              <a:buNone/>
              <a:defRPr/>
            </a:lvl2pPr>
            <a:lvl3pPr lvl="2" algn="ctr"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Times New Roman"/>
              <a:buNone/>
              <a:defRPr/>
            </a:lvl3pPr>
            <a:lvl4pPr lvl="3" algn="ctr">
              <a:spcBef>
                <a:spcPts val="1560"/>
              </a:spcBef>
              <a:spcAft>
                <a:spcPts val="0"/>
              </a:spcAft>
              <a:buClr>
                <a:schemeClr val="dk1"/>
              </a:buClr>
              <a:buSzPts val="7800"/>
              <a:buFont typeface="Times New Roman"/>
              <a:buNone/>
              <a:defRPr/>
            </a:lvl4pPr>
            <a:lvl5pPr lvl="4" algn="ctr">
              <a:spcBef>
                <a:spcPts val="1560"/>
              </a:spcBef>
              <a:spcAft>
                <a:spcPts val="0"/>
              </a:spcAft>
              <a:buClr>
                <a:schemeClr val="dk1"/>
              </a:buClr>
              <a:buSzPts val="7800"/>
              <a:buFont typeface="Times New Roman"/>
              <a:buNone/>
              <a:defRPr/>
            </a:lvl5pPr>
            <a:lvl6pPr lvl="5" algn="ctr">
              <a:spcBef>
                <a:spcPts val="1560"/>
              </a:spcBef>
              <a:spcAft>
                <a:spcPts val="0"/>
              </a:spcAft>
              <a:buClr>
                <a:schemeClr val="dk1"/>
              </a:buClr>
              <a:buSzPts val="7800"/>
              <a:buFont typeface="Times New Roman"/>
              <a:buNone/>
              <a:defRPr/>
            </a:lvl6pPr>
            <a:lvl7pPr lvl="6" algn="ctr">
              <a:spcBef>
                <a:spcPts val="1560"/>
              </a:spcBef>
              <a:spcAft>
                <a:spcPts val="0"/>
              </a:spcAft>
              <a:buClr>
                <a:schemeClr val="dk1"/>
              </a:buClr>
              <a:buSzPts val="7800"/>
              <a:buFont typeface="Times New Roman"/>
              <a:buNone/>
              <a:defRPr/>
            </a:lvl7pPr>
            <a:lvl8pPr lvl="7" algn="ctr">
              <a:spcBef>
                <a:spcPts val="1560"/>
              </a:spcBef>
              <a:spcAft>
                <a:spcPts val="0"/>
              </a:spcAft>
              <a:buClr>
                <a:schemeClr val="dk1"/>
              </a:buClr>
              <a:buSzPts val="7800"/>
              <a:buFont typeface="Times New Roman"/>
              <a:buNone/>
              <a:defRPr/>
            </a:lvl8pPr>
            <a:lvl9pPr lvl="8" algn="ctr">
              <a:spcBef>
                <a:spcPts val="1560"/>
              </a:spcBef>
              <a:spcAft>
                <a:spcPts val="0"/>
              </a:spcAft>
              <a:buClr>
                <a:schemeClr val="dk1"/>
              </a:buClr>
              <a:buSzPts val="7800"/>
              <a:buFont typeface="Times New Roman"/>
              <a:buNone/>
              <a:defRPr/>
            </a:lvl9pPr>
          </a:lstStyle>
          <a:p/>
        </p:txBody>
      </p:sp>
      <p:sp>
        <p:nvSpPr>
          <p:cNvPr id="91" name="Google Shape;91;p14"/>
          <p:cNvSpPr txBox="1"/>
          <p:nvPr>
            <p:ph idx="10" type="dt"/>
          </p:nvPr>
        </p:nvSpPr>
        <p:spPr>
          <a:xfrm>
            <a:off x="2270125" y="38990587"/>
            <a:ext cx="630555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t" bIns="178900" lIns="357800" spcFirstLastPara="1" rIns="357800" wrap="square" tIns="178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4"/>
          <p:cNvSpPr txBox="1"/>
          <p:nvPr>
            <p:ph idx="11" type="ftr"/>
          </p:nvPr>
        </p:nvSpPr>
        <p:spPr>
          <a:xfrm>
            <a:off x="10340975" y="38990587"/>
            <a:ext cx="9585325" cy="2852737"/>
          </a:xfrm>
          <a:prstGeom prst="rect">
            <a:avLst/>
          </a:prstGeom>
          <a:noFill/>
          <a:ln>
            <a:noFill/>
          </a:ln>
        </p:spPr>
        <p:txBody>
          <a:bodyPr anchorCtr="0" anchor="t" bIns="178900" lIns="357800" spcFirstLastPara="1" rIns="357800" wrap="square" tIns="178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4"/>
          <p:cNvSpPr txBox="1"/>
          <p:nvPr>
            <p:ph idx="12" type="sldNum"/>
          </p:nvPr>
        </p:nvSpPr>
        <p:spPr>
          <a:xfrm>
            <a:off x="21691600" y="38990587"/>
            <a:ext cx="630555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t" bIns="178900" lIns="357800" spcFirstLastPara="1" rIns="357800" wrap="square" tIns="178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  <a:defRPr b="0" i="0" sz="5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  <a:defRPr b="0" i="0" sz="5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  <a:defRPr b="0" i="0" sz="5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  <a:defRPr b="0" i="0" sz="5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  <a:defRPr b="0" i="0" sz="5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  <a:defRPr b="0" i="0" sz="5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  <a:defRPr b="0" i="0" sz="5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  <a:defRPr b="0" i="0" sz="5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  <a:defRPr b="0" i="0" sz="5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 rot="5400000">
            <a:off x="7663809" y="17705713"/>
            <a:ext cx="34235802" cy="643142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8900" lIns="357800" spcFirstLastPara="1" rIns="357800" wrap="square" tIns="1789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 rot="5400000">
            <a:off x="-5245014" y="11318394"/>
            <a:ext cx="34235802" cy="19206058"/>
          </a:xfrm>
          <a:prstGeom prst="rect">
            <a:avLst/>
          </a:prstGeom>
          <a:noFill/>
          <a:ln>
            <a:noFill/>
          </a:ln>
        </p:spPr>
        <p:txBody>
          <a:bodyPr anchorCtr="0" anchor="t" bIns="178900" lIns="357800" spcFirstLastPara="1" rIns="357800" wrap="square" tIns="1789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2270125" y="38990587"/>
            <a:ext cx="630555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t" bIns="178900" lIns="357800" spcFirstLastPara="1" rIns="357800" wrap="square" tIns="178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10340975" y="38990587"/>
            <a:ext cx="9585325" cy="2852737"/>
          </a:xfrm>
          <a:prstGeom prst="rect">
            <a:avLst/>
          </a:prstGeom>
          <a:noFill/>
          <a:ln>
            <a:noFill/>
          </a:ln>
        </p:spPr>
        <p:txBody>
          <a:bodyPr anchorCtr="0" anchor="t" bIns="178900" lIns="357800" spcFirstLastPara="1" rIns="357800" wrap="square" tIns="178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21691600" y="38990587"/>
            <a:ext cx="630555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t" bIns="178900" lIns="357800" spcFirstLastPara="1" rIns="357800" wrap="square" tIns="178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  <a:defRPr b="0" i="0" sz="5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  <a:defRPr b="0" i="0" sz="5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  <a:defRPr b="0" i="0" sz="5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  <a:defRPr b="0" i="0" sz="5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  <a:defRPr b="0" i="0" sz="5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  <a:defRPr b="0" i="0" sz="5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  <a:defRPr b="0" i="0" sz="5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  <a:defRPr b="0" i="0" sz="5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  <a:defRPr b="0" i="0" sz="5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2270125" y="3803650"/>
            <a:ext cx="25727025" cy="7132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178900" lIns="357800" spcFirstLastPara="1" rIns="357800" wrap="square" tIns="1789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 rot="5400000">
            <a:off x="2296319" y="12338843"/>
            <a:ext cx="25674637" cy="25727025"/>
          </a:xfrm>
          <a:prstGeom prst="rect">
            <a:avLst/>
          </a:prstGeom>
          <a:noFill/>
          <a:ln>
            <a:noFill/>
          </a:ln>
        </p:spPr>
        <p:txBody>
          <a:bodyPr anchorCtr="0" anchor="t" bIns="178900" lIns="357800" spcFirstLastPara="1" rIns="357800" wrap="square" tIns="1789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2270125" y="38990587"/>
            <a:ext cx="630555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t" bIns="178900" lIns="357800" spcFirstLastPara="1" rIns="357800" wrap="square" tIns="178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10340975" y="38990587"/>
            <a:ext cx="9585325" cy="2852737"/>
          </a:xfrm>
          <a:prstGeom prst="rect">
            <a:avLst/>
          </a:prstGeom>
          <a:noFill/>
          <a:ln>
            <a:noFill/>
          </a:ln>
        </p:spPr>
        <p:txBody>
          <a:bodyPr anchorCtr="0" anchor="t" bIns="178900" lIns="357800" spcFirstLastPara="1" rIns="357800" wrap="square" tIns="178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21691600" y="38990587"/>
            <a:ext cx="630555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t" bIns="178900" lIns="357800" spcFirstLastPara="1" rIns="357800" wrap="square" tIns="178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  <a:defRPr b="0" i="0" sz="5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  <a:defRPr b="0" i="0" sz="5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  <a:defRPr b="0" i="0" sz="5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  <a:defRPr b="0" i="0" sz="5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  <a:defRPr b="0" i="0" sz="5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  <a:defRPr b="0" i="0" sz="5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  <a:defRPr b="0" i="0" sz="5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  <a:defRPr b="0" i="0" sz="5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  <a:defRPr b="0" i="0" sz="5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5932224" y="29955556"/>
            <a:ext cx="18160740" cy="3537293"/>
          </a:xfrm>
          <a:prstGeom prst="rect">
            <a:avLst/>
          </a:prstGeom>
          <a:noFill/>
          <a:ln>
            <a:noFill/>
          </a:ln>
        </p:spPr>
        <p:txBody>
          <a:bodyPr anchorCtr="0" anchor="b" bIns="178900" lIns="357800" spcFirstLastPara="1" rIns="357800" wrap="square" tIns="1789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/>
          <p:nvPr>
            <p:ph idx="2" type="pic"/>
          </p:nvPr>
        </p:nvSpPr>
        <p:spPr>
          <a:xfrm>
            <a:off x="5932224" y="3824162"/>
            <a:ext cx="18160740" cy="25675303"/>
          </a:xfrm>
          <a:prstGeom prst="rect">
            <a:avLst/>
          </a:prstGeom>
          <a:noFill/>
          <a:ln>
            <a:noFill/>
          </a:ln>
        </p:spPr>
      </p:sp>
      <p:sp>
        <p:nvSpPr>
          <p:cNvPr id="40" name="Google Shape;40;p6"/>
          <p:cNvSpPr txBox="1"/>
          <p:nvPr>
            <p:ph idx="1" type="body"/>
          </p:nvPr>
        </p:nvSpPr>
        <p:spPr>
          <a:xfrm>
            <a:off x="5932224" y="33492851"/>
            <a:ext cx="18160740" cy="5021140"/>
          </a:xfrm>
          <a:prstGeom prst="rect">
            <a:avLst/>
          </a:prstGeom>
          <a:noFill/>
          <a:ln>
            <a:noFill/>
          </a:ln>
        </p:spPr>
        <p:txBody>
          <a:bodyPr anchorCtr="0" anchor="t" bIns="178900" lIns="357800" spcFirstLastPara="1" rIns="357800" wrap="square" tIns="178900">
            <a:no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/>
            </a:lvl1pPr>
            <a:lvl2pPr indent="-228600" lvl="1" marL="91440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None/>
              <a:defRPr sz="1100"/>
            </a:lvl2pPr>
            <a:lvl3pPr indent="-228600" lvl="2" marL="1371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3pPr>
            <a:lvl4pPr indent="-228600" lvl="3" marL="1828800" algn="l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imes New Roman"/>
              <a:buNone/>
              <a:defRPr sz="800"/>
            </a:lvl4pPr>
            <a:lvl5pPr indent="-228600" lvl="4" marL="2286000" algn="l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imes New Roman"/>
              <a:buNone/>
              <a:defRPr sz="800"/>
            </a:lvl5pPr>
            <a:lvl6pPr indent="-228600" lvl="5" marL="2743200" algn="l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imes New Roman"/>
              <a:buNone/>
              <a:defRPr sz="800"/>
            </a:lvl6pPr>
            <a:lvl7pPr indent="-228600" lvl="6" marL="3200400" algn="l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imes New Roman"/>
              <a:buNone/>
              <a:defRPr sz="800"/>
            </a:lvl7pPr>
            <a:lvl8pPr indent="-228600" lvl="7" marL="3657600" algn="l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imes New Roman"/>
              <a:buNone/>
              <a:defRPr sz="800"/>
            </a:lvl8pPr>
            <a:lvl9pPr indent="-228600" lvl="8" marL="4114800" algn="l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imes New Roman"/>
              <a:buNone/>
              <a:defRPr sz="800"/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2270125" y="38990587"/>
            <a:ext cx="630555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t" bIns="178900" lIns="357800" spcFirstLastPara="1" rIns="357800" wrap="square" tIns="178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10340975" y="38990587"/>
            <a:ext cx="9585325" cy="2852737"/>
          </a:xfrm>
          <a:prstGeom prst="rect">
            <a:avLst/>
          </a:prstGeom>
          <a:noFill/>
          <a:ln>
            <a:noFill/>
          </a:ln>
        </p:spPr>
        <p:txBody>
          <a:bodyPr anchorCtr="0" anchor="t" bIns="178900" lIns="357800" spcFirstLastPara="1" rIns="357800" wrap="square" tIns="178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21691600" y="38990587"/>
            <a:ext cx="630555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t" bIns="178900" lIns="357800" spcFirstLastPara="1" rIns="357800" wrap="square" tIns="178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  <a:defRPr b="0" i="0" sz="5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  <a:defRPr b="0" i="0" sz="5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  <a:defRPr b="0" i="0" sz="5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  <a:defRPr b="0" i="0" sz="5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  <a:defRPr b="0" i="0" sz="5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  <a:defRPr b="0" i="0" sz="5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  <a:defRPr b="0" i="0" sz="5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  <a:defRPr b="0" i="0" sz="5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  <a:defRPr b="0" i="0" sz="5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1513553" y="1704671"/>
            <a:ext cx="9957724" cy="7250007"/>
          </a:xfrm>
          <a:prstGeom prst="rect">
            <a:avLst/>
          </a:prstGeom>
          <a:noFill/>
          <a:ln>
            <a:noFill/>
          </a:ln>
        </p:spPr>
        <p:txBody>
          <a:bodyPr anchorCtr="0" anchor="b" bIns="178900" lIns="357800" spcFirstLastPara="1" rIns="357800" wrap="square" tIns="1789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11833478" y="1704673"/>
            <a:ext cx="16920247" cy="36522455"/>
          </a:xfrm>
          <a:prstGeom prst="rect">
            <a:avLst/>
          </a:prstGeom>
          <a:noFill/>
          <a:ln>
            <a:noFill/>
          </a:ln>
        </p:spPr>
        <p:txBody>
          <a:bodyPr anchorCtr="0" anchor="t" bIns="178900" lIns="357800" spcFirstLastPara="1" rIns="357800" wrap="square" tIns="1789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sz="2800"/>
            </a:lvl1pPr>
            <a:lvl2pPr indent="-387350" lvl="1" marL="9144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Char char="–"/>
              <a:defRPr sz="2500"/>
            </a:lvl2pPr>
            <a:lvl3pPr indent="-361950" lvl="2" marL="137160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mes New Roman"/>
              <a:buChar char="•"/>
              <a:defRPr sz="21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9pPr>
          </a:lstStyle>
          <a:p/>
        </p:txBody>
      </p:sp>
      <p:sp>
        <p:nvSpPr>
          <p:cNvPr id="47" name="Google Shape;47;p7"/>
          <p:cNvSpPr txBox="1"/>
          <p:nvPr>
            <p:ph idx="2" type="body"/>
          </p:nvPr>
        </p:nvSpPr>
        <p:spPr>
          <a:xfrm>
            <a:off x="1513553" y="8954681"/>
            <a:ext cx="9957724" cy="29272448"/>
          </a:xfrm>
          <a:prstGeom prst="rect">
            <a:avLst/>
          </a:prstGeom>
          <a:noFill/>
          <a:ln>
            <a:noFill/>
          </a:ln>
        </p:spPr>
        <p:txBody>
          <a:bodyPr anchorCtr="0" anchor="t" bIns="178900" lIns="357800" spcFirstLastPara="1" rIns="357800" wrap="square" tIns="178900">
            <a:no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/>
            </a:lvl1pPr>
            <a:lvl2pPr indent="-228600" lvl="1" marL="91440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None/>
              <a:defRPr sz="1100"/>
            </a:lvl2pPr>
            <a:lvl3pPr indent="-228600" lvl="2" marL="1371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3pPr>
            <a:lvl4pPr indent="-228600" lvl="3" marL="1828800" algn="l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imes New Roman"/>
              <a:buNone/>
              <a:defRPr sz="800"/>
            </a:lvl4pPr>
            <a:lvl5pPr indent="-228600" lvl="4" marL="2286000" algn="l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imes New Roman"/>
              <a:buNone/>
              <a:defRPr sz="800"/>
            </a:lvl5pPr>
            <a:lvl6pPr indent="-228600" lvl="5" marL="2743200" algn="l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imes New Roman"/>
              <a:buNone/>
              <a:defRPr sz="800"/>
            </a:lvl6pPr>
            <a:lvl7pPr indent="-228600" lvl="6" marL="3200400" algn="l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imes New Roman"/>
              <a:buNone/>
              <a:defRPr sz="800"/>
            </a:lvl7pPr>
            <a:lvl8pPr indent="-228600" lvl="7" marL="3657600" algn="l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imes New Roman"/>
              <a:buNone/>
              <a:defRPr sz="800"/>
            </a:lvl8pPr>
            <a:lvl9pPr indent="-228600" lvl="8" marL="4114800" algn="l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imes New Roman"/>
              <a:buNone/>
              <a:defRPr sz="800"/>
            </a:lvl9pPr>
          </a:lstStyle>
          <a:p/>
        </p:txBody>
      </p:sp>
      <p:sp>
        <p:nvSpPr>
          <p:cNvPr id="48" name="Google Shape;48;p7"/>
          <p:cNvSpPr txBox="1"/>
          <p:nvPr>
            <p:ph idx="10" type="dt"/>
          </p:nvPr>
        </p:nvSpPr>
        <p:spPr>
          <a:xfrm>
            <a:off x="2270125" y="38990587"/>
            <a:ext cx="630555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t" bIns="178900" lIns="357800" spcFirstLastPara="1" rIns="357800" wrap="square" tIns="178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1" type="ftr"/>
          </p:nvPr>
        </p:nvSpPr>
        <p:spPr>
          <a:xfrm>
            <a:off x="10340975" y="38990587"/>
            <a:ext cx="9585325" cy="2852737"/>
          </a:xfrm>
          <a:prstGeom prst="rect">
            <a:avLst/>
          </a:prstGeom>
          <a:noFill/>
          <a:ln>
            <a:noFill/>
          </a:ln>
        </p:spPr>
        <p:txBody>
          <a:bodyPr anchorCtr="0" anchor="t" bIns="178900" lIns="357800" spcFirstLastPara="1" rIns="357800" wrap="square" tIns="178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2" type="sldNum"/>
          </p:nvPr>
        </p:nvSpPr>
        <p:spPr>
          <a:xfrm>
            <a:off x="21691600" y="38990587"/>
            <a:ext cx="630555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t" bIns="178900" lIns="357800" spcFirstLastPara="1" rIns="357800" wrap="square" tIns="178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  <a:defRPr b="0" i="0" sz="5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  <a:defRPr b="0" i="0" sz="5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  <a:defRPr b="0" i="0" sz="5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  <a:defRPr b="0" i="0" sz="5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  <a:defRPr b="0" i="0" sz="5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  <a:defRPr b="0" i="0" sz="5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  <a:defRPr b="0" i="0" sz="5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  <a:defRPr b="0" i="0" sz="5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  <a:defRPr b="0" i="0" sz="5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/>
          <p:nvPr>
            <p:ph idx="10" type="dt"/>
          </p:nvPr>
        </p:nvSpPr>
        <p:spPr>
          <a:xfrm>
            <a:off x="2270125" y="38990587"/>
            <a:ext cx="630555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t" bIns="178900" lIns="357800" spcFirstLastPara="1" rIns="357800" wrap="square" tIns="178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1" type="ftr"/>
          </p:nvPr>
        </p:nvSpPr>
        <p:spPr>
          <a:xfrm>
            <a:off x="10340975" y="38990587"/>
            <a:ext cx="9585325" cy="2852737"/>
          </a:xfrm>
          <a:prstGeom prst="rect">
            <a:avLst/>
          </a:prstGeom>
          <a:noFill/>
          <a:ln>
            <a:noFill/>
          </a:ln>
        </p:spPr>
        <p:txBody>
          <a:bodyPr anchorCtr="0" anchor="t" bIns="178900" lIns="357800" spcFirstLastPara="1" rIns="357800" wrap="square" tIns="178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8"/>
          <p:cNvSpPr txBox="1"/>
          <p:nvPr>
            <p:ph idx="12" type="sldNum"/>
          </p:nvPr>
        </p:nvSpPr>
        <p:spPr>
          <a:xfrm>
            <a:off x="21691600" y="38990587"/>
            <a:ext cx="630555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t" bIns="178900" lIns="357800" spcFirstLastPara="1" rIns="357800" wrap="square" tIns="178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  <a:defRPr b="0" i="0" sz="5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  <a:defRPr b="0" i="0" sz="5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  <a:defRPr b="0" i="0" sz="5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  <a:defRPr b="0" i="0" sz="5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  <a:defRPr b="0" i="0" sz="5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  <a:defRPr b="0" i="0" sz="5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  <a:defRPr b="0" i="0" sz="5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  <a:defRPr b="0" i="0" sz="5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  <a:defRPr b="0" i="0" sz="5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/>
          <p:nvPr>
            <p:ph type="title"/>
          </p:nvPr>
        </p:nvSpPr>
        <p:spPr>
          <a:xfrm>
            <a:off x="2270125" y="3803650"/>
            <a:ext cx="25727025" cy="7132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178900" lIns="357800" spcFirstLastPara="1" rIns="357800" wrap="square" tIns="1789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9"/>
          <p:cNvSpPr txBox="1"/>
          <p:nvPr>
            <p:ph idx="10" type="dt"/>
          </p:nvPr>
        </p:nvSpPr>
        <p:spPr>
          <a:xfrm>
            <a:off x="2270125" y="38990587"/>
            <a:ext cx="630555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t" bIns="178900" lIns="357800" spcFirstLastPara="1" rIns="357800" wrap="square" tIns="178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9"/>
          <p:cNvSpPr txBox="1"/>
          <p:nvPr>
            <p:ph idx="11" type="ftr"/>
          </p:nvPr>
        </p:nvSpPr>
        <p:spPr>
          <a:xfrm>
            <a:off x="10340975" y="38990587"/>
            <a:ext cx="9585325" cy="2852737"/>
          </a:xfrm>
          <a:prstGeom prst="rect">
            <a:avLst/>
          </a:prstGeom>
          <a:noFill/>
          <a:ln>
            <a:noFill/>
          </a:ln>
        </p:spPr>
        <p:txBody>
          <a:bodyPr anchorCtr="0" anchor="t" bIns="178900" lIns="357800" spcFirstLastPara="1" rIns="357800" wrap="square" tIns="178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2" type="sldNum"/>
          </p:nvPr>
        </p:nvSpPr>
        <p:spPr>
          <a:xfrm>
            <a:off x="21691600" y="38990587"/>
            <a:ext cx="630555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t" bIns="178900" lIns="357800" spcFirstLastPara="1" rIns="357800" wrap="square" tIns="178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  <a:defRPr b="0" i="0" sz="5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  <a:defRPr b="0" i="0" sz="5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  <a:defRPr b="0" i="0" sz="5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  <a:defRPr b="0" i="0" sz="5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  <a:defRPr b="0" i="0" sz="5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  <a:defRPr b="0" i="0" sz="5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  <a:defRPr b="0" i="0" sz="5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  <a:defRPr b="0" i="0" sz="5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  <a:defRPr b="0" i="0" sz="5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/>
          <p:nvPr>
            <p:ph type="title"/>
          </p:nvPr>
        </p:nvSpPr>
        <p:spPr>
          <a:xfrm>
            <a:off x="1513554" y="1712924"/>
            <a:ext cx="27240172" cy="7132373"/>
          </a:xfrm>
          <a:prstGeom prst="rect">
            <a:avLst/>
          </a:prstGeom>
          <a:noFill/>
          <a:ln>
            <a:noFill/>
          </a:ln>
        </p:spPr>
        <p:txBody>
          <a:bodyPr anchorCtr="0" anchor="ctr" bIns="178900" lIns="357800" spcFirstLastPara="1" rIns="357800" wrap="square" tIns="1789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0"/>
          <p:cNvSpPr txBox="1"/>
          <p:nvPr>
            <p:ph idx="1" type="body"/>
          </p:nvPr>
        </p:nvSpPr>
        <p:spPr>
          <a:xfrm>
            <a:off x="1513553" y="9580000"/>
            <a:ext cx="13373301" cy="3991323"/>
          </a:xfrm>
          <a:prstGeom prst="rect">
            <a:avLst/>
          </a:prstGeom>
          <a:noFill/>
          <a:ln>
            <a:noFill/>
          </a:ln>
        </p:spPr>
        <p:txBody>
          <a:bodyPr anchorCtr="0" anchor="b" bIns="178900" lIns="357800" spcFirstLastPara="1" rIns="357800" wrap="square" tIns="178900">
            <a:noAutofit/>
          </a:bodyPr>
          <a:lstStyle>
            <a:lvl1pPr indent="-228600" lvl="0" marL="45720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mes New Roman"/>
              <a:buNone/>
              <a:defRPr b="1" sz="21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b="1"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1"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1"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1"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1"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1"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1" sz="1400"/>
            </a:lvl9pPr>
          </a:lstStyle>
          <a:p/>
        </p:txBody>
      </p:sp>
      <p:sp>
        <p:nvSpPr>
          <p:cNvPr id="63" name="Google Shape;63;p10"/>
          <p:cNvSpPr txBox="1"/>
          <p:nvPr>
            <p:ph idx="2" type="body"/>
          </p:nvPr>
        </p:nvSpPr>
        <p:spPr>
          <a:xfrm>
            <a:off x="1513553" y="13571325"/>
            <a:ext cx="13373301" cy="24655805"/>
          </a:xfrm>
          <a:prstGeom prst="rect">
            <a:avLst/>
          </a:prstGeom>
          <a:noFill/>
          <a:ln>
            <a:noFill/>
          </a:ln>
        </p:spPr>
        <p:txBody>
          <a:bodyPr anchorCtr="0" anchor="t" bIns="178900" lIns="357800" spcFirstLastPara="1" rIns="357800" wrap="square" tIns="178900">
            <a:noAutofit/>
          </a:bodyPr>
          <a:lstStyle>
            <a:lvl1pPr indent="-361950" lvl="0" marL="45720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mes New Roman"/>
              <a:buChar char="•"/>
              <a:defRPr sz="21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sz="1800"/>
            </a:lvl2pPr>
            <a:lvl3pPr indent="-3302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sz="16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»"/>
              <a:defRPr sz="1400"/>
            </a:lvl5pPr>
            <a:lvl6pPr indent="-3175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»"/>
              <a:defRPr sz="1400"/>
            </a:lvl6pPr>
            <a:lvl7pPr indent="-3175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»"/>
              <a:defRPr sz="1400"/>
            </a:lvl7pPr>
            <a:lvl8pPr indent="-3175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»"/>
              <a:defRPr sz="1400"/>
            </a:lvl8pPr>
            <a:lvl9pPr indent="-3175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»"/>
              <a:defRPr sz="1400"/>
            </a:lvl9pPr>
          </a:lstStyle>
          <a:p/>
        </p:txBody>
      </p:sp>
      <p:sp>
        <p:nvSpPr>
          <p:cNvPr id="64" name="Google Shape;64;p10"/>
          <p:cNvSpPr txBox="1"/>
          <p:nvPr>
            <p:ph idx="3" type="body"/>
          </p:nvPr>
        </p:nvSpPr>
        <p:spPr>
          <a:xfrm>
            <a:off x="15375730" y="9580000"/>
            <a:ext cx="13377994" cy="3991323"/>
          </a:xfrm>
          <a:prstGeom prst="rect">
            <a:avLst/>
          </a:prstGeom>
          <a:noFill/>
          <a:ln>
            <a:noFill/>
          </a:ln>
        </p:spPr>
        <p:txBody>
          <a:bodyPr anchorCtr="0" anchor="b" bIns="178900" lIns="357800" spcFirstLastPara="1" rIns="357800" wrap="square" tIns="178900">
            <a:noAutofit/>
          </a:bodyPr>
          <a:lstStyle>
            <a:lvl1pPr indent="-228600" lvl="0" marL="45720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mes New Roman"/>
              <a:buNone/>
              <a:defRPr b="1" sz="21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b="1"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1"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1"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1"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1"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1"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1" sz="1400"/>
            </a:lvl9pPr>
          </a:lstStyle>
          <a:p/>
        </p:txBody>
      </p:sp>
      <p:sp>
        <p:nvSpPr>
          <p:cNvPr id="65" name="Google Shape;65;p10"/>
          <p:cNvSpPr txBox="1"/>
          <p:nvPr>
            <p:ph idx="4" type="body"/>
          </p:nvPr>
        </p:nvSpPr>
        <p:spPr>
          <a:xfrm>
            <a:off x="15375730" y="13571325"/>
            <a:ext cx="13377994" cy="24655805"/>
          </a:xfrm>
          <a:prstGeom prst="rect">
            <a:avLst/>
          </a:prstGeom>
          <a:noFill/>
          <a:ln>
            <a:noFill/>
          </a:ln>
        </p:spPr>
        <p:txBody>
          <a:bodyPr anchorCtr="0" anchor="t" bIns="178900" lIns="357800" spcFirstLastPara="1" rIns="357800" wrap="square" tIns="178900">
            <a:noAutofit/>
          </a:bodyPr>
          <a:lstStyle>
            <a:lvl1pPr indent="-361950" lvl="0" marL="45720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mes New Roman"/>
              <a:buChar char="•"/>
              <a:defRPr sz="21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sz="1800"/>
            </a:lvl2pPr>
            <a:lvl3pPr indent="-3302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sz="16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»"/>
              <a:defRPr sz="1400"/>
            </a:lvl5pPr>
            <a:lvl6pPr indent="-3175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»"/>
              <a:defRPr sz="1400"/>
            </a:lvl6pPr>
            <a:lvl7pPr indent="-3175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»"/>
              <a:defRPr sz="1400"/>
            </a:lvl7pPr>
            <a:lvl8pPr indent="-3175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»"/>
              <a:defRPr sz="1400"/>
            </a:lvl8pPr>
            <a:lvl9pPr indent="-3175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»"/>
              <a:defRPr sz="1400"/>
            </a:lvl9pPr>
          </a:lstStyle>
          <a:p/>
        </p:txBody>
      </p:sp>
      <p:sp>
        <p:nvSpPr>
          <p:cNvPr id="66" name="Google Shape;66;p10"/>
          <p:cNvSpPr txBox="1"/>
          <p:nvPr>
            <p:ph idx="10" type="dt"/>
          </p:nvPr>
        </p:nvSpPr>
        <p:spPr>
          <a:xfrm>
            <a:off x="2270125" y="38990587"/>
            <a:ext cx="630555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t" bIns="178900" lIns="357800" spcFirstLastPara="1" rIns="357800" wrap="square" tIns="178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1" type="ftr"/>
          </p:nvPr>
        </p:nvSpPr>
        <p:spPr>
          <a:xfrm>
            <a:off x="10340975" y="38990587"/>
            <a:ext cx="9585325" cy="2852737"/>
          </a:xfrm>
          <a:prstGeom prst="rect">
            <a:avLst/>
          </a:prstGeom>
          <a:noFill/>
          <a:ln>
            <a:noFill/>
          </a:ln>
        </p:spPr>
        <p:txBody>
          <a:bodyPr anchorCtr="0" anchor="t" bIns="178900" lIns="357800" spcFirstLastPara="1" rIns="357800" wrap="square" tIns="178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21691600" y="38990587"/>
            <a:ext cx="630555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t" bIns="178900" lIns="357800" spcFirstLastPara="1" rIns="357800" wrap="square" tIns="178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  <a:defRPr b="0" i="0" sz="5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  <a:defRPr b="0" i="0" sz="5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  <a:defRPr b="0" i="0" sz="5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  <a:defRPr b="0" i="0" sz="5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  <a:defRPr b="0" i="0" sz="5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  <a:defRPr b="0" i="0" sz="5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  <a:defRPr b="0" i="0" sz="5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  <a:defRPr b="0" i="0" sz="5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  <a:defRPr b="0" i="0" sz="5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1"/>
          <p:cNvSpPr txBox="1"/>
          <p:nvPr>
            <p:ph type="title"/>
          </p:nvPr>
        </p:nvSpPr>
        <p:spPr>
          <a:xfrm>
            <a:off x="2270125" y="3803650"/>
            <a:ext cx="25727025" cy="7132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178900" lIns="357800" spcFirstLastPara="1" rIns="357800" wrap="square" tIns="1789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" type="body"/>
          </p:nvPr>
        </p:nvSpPr>
        <p:spPr>
          <a:xfrm>
            <a:off x="2269862" y="12364022"/>
            <a:ext cx="12818739" cy="25675303"/>
          </a:xfrm>
          <a:prstGeom prst="rect">
            <a:avLst/>
          </a:prstGeom>
          <a:noFill/>
          <a:ln>
            <a:noFill/>
          </a:ln>
        </p:spPr>
        <p:txBody>
          <a:bodyPr anchorCtr="0" anchor="t" bIns="178900" lIns="357800" spcFirstLastPara="1" rIns="357800" wrap="square" tIns="178900">
            <a:noAutofit/>
          </a:bodyPr>
          <a:lstStyle>
            <a:lvl1pPr indent="-387350" lvl="0" marL="4572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Char char="•"/>
              <a:defRPr sz="2500"/>
            </a:lvl1pPr>
            <a:lvl2pPr indent="-361950" lvl="1" marL="91440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mes New Roman"/>
              <a:buChar char="–"/>
              <a:defRPr sz="21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9pPr>
          </a:lstStyle>
          <a:p/>
        </p:txBody>
      </p:sp>
      <p:sp>
        <p:nvSpPr>
          <p:cNvPr id="72" name="Google Shape;72;p11"/>
          <p:cNvSpPr txBox="1"/>
          <p:nvPr>
            <p:ph idx="2" type="body"/>
          </p:nvPr>
        </p:nvSpPr>
        <p:spPr>
          <a:xfrm>
            <a:off x="15178679" y="12364022"/>
            <a:ext cx="12818739" cy="25675303"/>
          </a:xfrm>
          <a:prstGeom prst="rect">
            <a:avLst/>
          </a:prstGeom>
          <a:noFill/>
          <a:ln>
            <a:noFill/>
          </a:ln>
        </p:spPr>
        <p:txBody>
          <a:bodyPr anchorCtr="0" anchor="t" bIns="178900" lIns="357800" spcFirstLastPara="1" rIns="357800" wrap="square" tIns="178900">
            <a:noAutofit/>
          </a:bodyPr>
          <a:lstStyle>
            <a:lvl1pPr indent="-387350" lvl="0" marL="4572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Char char="•"/>
              <a:defRPr sz="2500"/>
            </a:lvl1pPr>
            <a:lvl2pPr indent="-361950" lvl="1" marL="91440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mes New Roman"/>
              <a:buChar char="–"/>
              <a:defRPr sz="21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9pPr>
          </a:lstStyle>
          <a:p/>
        </p:txBody>
      </p:sp>
      <p:sp>
        <p:nvSpPr>
          <p:cNvPr id="73" name="Google Shape;73;p11"/>
          <p:cNvSpPr txBox="1"/>
          <p:nvPr>
            <p:ph idx="10" type="dt"/>
          </p:nvPr>
        </p:nvSpPr>
        <p:spPr>
          <a:xfrm>
            <a:off x="2270125" y="38990587"/>
            <a:ext cx="630555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t" bIns="178900" lIns="357800" spcFirstLastPara="1" rIns="357800" wrap="square" tIns="178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1" type="ftr"/>
          </p:nvPr>
        </p:nvSpPr>
        <p:spPr>
          <a:xfrm>
            <a:off x="10340975" y="38990587"/>
            <a:ext cx="9585325" cy="2852737"/>
          </a:xfrm>
          <a:prstGeom prst="rect">
            <a:avLst/>
          </a:prstGeom>
          <a:noFill/>
          <a:ln>
            <a:noFill/>
          </a:ln>
        </p:spPr>
        <p:txBody>
          <a:bodyPr anchorCtr="0" anchor="t" bIns="178900" lIns="357800" spcFirstLastPara="1" rIns="357800" wrap="square" tIns="178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2" type="sldNum"/>
          </p:nvPr>
        </p:nvSpPr>
        <p:spPr>
          <a:xfrm>
            <a:off x="21691600" y="38990587"/>
            <a:ext cx="630555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t" bIns="178900" lIns="357800" spcFirstLastPara="1" rIns="357800" wrap="square" tIns="178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  <a:defRPr b="0" i="0" sz="5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  <a:defRPr b="0" i="0" sz="5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  <a:defRPr b="0" i="0" sz="5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  <a:defRPr b="0" i="0" sz="5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  <a:defRPr b="0" i="0" sz="5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  <a:defRPr b="0" i="0" sz="5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  <a:defRPr b="0" i="0" sz="5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  <a:defRPr b="0" i="0" sz="5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  <a:defRPr b="0" i="0" sz="5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11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10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2270125" y="3803650"/>
            <a:ext cx="25727025" cy="7132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178900" lIns="357800" spcFirstLastPara="1" rIns="357800" wrap="square" tIns="1789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2270125" y="12365037"/>
            <a:ext cx="25727025" cy="256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178900" lIns="357800" spcFirstLastPara="1" rIns="357800" wrap="square" tIns="178900">
            <a:noAutofit/>
          </a:bodyPr>
          <a:lstStyle>
            <a:lvl1pPr indent="-1028700" lvl="0" marL="457200" marR="0" rtl="0" algn="l">
              <a:spcBef>
                <a:spcPts val="2520"/>
              </a:spcBef>
              <a:spcAft>
                <a:spcPts val="0"/>
              </a:spcAft>
              <a:buClr>
                <a:schemeClr val="dk1"/>
              </a:buClr>
              <a:buSzPts val="12600"/>
              <a:buFont typeface="Times New Roman"/>
              <a:buChar char="•"/>
              <a:defRPr b="0" i="0" sz="1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927100" lvl="1" marL="914400" marR="0" rtl="0" algn="l"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11000"/>
              <a:buFont typeface="Times New Roman"/>
              <a:buChar char="–"/>
              <a:defRPr b="0" i="0" sz="1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825500" lvl="2" marL="1371600" marR="0" rtl="0" algn="l"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Times New Roman"/>
              <a:buChar char="•"/>
              <a:defRPr b="0" i="0" sz="9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723900" lvl="3" marL="1828800" marR="0" rtl="0" algn="l">
              <a:spcBef>
                <a:spcPts val="1560"/>
              </a:spcBef>
              <a:spcAft>
                <a:spcPts val="0"/>
              </a:spcAft>
              <a:buClr>
                <a:schemeClr val="dk1"/>
              </a:buClr>
              <a:buSzPts val="7800"/>
              <a:buFont typeface="Times New Roman"/>
              <a:buChar char="–"/>
              <a:defRPr b="0" i="0" sz="7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723900" lvl="4" marL="2286000" marR="0" rtl="0" algn="l">
              <a:spcBef>
                <a:spcPts val="1560"/>
              </a:spcBef>
              <a:spcAft>
                <a:spcPts val="0"/>
              </a:spcAft>
              <a:buClr>
                <a:schemeClr val="dk1"/>
              </a:buClr>
              <a:buSzPts val="7800"/>
              <a:buFont typeface="Times New Roman"/>
              <a:buChar char="»"/>
              <a:defRPr b="0" i="0" sz="7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723900" lvl="5" marL="2743200" marR="0" rtl="0" algn="l">
              <a:spcBef>
                <a:spcPts val="1560"/>
              </a:spcBef>
              <a:spcAft>
                <a:spcPts val="0"/>
              </a:spcAft>
              <a:buClr>
                <a:schemeClr val="dk1"/>
              </a:buClr>
              <a:buSzPts val="7800"/>
              <a:buFont typeface="Times New Roman"/>
              <a:buChar char="»"/>
              <a:defRPr b="0" i="0" sz="7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723900" lvl="6" marL="3200400" marR="0" rtl="0" algn="l">
              <a:spcBef>
                <a:spcPts val="1560"/>
              </a:spcBef>
              <a:spcAft>
                <a:spcPts val="0"/>
              </a:spcAft>
              <a:buClr>
                <a:schemeClr val="dk1"/>
              </a:buClr>
              <a:buSzPts val="7800"/>
              <a:buFont typeface="Times New Roman"/>
              <a:buChar char="»"/>
              <a:defRPr b="0" i="0" sz="7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723900" lvl="7" marL="3657600" marR="0" rtl="0" algn="l">
              <a:spcBef>
                <a:spcPts val="1560"/>
              </a:spcBef>
              <a:spcAft>
                <a:spcPts val="0"/>
              </a:spcAft>
              <a:buClr>
                <a:schemeClr val="dk1"/>
              </a:buClr>
              <a:buSzPts val="7800"/>
              <a:buFont typeface="Times New Roman"/>
              <a:buChar char="»"/>
              <a:defRPr b="0" i="0" sz="7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723900" lvl="8" marL="4114800" marR="0" rtl="0" algn="l">
              <a:spcBef>
                <a:spcPts val="1560"/>
              </a:spcBef>
              <a:spcAft>
                <a:spcPts val="0"/>
              </a:spcAft>
              <a:buClr>
                <a:schemeClr val="dk1"/>
              </a:buClr>
              <a:buSzPts val="7800"/>
              <a:buFont typeface="Times New Roman"/>
              <a:buChar char="»"/>
              <a:defRPr b="0" i="0" sz="7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2270125" y="38990587"/>
            <a:ext cx="630555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t" bIns="178900" lIns="357800" spcFirstLastPara="1" rIns="357800" wrap="square" tIns="1789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10340975" y="38990587"/>
            <a:ext cx="9585325" cy="2852737"/>
          </a:xfrm>
          <a:prstGeom prst="rect">
            <a:avLst/>
          </a:prstGeom>
          <a:noFill/>
          <a:ln>
            <a:noFill/>
          </a:ln>
        </p:spPr>
        <p:txBody>
          <a:bodyPr anchorCtr="0" anchor="t" bIns="178900" lIns="357800" spcFirstLastPara="1" rIns="357800" wrap="square" tIns="1789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21691600" y="38990587"/>
            <a:ext cx="630555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t" bIns="178900" lIns="357800" spcFirstLastPara="1" rIns="357800" wrap="square" tIns="1789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2270125" y="3803650"/>
            <a:ext cx="25727025" cy="7132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178900" lIns="357800" spcFirstLastPara="1" rIns="357800" wrap="square" tIns="1789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" type="body"/>
          </p:nvPr>
        </p:nvSpPr>
        <p:spPr>
          <a:xfrm>
            <a:off x="2270125" y="12365037"/>
            <a:ext cx="25727025" cy="256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178900" lIns="357800" spcFirstLastPara="1" rIns="357800" wrap="square" tIns="178900">
            <a:noAutofit/>
          </a:bodyPr>
          <a:lstStyle>
            <a:lvl1pPr indent="-1028700" lvl="0" marL="457200" marR="0" rtl="0" algn="l">
              <a:spcBef>
                <a:spcPts val="2520"/>
              </a:spcBef>
              <a:spcAft>
                <a:spcPts val="0"/>
              </a:spcAft>
              <a:buClr>
                <a:schemeClr val="dk1"/>
              </a:buClr>
              <a:buSzPts val="12600"/>
              <a:buFont typeface="Times New Roman"/>
              <a:buChar char="•"/>
              <a:defRPr b="0" i="0" sz="1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927100" lvl="1" marL="914400" marR="0" rtl="0" algn="l"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11000"/>
              <a:buFont typeface="Times New Roman"/>
              <a:buChar char="–"/>
              <a:defRPr b="0" i="0" sz="1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825500" lvl="2" marL="1371600" marR="0" rtl="0" algn="l"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Times New Roman"/>
              <a:buChar char="•"/>
              <a:defRPr b="0" i="0" sz="9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723900" lvl="3" marL="1828800" marR="0" rtl="0" algn="l">
              <a:spcBef>
                <a:spcPts val="1560"/>
              </a:spcBef>
              <a:spcAft>
                <a:spcPts val="0"/>
              </a:spcAft>
              <a:buClr>
                <a:schemeClr val="dk1"/>
              </a:buClr>
              <a:buSzPts val="7800"/>
              <a:buFont typeface="Times New Roman"/>
              <a:buChar char="–"/>
              <a:defRPr b="0" i="0" sz="7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723900" lvl="4" marL="2286000" marR="0" rtl="0" algn="l">
              <a:spcBef>
                <a:spcPts val="1560"/>
              </a:spcBef>
              <a:spcAft>
                <a:spcPts val="0"/>
              </a:spcAft>
              <a:buClr>
                <a:schemeClr val="dk1"/>
              </a:buClr>
              <a:buSzPts val="7800"/>
              <a:buFont typeface="Times New Roman"/>
              <a:buChar char="»"/>
              <a:defRPr b="0" i="0" sz="7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723900" lvl="5" marL="2743200" marR="0" rtl="0" algn="l">
              <a:spcBef>
                <a:spcPts val="1560"/>
              </a:spcBef>
              <a:spcAft>
                <a:spcPts val="0"/>
              </a:spcAft>
              <a:buClr>
                <a:schemeClr val="dk1"/>
              </a:buClr>
              <a:buSzPts val="7800"/>
              <a:buFont typeface="Times New Roman"/>
              <a:buChar char="»"/>
              <a:defRPr b="0" i="0" sz="7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723900" lvl="6" marL="3200400" marR="0" rtl="0" algn="l">
              <a:spcBef>
                <a:spcPts val="1560"/>
              </a:spcBef>
              <a:spcAft>
                <a:spcPts val="0"/>
              </a:spcAft>
              <a:buClr>
                <a:schemeClr val="dk1"/>
              </a:buClr>
              <a:buSzPts val="7800"/>
              <a:buFont typeface="Times New Roman"/>
              <a:buChar char="»"/>
              <a:defRPr b="0" i="0" sz="7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723900" lvl="7" marL="3657600" marR="0" rtl="0" algn="l">
              <a:spcBef>
                <a:spcPts val="1560"/>
              </a:spcBef>
              <a:spcAft>
                <a:spcPts val="0"/>
              </a:spcAft>
              <a:buClr>
                <a:schemeClr val="dk1"/>
              </a:buClr>
              <a:buSzPts val="7800"/>
              <a:buFont typeface="Times New Roman"/>
              <a:buChar char="»"/>
              <a:defRPr b="0" i="0" sz="7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723900" lvl="8" marL="4114800" marR="0" rtl="0" algn="l">
              <a:spcBef>
                <a:spcPts val="1560"/>
              </a:spcBef>
              <a:spcAft>
                <a:spcPts val="0"/>
              </a:spcAft>
              <a:buClr>
                <a:schemeClr val="dk1"/>
              </a:buClr>
              <a:buSzPts val="7800"/>
              <a:buFont typeface="Times New Roman"/>
              <a:buChar char="»"/>
              <a:defRPr b="0" i="0" sz="7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0" type="dt"/>
          </p:nvPr>
        </p:nvSpPr>
        <p:spPr>
          <a:xfrm>
            <a:off x="2270125" y="38990587"/>
            <a:ext cx="630555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t" bIns="178900" lIns="357800" spcFirstLastPara="1" rIns="357800" wrap="square" tIns="1789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10340975" y="38990587"/>
            <a:ext cx="9585325" cy="2852737"/>
          </a:xfrm>
          <a:prstGeom prst="rect">
            <a:avLst/>
          </a:prstGeom>
          <a:noFill/>
          <a:ln>
            <a:noFill/>
          </a:ln>
        </p:spPr>
        <p:txBody>
          <a:bodyPr anchorCtr="0" anchor="t" bIns="178900" lIns="357800" spcFirstLastPara="1" rIns="357800" wrap="square" tIns="1789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21691600" y="38990587"/>
            <a:ext cx="630555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t" bIns="178900" lIns="357800" spcFirstLastPara="1" rIns="357800" wrap="square" tIns="1789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  <a:defRPr b="0" i="0" sz="5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  <a:defRPr b="0" i="0" sz="5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  <a:defRPr b="0" i="0" sz="5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  <a:defRPr b="0" i="0" sz="5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  <a:defRPr b="0" i="0" sz="5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  <a:defRPr b="0" i="0" sz="5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  <a:defRPr b="0" i="0" sz="5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  <a:defRPr b="0" i="0" sz="5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  <a:defRPr b="0" i="0" sz="5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9" Type="http://schemas.openxmlformats.org/officeDocument/2006/relationships/image" Target="../media/image2.png"/><Relationship Id="rId5" Type="http://schemas.openxmlformats.org/officeDocument/2006/relationships/hyperlink" Target="https://www.figma.com/design/0P1TEPEfe4vCnNcvKOuiCi/Visily-(Community)?node-id=0-1&amp;t=8i6glUlz3CT4jSjb-1" TargetMode="External"/><Relationship Id="rId6" Type="http://schemas.openxmlformats.org/officeDocument/2006/relationships/hyperlink" Target="https://github.com/irohitdeshpande/mern-quiz" TargetMode="External"/><Relationship Id="rId7" Type="http://schemas.openxmlformats.org/officeDocument/2006/relationships/image" Target="../media/image1.png"/><Relationship Id="rId8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/>
        </p:nvSpPr>
        <p:spPr>
          <a:xfrm>
            <a:off x="1270000" y="7550150"/>
            <a:ext cx="8458200" cy="13617575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802800" lIns="802800" spcFirstLastPara="1" rIns="802800" wrap="square" tIns="4014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libri"/>
              <a:buNone/>
            </a:pPr>
            <a:r>
              <a:rPr b="1" i="0" lang="en-US" sz="4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sz="4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None/>
            </a:pPr>
            <a:r>
              <a:rPr i="0" lang="en-US" sz="4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endParaRPr i="1" sz="4200" u="none" cap="none" strike="noStrike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innovative AI-powered quiz application designed to offer personalized quizzes based on topic preferences. It caters to students by providing targeted questions for self-assessment and improvement, while enabling educators to manage quizzes, monitor progress, and assess performance.</a:t>
            </a:r>
            <a:endParaRPr sz="3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3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3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4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AI Integration</a:t>
            </a:r>
            <a:endParaRPr b="1" sz="4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3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 utilizing the Gemini API, Quizify dynamically generates contextually relevant questions, enhancing the learning experience through personalized content.</a:t>
            </a:r>
            <a:endParaRPr sz="3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4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400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0" name="Google Shape;100;p15"/>
          <p:cNvSpPr txBox="1"/>
          <p:nvPr/>
        </p:nvSpPr>
        <p:spPr>
          <a:xfrm>
            <a:off x="1270000" y="22226587"/>
            <a:ext cx="8458200" cy="17870487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802800" lIns="802800" spcFirstLastPara="1" rIns="802800" wrap="square" tIns="40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0" lang="en-US" sz="4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</a:t>
            </a:r>
            <a:endParaRPr sz="4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Helvetica Neue"/>
              <a:buNone/>
            </a:pPr>
            <a:r>
              <a:t/>
            </a:r>
            <a:endParaRPr i="0" sz="3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Create a smart, interactive quiz platform that adapts to individual skill levels, supports varied topics, and assists educators in managing quizzes and tracking student progress.</a:t>
            </a:r>
            <a:endParaRPr sz="3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Primary Users</a:t>
            </a:r>
            <a:r>
              <a:rPr lang="en-US" sz="3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3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44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400"/>
              <a:buChar char="●"/>
            </a:pPr>
            <a:r>
              <a:rPr b="1" lang="en-US" sz="3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Students</a:t>
            </a:r>
            <a:r>
              <a:rPr lang="en-US" sz="3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Access customized quizzes that match their learning needs.</a:t>
            </a:r>
            <a:endParaRPr sz="3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44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Char char="●"/>
            </a:pPr>
            <a:r>
              <a:rPr b="1" lang="en-US" sz="3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Educators</a:t>
            </a:r>
            <a:r>
              <a:rPr lang="en-US" sz="3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Easily create and assign quizzes, analyze performance data, and download reports.</a:t>
            </a:r>
            <a:endParaRPr sz="3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Helvetica Neue"/>
              <a:buNone/>
            </a:pPr>
            <a:r>
              <a:t/>
            </a:r>
            <a:endParaRPr sz="3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None/>
            </a:pPr>
            <a:r>
              <a:rPr b="1" i="0" lang="en-US" sz="4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 Design</a:t>
            </a:r>
            <a:endParaRPr b="1" i="0" sz="42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None/>
            </a:pPr>
            <a:r>
              <a:t/>
            </a:r>
            <a:endParaRPr b="1" sz="3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Frontend</a:t>
            </a:r>
            <a:r>
              <a:rPr lang="en-US" sz="3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Developed with React.js for a responsive user interface.</a:t>
            </a:r>
            <a:endParaRPr sz="3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Backend</a:t>
            </a:r>
            <a:r>
              <a:rPr lang="en-US" sz="3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Built using Node.js and Express.js, managing APIs and user data.</a:t>
            </a:r>
            <a:endParaRPr sz="3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Database</a:t>
            </a:r>
            <a:r>
              <a:rPr lang="en-US" sz="3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MongoDB stores user profiles, quizzes, and performance data, with indexing for optimized retrieval.</a:t>
            </a:r>
            <a:endParaRPr sz="3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AI Integration</a:t>
            </a:r>
            <a:r>
              <a:rPr lang="en-US" sz="3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Gemini API generates contextually relevant questions based on user profiles and interests.</a:t>
            </a:r>
            <a:endParaRPr sz="3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None/>
            </a:pPr>
            <a:r>
              <a:t/>
            </a:r>
            <a:endParaRPr sz="3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1" name="Google Shape;101;p15"/>
          <p:cNvSpPr txBox="1"/>
          <p:nvPr/>
        </p:nvSpPr>
        <p:spPr>
          <a:xfrm>
            <a:off x="10814050" y="7550150"/>
            <a:ext cx="8458200" cy="32546925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802800" lIns="802800" spcFirstLastPara="1" rIns="802800" wrap="square" tIns="4014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b="1" i="0" lang="en-US" sz="4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Implementation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Helvetica Neue"/>
              <a:buNone/>
            </a:pPr>
            <a:r>
              <a:t/>
            </a:r>
            <a:endParaRPr b="1" sz="3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 Registration &amp; Authentication:</a:t>
            </a:r>
            <a:r>
              <a:rPr lang="en-US" sz="3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Secure profile creation using bcrypt for password hashing and JWT for authentication, ensuring data privacy and integrity.</a:t>
            </a:r>
            <a:endParaRPr sz="3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AI-Powered Dynamic Question Generation: </a:t>
            </a:r>
            <a:r>
              <a:rPr lang="en-US" sz="3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Gemini API generates quiz questions on-demand, tailored to user preferences, skills, and selected topics.</a:t>
            </a:r>
            <a:endParaRPr sz="3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Quiz Tracking &amp; Data Storage:</a:t>
            </a:r>
            <a:endParaRPr b="1" sz="3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635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Times New Roman"/>
              <a:buAutoNum type="arabicPeriod"/>
            </a:pPr>
            <a:r>
              <a:rPr b="1" lang="en-US" sz="3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Quiz Storage:</a:t>
            </a:r>
            <a:r>
              <a:rPr lang="en-US" sz="3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Each quiz attempt and user response is securely stored in MongoDB.</a:t>
            </a:r>
            <a:endParaRPr sz="3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635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Times New Roman"/>
              <a:buAutoNum type="arabicPeriod"/>
            </a:pPr>
            <a:r>
              <a:rPr b="1" lang="en-US" sz="3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Progress Tracking:</a:t>
            </a:r>
            <a:r>
              <a:rPr lang="en-US" sz="3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Users can review past quizzes and track their performance history.</a:t>
            </a:r>
            <a:endParaRPr sz="3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635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Times New Roman"/>
              <a:buAutoNum type="arabicPeriod"/>
            </a:pPr>
            <a:r>
              <a:rPr b="1" lang="en-US" sz="3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Educator Dashboard: </a:t>
            </a:r>
            <a:r>
              <a:rPr lang="en-US" sz="3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Educators can create quizzes, assign them to students, and monitor performance through an analytics dashboard with detailed metrics.</a:t>
            </a:r>
            <a:endParaRPr sz="3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Helvetica Neue"/>
              <a:buNone/>
            </a:pPr>
            <a:r>
              <a:t/>
            </a:r>
            <a:endParaRPr sz="3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Helvetica Neue"/>
              <a:buNone/>
            </a:pPr>
            <a:r>
              <a:t/>
            </a:r>
            <a:endParaRPr i="0" sz="4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b="1" i="0" lang="en-US" sz="4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Technology Stack</a:t>
            </a:r>
            <a:endParaRPr b="1" i="0" sz="4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t/>
            </a:r>
            <a:endParaRPr b="1"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Frontend:</a:t>
            </a:r>
            <a:endParaRPr b="1" sz="3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63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Times New Roman"/>
              <a:buAutoNum type="arabicPeriod"/>
            </a:pPr>
            <a:r>
              <a:rPr lang="en-US" sz="3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React.js for UI components and dynamic content rendering.</a:t>
            </a:r>
            <a:endParaRPr sz="3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63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Times New Roman"/>
              <a:buAutoNum type="arabicPeriod"/>
            </a:pPr>
            <a:r>
              <a:rPr lang="en-US" sz="3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CSS &amp; HTML for styling and layout.</a:t>
            </a:r>
            <a:endParaRPr sz="3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63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Times New Roman"/>
              <a:buAutoNum type="arabicPeriod"/>
            </a:pPr>
            <a:r>
              <a:rPr lang="en-US" sz="3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Axios for smooth API integration and handling data requests.</a:t>
            </a:r>
            <a:endParaRPr sz="3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Backend:</a:t>
            </a:r>
            <a:endParaRPr b="1" sz="3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3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Node.js &amp; Express.js for server-side logic and routing.</a:t>
            </a:r>
            <a:endParaRPr sz="3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Database:</a:t>
            </a:r>
            <a:endParaRPr b="1" sz="3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3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MongoDB for NoSQL storage, designed to manage quizzes, users, and performance data.</a:t>
            </a:r>
            <a:endParaRPr sz="3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Additional Tools:</a:t>
            </a:r>
            <a:endParaRPr b="1" sz="3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63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Times New Roman"/>
              <a:buAutoNum type="arabicPeriod"/>
            </a:pPr>
            <a:r>
              <a:rPr lang="en-US" sz="3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Mongoose for MongoDB schema modeling and data validation.</a:t>
            </a:r>
            <a:endParaRPr sz="3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63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Times New Roman"/>
              <a:buAutoNum type="arabicPeriod"/>
            </a:pPr>
            <a:r>
              <a:rPr lang="en-US" sz="3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JWT and bcrypt for secure user login and authentication.</a:t>
            </a:r>
            <a:endParaRPr sz="3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63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Times New Roman"/>
              <a:buAutoNum type="arabicPeriod"/>
            </a:pPr>
            <a:r>
              <a:rPr lang="en-US" sz="3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Gemini API for personalized AI-powered question generation.</a:t>
            </a:r>
            <a:endParaRPr sz="3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2" name="Google Shape;102;p15"/>
          <p:cNvSpPr txBox="1"/>
          <p:nvPr/>
        </p:nvSpPr>
        <p:spPr>
          <a:xfrm>
            <a:off x="20610500" y="23488775"/>
            <a:ext cx="8458200" cy="184863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802800" lIns="802800" spcFirstLastPara="1" rIns="802800" wrap="square" tIns="40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Calibri"/>
              <a:buNone/>
            </a:pPr>
            <a:r>
              <a:rPr b="1" i="0" lang="en-US" sz="4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Testing Results</a:t>
            </a:r>
            <a:endParaRPr b="1" i="0" sz="40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Calibri"/>
              <a:buNone/>
            </a:pPr>
            <a:r>
              <a:t/>
            </a:r>
            <a:endParaRPr b="1" sz="4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700">
                <a:latin typeface="Times New Roman"/>
                <a:ea typeface="Times New Roman"/>
                <a:cs typeface="Times New Roman"/>
                <a:sym typeface="Times New Roman"/>
              </a:rPr>
              <a:t>API Latency: </a:t>
            </a:r>
            <a:r>
              <a:rPr lang="en-US" sz="3700">
                <a:latin typeface="Times New Roman"/>
                <a:ea typeface="Times New Roman"/>
                <a:cs typeface="Times New Roman"/>
                <a:sym typeface="Times New Roman"/>
              </a:rPr>
              <a:t>Caching frequently requested topics and preloading common ones minimized delays, with robust error handling for uninterrupted quiz delivery.</a:t>
            </a:r>
            <a:endParaRPr sz="3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700">
                <a:latin typeface="Times New Roman"/>
                <a:ea typeface="Times New Roman"/>
                <a:cs typeface="Times New Roman"/>
                <a:sym typeface="Times New Roman"/>
              </a:rPr>
              <a:t>Database Efficiency: </a:t>
            </a:r>
            <a:r>
              <a:rPr lang="en-US" sz="3700">
                <a:latin typeface="Times New Roman"/>
                <a:ea typeface="Times New Roman"/>
                <a:cs typeface="Times New Roman"/>
                <a:sym typeface="Times New Roman"/>
              </a:rPr>
              <a:t>Indexed essential fields (user IDs, exam IDs, question IDs) to improve retrieval speed for quizzes and reports.</a:t>
            </a:r>
            <a:endParaRPr sz="3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700">
                <a:latin typeface="Times New Roman"/>
                <a:ea typeface="Times New Roman"/>
                <a:cs typeface="Times New Roman"/>
                <a:sym typeface="Times New Roman"/>
              </a:rPr>
              <a:t>Data Consistency:</a:t>
            </a:r>
            <a:r>
              <a:rPr lang="en-US" sz="3700">
                <a:latin typeface="Times New Roman"/>
                <a:ea typeface="Times New Roman"/>
                <a:cs typeface="Times New Roman"/>
                <a:sym typeface="Times New Roman"/>
              </a:rPr>
              <a:t> Standardized API responses and Axios interceptors resolved data flow issues between frontend and backend.</a:t>
            </a:r>
            <a:endParaRPr sz="3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700">
                <a:latin typeface="Times New Roman"/>
                <a:ea typeface="Times New Roman"/>
                <a:cs typeface="Times New Roman"/>
                <a:sym typeface="Times New Roman"/>
              </a:rPr>
              <a:t>Gemini API Optimization:</a:t>
            </a:r>
            <a:r>
              <a:rPr lang="en-US" sz="3700">
                <a:latin typeface="Times New Roman"/>
                <a:ea typeface="Times New Roman"/>
                <a:cs typeface="Times New Roman"/>
                <a:sym typeface="Times New Roman"/>
              </a:rPr>
              <a:t> Fine-tuned API key usage and response handling for timely, relevant question generation, ensuring efficient AI-driven personalization.</a:t>
            </a:r>
            <a:endParaRPr sz="3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Calibri"/>
              <a:buNone/>
            </a:pPr>
            <a:r>
              <a:t/>
            </a:r>
            <a:endParaRPr sz="3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3" name="Google Shape;10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784175" y="444500"/>
            <a:ext cx="3840162" cy="28384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5"/>
          <p:cNvSpPr txBox="1"/>
          <p:nvPr/>
        </p:nvSpPr>
        <p:spPr>
          <a:xfrm>
            <a:off x="333375" y="341312"/>
            <a:ext cx="29483100" cy="73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7200"/>
              <a:buFont typeface="Times New Roman"/>
              <a:buNone/>
            </a:pPr>
            <a:r>
              <a:rPr b="1" i="0" lang="en-US" sz="7200" u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FACULTY OF ENGINEERING &amp; TECHNOLOGY</a:t>
            </a:r>
            <a:br>
              <a:rPr b="0" i="0" lang="en-US" sz="72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7200" u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 J SOMAIYA SCHOOL OF ENGINEERING</a:t>
            </a:r>
            <a:br>
              <a:rPr b="1" i="0" lang="en-US" sz="7200" u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7200" u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COMPUTER ENGINEERING</a:t>
            </a:r>
            <a:endParaRPr b="0" i="0" sz="72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Times New Roman"/>
              <a:buNone/>
            </a:pPr>
            <a:r>
              <a:rPr b="1" i="0" lang="en-US" sz="6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Title: Quizify: AI</a:t>
            </a:r>
            <a:r>
              <a:rPr b="1" lang="en-US" sz="6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-Powered Quiz Application</a:t>
            </a:r>
            <a:r>
              <a:rPr b="1" i="0" lang="en-US" sz="6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8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rPr b="1" i="0" lang="en-US" sz="4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Student Name: Peeth </a:t>
            </a:r>
            <a:r>
              <a:rPr b="1" lang="en-US" sz="4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Chowdhary, Rohit Deshpande</a:t>
            </a:r>
            <a:r>
              <a:rPr b="1" i="0" lang="en-US" sz="4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endParaRPr b="1" i="0" sz="4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rPr b="1" i="0" lang="en-US" sz="4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Under the guidance of : </a:t>
            </a:r>
            <a:r>
              <a:rPr b="1" lang="en-US" sz="4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Prof. Mrs. Smita Sankhe</a:t>
            </a:r>
            <a:endParaRPr sz="8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rPr b="1" i="0" lang="en-US" sz="4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Course Name: FSD</a:t>
            </a:r>
            <a:r>
              <a:rPr b="1" lang="en-US" sz="4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MERN</a:t>
            </a:r>
            <a:r>
              <a:rPr b="1" i="0" lang="en-US" sz="4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Year: 2024-25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5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5" name="Google Shape;105;p15"/>
          <p:cNvSpPr txBox="1"/>
          <p:nvPr/>
        </p:nvSpPr>
        <p:spPr>
          <a:xfrm>
            <a:off x="20610500" y="7596975"/>
            <a:ext cx="8458200" cy="150504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802800" lIns="802800" spcFirstLastPara="1" rIns="802800" wrap="square" tIns="40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b="1" i="0" lang="en-US" sz="4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</a:t>
            </a:r>
            <a:endParaRPr b="1" i="1" sz="4000" u="none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4000" u="none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6" name="Google Shape;106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3375" y="655637"/>
            <a:ext cx="5022850" cy="24161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7" name="Google Shape;107;p15"/>
          <p:cNvCxnSpPr/>
          <p:nvPr/>
        </p:nvCxnSpPr>
        <p:spPr>
          <a:xfrm>
            <a:off x="333375" y="6997700"/>
            <a:ext cx="28819475" cy="25400"/>
          </a:xfrm>
          <a:prstGeom prst="straightConnector1">
            <a:avLst/>
          </a:prstGeom>
          <a:noFill/>
          <a:ln cap="flat" cmpd="sng" w="76200">
            <a:solidFill>
              <a:srgbClr val="C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08" name="Google Shape;108;p15"/>
          <p:cNvCxnSpPr/>
          <p:nvPr/>
        </p:nvCxnSpPr>
        <p:spPr>
          <a:xfrm rot="10800000">
            <a:off x="10294937" y="7296150"/>
            <a:ext cx="25400" cy="33786762"/>
          </a:xfrm>
          <a:prstGeom prst="straightConnector1">
            <a:avLst/>
          </a:prstGeom>
          <a:noFill/>
          <a:ln cap="flat" cmpd="sng" w="76200">
            <a:solidFill>
              <a:srgbClr val="C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09" name="Google Shape;109;p15"/>
          <p:cNvCxnSpPr/>
          <p:nvPr/>
        </p:nvCxnSpPr>
        <p:spPr>
          <a:xfrm rot="10800000">
            <a:off x="19939000" y="7265987"/>
            <a:ext cx="177800" cy="33294637"/>
          </a:xfrm>
          <a:prstGeom prst="straightConnector1">
            <a:avLst/>
          </a:prstGeom>
          <a:noFill/>
          <a:ln cap="flat" cmpd="sng" w="76200">
            <a:solidFill>
              <a:srgbClr val="C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10" name="Google Shape;110;p15"/>
          <p:cNvSpPr txBox="1"/>
          <p:nvPr/>
        </p:nvSpPr>
        <p:spPr>
          <a:xfrm flipH="1">
            <a:off x="804862" y="40560625"/>
            <a:ext cx="28263850" cy="2233612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802800" lIns="802800" spcFirstLastPara="1" rIns="802800" wrap="square" tIns="40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b="1"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Figma: </a:t>
            </a:r>
            <a:r>
              <a:rPr b="1" lang="en-US" sz="36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/>
              </a:rPr>
              <a:t>Link</a:t>
            </a:r>
            <a:endParaRPr b="1" sz="3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b="1"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Github: </a:t>
            </a:r>
            <a:r>
              <a:rPr b="1" lang="en-US" sz="36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6"/>
              </a:rPr>
              <a:t>Link</a:t>
            </a:r>
            <a:endParaRPr b="1" sz="3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1" name="Google Shape;111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1488400" y="9042400"/>
            <a:ext cx="6874124" cy="406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1488400" y="13576300"/>
            <a:ext cx="6874137" cy="406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1488400" y="18110200"/>
            <a:ext cx="6874137" cy="406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efault Design">
  <a:themeElements>
    <a:clrScheme name="Default Design 3">
      <a:dk1>
        <a:srgbClr val="000000"/>
      </a:dk1>
      <a:lt1>
        <a:srgbClr val="FFFFFF"/>
      </a:lt1>
      <a:dk2>
        <a:srgbClr val="000000"/>
      </a:dk2>
      <a:lt2>
        <a:srgbClr val="333333"/>
      </a:lt2>
      <a:accent1>
        <a:srgbClr val="DDDDDD"/>
      </a:accent1>
      <a:accent2>
        <a:srgbClr val="808080"/>
      </a:accent2>
      <a:accent3>
        <a:srgbClr val="FFFFFF"/>
      </a:accent3>
      <a:accent4>
        <a:srgbClr val="000000"/>
      </a:accent4>
      <a:accent5>
        <a:srgbClr val="EBEBEB"/>
      </a:accent5>
      <a:accent6>
        <a:srgbClr val="737373"/>
      </a:accent6>
      <a:hlink>
        <a:srgbClr val="4D4D4D"/>
      </a:hlink>
      <a:folHlink>
        <a:srgbClr val="EAEAE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