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j2NFCmXip+eXVnYTd5PS/cNRC+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Quality Of Service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Weighted fair queuing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438400"/>
            <a:ext cx="86296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better scheduling method is weighted fair queuing.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packets are still assigned to different classes and admitted to different queues.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system does not impose priority on the classes, all weights can be equal.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Traffic Shaping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Traffic shaping is a mechanism to control the amount and the rate of the traffic sent to the network.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Leaky bucket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Token bucket.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4294967295"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61" name="Google Shape;161;p13"/>
          <p:cNvSpPr txBox="1"/>
          <p:nvPr>
            <p:ph idx="4294967295" type="body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Leaky bucket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362200"/>
            <a:ext cx="7696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68" name="Google Shape;168;p14"/>
          <p:cNvSpPr txBox="1"/>
          <p:nvPr>
            <p:ph idx="4294967295" type="body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Leaky bucket implementation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leaky bucket algorithm shapes bursty traffic into fixed-rate traffic by averaging the data rate. It may drop the packets if the bucket is full.</a:t>
            </a:r>
            <a:endParaRPr b="1"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05000"/>
            <a:ext cx="6781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idx="4294967295"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75" name="Google Shape;175;p15"/>
          <p:cNvSpPr txBox="1"/>
          <p:nvPr>
            <p:ph idx="4294967295" type="body"/>
          </p:nvPr>
        </p:nvSpPr>
        <p:spPr>
          <a:xfrm>
            <a:off x="228600" y="1371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Token bucket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token is added at every t time.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05000"/>
            <a:ext cx="63150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228600" y="1295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token bucket algorithm as compared to leaky bucket allows output rate vary depending on size of burst.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token bucket allows bursty traffic at a regulated maximum rate.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Resource Reservation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flow of data needs resources such as a buffer, bandwidth, CPU time, and so 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quality of service is improved if these resources are reserved beforehand.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Admission Control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Admission control refers to the mechanism used by a router, or a switch, to accept or reject a flow based on predefined parameters called flow specifications.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Characteristics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8229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Characteristics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52400" y="1447800"/>
            <a:ext cx="8991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Reliability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Lack of reliability means losing a packet or acknowledgment, which entails retransmission.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Reliability</a:t>
            </a:r>
            <a:r>
              <a:rPr lang="en-US"/>
              <a:t> is more important in email than in audio conferencing.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Delay</a:t>
            </a:r>
            <a:endParaRPr b="1"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Source-to-destination delay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  Applications can tolerate delay in different degrees.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Characteristics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Telephony, audio conferencing, video conferencing, and remote log-in need minimum delay.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Delay in file transfer or e-mail is less important.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Jitter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Jitter is the variation in delay for packets belonging to the same flow.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Example 1: packets 0,1,2,3 arrive at 20, 21,22,23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time of arrival 20.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Characteristics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Example 2: 0,1,2,3 arrive at 20,22,21,23.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Applications : audio and video uniform delay is important between the packets.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High jitter means the difference between delays is large; low jitter means the variation is small.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Bandwidth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Different applications need different bandwidths.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  Video conferencing we need to send millions of bits per second to refresh a color screen.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Scheduling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Packets from different flows arrive at a switch or router for processing.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A good scheduling technique treats the different flows in a fair and appropriate manner.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FIFO queuing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Priority queuing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Weighted fair queuing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FIFO queuing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     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                       Node(Router or S/W)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wait for a bus at bus stop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52800"/>
            <a:ext cx="7162800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7"/>
          <p:cNvCxnSpPr/>
          <p:nvPr/>
        </p:nvCxnSpPr>
        <p:spPr>
          <a:xfrm rot="5400000">
            <a:off x="5525294" y="3466306"/>
            <a:ext cx="3810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29" name="Google Shape;129;p8"/>
          <p:cNvSpPr txBox="1"/>
          <p:nvPr>
            <p:ph idx="4294967295" type="body"/>
          </p:nvPr>
        </p:nvSpPr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Priority queuing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3534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TECHNIQUES TO IMPROVE QoS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priority queue can provide better QoS than the FIFO queue because higher priority traffic, such as multimedia, can reach the destination with less delay.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Drawback of Priority Queuing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1" lang="en-US"/>
              <a:t>Starvation:</a:t>
            </a:r>
            <a:r>
              <a:rPr i="1" lang="en-US"/>
              <a:t> </a:t>
            </a:r>
            <a:r>
              <a:rPr lang="en-US"/>
              <a:t>of low priority queuing packets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2014-10-04T13:41:57Z</dcterms:created>
  <dc:creator>poonam madam</dc:creator>
</cp:coreProperties>
</file>