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inQrdh6nwHR8tqR+3P3ds98mh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0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67" name="Google Shape;67;p40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68" name="Google Shape;68;p40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40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0" name="Google Shape;70;p4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71" name="Google Shape;71;p40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40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" name="Google Shape;73;p40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" name="Google Shape;74;p40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" name="Google Shape;75;p40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6" name="Google Shape;76;p40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/>
          </a:p>
        </p:txBody>
      </p:sp>
      <p:sp>
        <p:nvSpPr>
          <p:cNvPr id="77" name="Google Shape;77;p40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/>
          </a:p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00200" y="2743200"/>
            <a:ext cx="5892800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Control</a:t>
            </a:r>
            <a:b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Protocol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0391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Features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228600" y="1219200"/>
            <a:ext cx="8305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Transmission Sequence number (TSN)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Unit of data in SCTP is Data Chunks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uses TSN to number data chunks.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TSN is 32 bit long, randomly initialized between 0 to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 chunk must carry the corresponding TSN in its header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Features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228600" y="1219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Identifier (SI)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SCTP, there may be several streams in each association.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stream in SCTP needs to be identified using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identifier (SI)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distinguish between different streams, SCTP uses an SI.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Features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228600" y="1219200"/>
            <a:ext cx="8610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Sequence Number (SSN)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distinguish between different data chunks belonging to the same stream, SCTP uses SSNs.</a:t>
            </a:r>
            <a:endParaRPr/>
          </a:p>
          <a:p>
            <a:pPr indent="-18795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SCTP, data are carried as data chunks, control information as control chunks.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Several control chunks and data chunks can be packed together in a packet.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 has segments; SCTP has packets.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Packet</a:t>
            </a:r>
            <a:endParaRPr/>
          </a:p>
        </p:txBody>
      </p:sp>
      <p:pic>
        <p:nvPicPr>
          <p:cNvPr id="214" name="Google Shape;21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1905000"/>
            <a:ext cx="7051675" cy="381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16" name="Google Shape;216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7848600" y="2438400"/>
            <a:ext cx="129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12 Bytes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association may send many packets, a packet may contain several chunks, and chunks may belong to different streams.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990600" y="90487"/>
            <a:ext cx="7239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13.4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a TCP segment and an SCTP packet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" y="2293937"/>
            <a:ext cx="8948737" cy="283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A	-------------------------- &gt; Process B</a:t>
            </a:r>
            <a:endParaRPr/>
          </a:p>
          <a:p>
            <a:pPr indent="-251459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 messages in three streams.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four messages are in the first stream, second three messages are in the second stream, last four messages are in the third stream. </a:t>
            </a:r>
            <a:endParaRPr/>
          </a:p>
          <a:p>
            <a:pPr indent="-251459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that each message fits into one data chunk.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we have 11 data chunks in three streams.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three data chunks per packet - four packets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13.5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Packet, data chunks, and streams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78025"/>
            <a:ext cx="8034337" cy="3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914400" y="690562"/>
            <a:ext cx="6858000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chunks are identified by three identifiers: TSN, SI, and SSN.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TSN is a cumulative number identifying the association;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defines the stream;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 defines the chunk in a stream.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SCTP, acknowledgment numbers are used to acknowledge only data chunks;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 chunks are acknowledged by other control chunks if necessary.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762000" y="228600"/>
            <a:ext cx="2057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1524000" y="2819400"/>
            <a:ext cx="6562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SCTP PACKET FORMAT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13.1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protocol suite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885825"/>
            <a:ext cx="7231062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13.6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SCTP packet format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575" y="1600200"/>
            <a:ext cx="64992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13.7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header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1360487"/>
            <a:ext cx="7367587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701675" y="3362325"/>
            <a:ext cx="75565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Verification Tag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that matches a packet to an association.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Serves as an identifier for the association and repeated in every packet during association.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13.8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layout of a chunk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1052512"/>
            <a:ext cx="81629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 txBox="1"/>
          <p:nvPr/>
        </p:nvSpPr>
        <p:spPr>
          <a:xfrm>
            <a:off x="466725" y="3251200"/>
            <a:ext cx="81788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Defines 256 types of chunks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Flag :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 special flags that a particular chunk may need.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 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Length of chunk includes Type, Flag and Length.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 of padding not included in calculation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not multiple of 4, receiver knows there is padding.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381000" y="228600"/>
            <a:ext cx="2640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13.2 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Chunks</a:t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" y="674687"/>
            <a:ext cx="8574087" cy="557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1536700" y="3124200"/>
            <a:ext cx="6985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SCTP ASSOCIATION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13.19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Four-way handshaking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1" name="Google Shape;3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25" y="1543050"/>
            <a:ext cx="7350125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 txBox="1"/>
          <p:nvPr/>
        </p:nvSpPr>
        <p:spPr>
          <a:xfrm>
            <a:off x="1384300" y="763587"/>
            <a:ext cx="5029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Association Establishment :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1384300" y="6102350"/>
            <a:ext cx="46370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carry state of server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1524000" y="1600200"/>
            <a:ext cx="63246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other chunk is allowed in a packet carrying an INIT or INIT ACK chunk.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COOKIE ECHO or a COOKIE ACK chunk can carry DATA chunks.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SCTP, only DATA chunks consume TSNs;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chunks are the only chunks that are acknowledged.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1143000" y="758825"/>
            <a:ext cx="2438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NOTE: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13.20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transfer</a:t>
            </a: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6" name="Google Shape;3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25" y="685800"/>
            <a:ext cx="6061075" cy="5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13.21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termination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1" name="Google Shape;3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597025"/>
            <a:ext cx="7778750" cy="44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57200" y="1066800"/>
            <a:ext cx="848995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76A5AF"/>
                </a:highlight>
                <a:latin typeface="Tahoma"/>
                <a:ea typeface="Tahoma"/>
                <a:cs typeface="Tahoma"/>
                <a:sym typeface="Tahoma"/>
              </a:rPr>
              <a:t>Stream Control Transmission Protocol (SCTP)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new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reliable, message-oriented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transport-layer protocol.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combines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Tahoma"/>
                <a:ea typeface="Tahoma"/>
                <a:cs typeface="Tahoma"/>
                <a:sym typeface="Tahoma"/>
              </a:rPr>
              <a:t>best features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Tahoma"/>
                <a:ea typeface="Tahoma"/>
                <a:cs typeface="Tahoma"/>
                <a:sym typeface="Tahoma"/>
              </a:rPr>
              <a:t>UDP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TCP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is a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reliable message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oriented protocol. (UDP)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preserves the message boundaries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at the same time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detects lost 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duplicate 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out-of-order 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(TCP)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also has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congestion control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flow control mechanisms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.(TCP)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Services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Tahoma"/>
                <a:ea typeface="Tahoma"/>
                <a:cs typeface="Tahoma"/>
                <a:sym typeface="Tahoma"/>
              </a:rPr>
              <a:t>Process to process Communication</a:t>
            </a:r>
            <a:endParaRPr>
              <a:highlight>
                <a:srgbClr val="B6D7A8"/>
              </a:highlight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uses all well known ports in TCP space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990600" y="2971800"/>
            <a:ext cx="7386637" cy="2598737"/>
            <a:chOff x="288" y="1339"/>
            <a:chExt cx="4653" cy="1637"/>
          </a:xfrm>
        </p:grpSpPr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" y="1800"/>
              <a:ext cx="4641" cy="1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" y="1339"/>
              <a:ext cx="4653" cy="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13.2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Multiple-stream concept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7" y="2133600"/>
            <a:ext cx="8440737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1077912" y="693737"/>
            <a:ext cx="66278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Multiple Streams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Multiple Streams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600200"/>
            <a:ext cx="84899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</a:t>
            </a:r>
            <a:r>
              <a:rPr b="0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allows </a:t>
            </a:r>
            <a:r>
              <a:rPr b="1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multistream service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3200" u="none">
                <a:solidFill>
                  <a:schemeClr val="dk1"/>
                </a:solidFill>
                <a:highlight>
                  <a:srgbClr val="B6D7A8"/>
                </a:highlight>
                <a:latin typeface="Tahoma"/>
                <a:ea typeface="Tahoma"/>
                <a:cs typeface="Tahoma"/>
                <a:sym typeface="Tahoma"/>
              </a:rPr>
              <a:t>each connection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is called </a:t>
            </a:r>
            <a:r>
              <a:rPr b="1" i="0" lang="en-US" sz="3200" u="none">
                <a:solidFill>
                  <a:schemeClr val="dk1"/>
                </a:solidFill>
                <a:highlight>
                  <a:srgbClr val="B6D7A8"/>
                </a:highlight>
                <a:latin typeface="Tahoma"/>
                <a:ea typeface="Tahoma"/>
                <a:cs typeface="Tahoma"/>
                <a:sym typeface="Tahoma"/>
              </a:rPr>
              <a:t>association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SCTP terminology.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one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streams is </a:t>
            </a:r>
            <a:r>
              <a:rPr b="0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blocked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</a:t>
            </a:r>
            <a:r>
              <a:rPr b="0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other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streams can </a:t>
            </a:r>
            <a:r>
              <a:rPr b="0" i="0" lang="en-US" sz="3200" u="none">
                <a:solidFill>
                  <a:schemeClr val="dk1"/>
                </a:solidFill>
                <a:highlight>
                  <a:srgbClr val="93C47D"/>
                </a:highlight>
                <a:latin typeface="Tahoma"/>
                <a:ea typeface="Tahoma"/>
                <a:cs typeface="Tahoma"/>
                <a:sym typeface="Tahoma"/>
              </a:rPr>
              <a:t>still deliver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their data.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Multihoming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sending and receiving host can define multiple IP addresses in each end for an association.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this, when one path fails, another interface can be used for data delivery without interruption.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fault-tolerant feature is very helpful when we are sending and receiving a real-time payload such as Internet telephony.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13.3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Multihoming concept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" y="3702050"/>
            <a:ext cx="8016875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636587" y="1524000"/>
            <a:ext cx="78232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current implementation of SCTP, only one pair of IP addresses can be chosen for normal communication; the alternative is used if the main choice fails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SCTP does not allow load sharing between different paths.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SCTP Services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Duplex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oriented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Reliable Service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