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3" r:id="rId3"/>
  </p:sldMasterIdLst>
  <p:notesMasterIdLst>
    <p:notesMasterId r:id="rId12"/>
  </p:notesMasterIdLst>
  <p:sldIdLst>
    <p:sldId id="256" r:id="rId4"/>
    <p:sldId id="265" r:id="rId5"/>
    <p:sldId id="266" r:id="rId6"/>
    <p:sldId id="267" r:id="rId7"/>
    <p:sldId id="259" r:id="rId8"/>
    <p:sldId id="268" r:id="rId9"/>
    <p:sldId id="264" r:id="rId10"/>
    <p:sldId id="269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62" autoAdjust="0"/>
  </p:normalViewPr>
  <p:slideViewPr>
    <p:cSldViewPr>
      <p:cViewPr>
        <p:scale>
          <a:sx n="80" d="100"/>
          <a:sy n="80" d="100"/>
        </p:scale>
        <p:origin x="-876" y="3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C74D89-8258-487F-8A7F-C2478102CF16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E15434-B51F-47C6-BFCD-B7B6589FAB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0248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DB7E4-B12F-41BB-A14F-2010F4EA620E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04C26-A66D-4CFE-896A-8CB8F05CB4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8888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DB7E4-B12F-41BB-A14F-2010F4EA620E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04C26-A66D-4CFE-896A-8CB8F05CB4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0875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DB7E4-B12F-41BB-A14F-2010F4EA620E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04C26-A66D-4CFE-896A-8CB8F05CB4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42636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0"/>
          <p:cNvGrpSpPr>
            <a:grpSpLocks/>
          </p:cNvGrpSpPr>
          <p:nvPr/>
        </p:nvGrpSpPr>
        <p:grpSpPr bwMode="auto">
          <a:xfrm>
            <a:off x="-382588" y="0"/>
            <a:ext cx="9932988" cy="6858000"/>
            <a:chOff x="-382404" y="0"/>
            <a:chExt cx="9932332" cy="6858000"/>
          </a:xfrm>
        </p:grpSpPr>
        <p:grpSp>
          <p:nvGrpSpPr>
            <p:cNvPr id="5" name="Group 44"/>
            <p:cNvGrpSpPr>
              <a:grpSpLocks/>
            </p:cNvGrpSpPr>
            <p:nvPr/>
          </p:nvGrpSpPr>
          <p:grpSpPr bwMode="auto"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28" name="Group 4"/>
              <p:cNvGrpSpPr>
                <a:grpSpLocks/>
              </p:cNvGrpSpPr>
              <p:nvPr/>
            </p:nvGrpSpPr>
            <p:grpSpPr bwMode="auto"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40" name="Rectangle 39"/>
                <p:cNvSpPr/>
                <p:nvPr/>
              </p:nvSpPr>
              <p:spPr>
                <a:xfrm>
                  <a:off x="914499" y="0"/>
                  <a:ext cx="1600094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1" name="Rectangle 2"/>
                <p:cNvSpPr/>
                <p:nvPr/>
              </p:nvSpPr>
              <p:spPr>
                <a:xfrm>
                  <a:off x="159" y="0"/>
                  <a:ext cx="45717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2" name="Rectangle 3"/>
                <p:cNvSpPr/>
                <p:nvPr/>
              </p:nvSpPr>
              <p:spPr>
                <a:xfrm>
                  <a:off x="228744" y="0"/>
                  <a:ext cx="76195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9" name="Group 5"/>
              <p:cNvGrpSpPr>
                <a:grpSpLocks/>
              </p:cNvGrpSpPr>
              <p:nvPr/>
            </p:nvGrpSpPr>
            <p:grpSpPr bwMode="auto"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37" name="Rectangle 36"/>
                <p:cNvSpPr/>
                <p:nvPr/>
              </p:nvSpPr>
              <p:spPr>
                <a:xfrm>
                  <a:off x="913836" y="0"/>
                  <a:ext cx="1600094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-504" y="0"/>
                  <a:ext cx="45717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228081" y="0"/>
                  <a:ext cx="76195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0" name="Group 9"/>
              <p:cNvGrpSpPr>
                <a:grpSpLocks/>
              </p:cNvGrpSpPr>
              <p:nvPr/>
            </p:nvGrpSpPr>
            <p:grpSpPr bwMode="auto"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34" name="Rectangle 33"/>
                <p:cNvSpPr/>
                <p:nvPr/>
              </p:nvSpPr>
              <p:spPr>
                <a:xfrm>
                  <a:off x="914785" y="0"/>
                  <a:ext cx="1600094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5" name="Rectangle 34"/>
                <p:cNvSpPr/>
                <p:nvPr/>
              </p:nvSpPr>
              <p:spPr>
                <a:xfrm>
                  <a:off x="445" y="0"/>
                  <a:ext cx="45717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6" name="Rectangle 35"/>
                <p:cNvSpPr/>
                <p:nvPr/>
              </p:nvSpPr>
              <p:spPr>
                <a:xfrm>
                  <a:off x="229030" y="0"/>
                  <a:ext cx="76195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31" name="Rectangle 30"/>
              <p:cNvSpPr/>
              <p:nvPr/>
            </p:nvSpPr>
            <p:spPr>
              <a:xfrm>
                <a:off x="3809907" y="0"/>
                <a:ext cx="2819214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2895568" y="0"/>
                <a:ext cx="45717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3124153" y="0"/>
                <a:ext cx="76195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" name="Freeform 5"/>
            <p:cNvSpPr/>
            <p:nvPr/>
          </p:nvSpPr>
          <p:spPr>
            <a:xfrm>
              <a:off x="-12540" y="5035550"/>
              <a:ext cx="9144984" cy="1174750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7" name="Freeform 6"/>
            <p:cNvSpPr/>
            <p:nvPr/>
          </p:nvSpPr>
          <p:spPr>
            <a:xfrm>
              <a:off x="-12540" y="3467100"/>
              <a:ext cx="9144984" cy="890588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" name="Freeform 7"/>
            <p:cNvSpPr/>
            <p:nvPr/>
          </p:nvSpPr>
          <p:spPr>
            <a:xfrm>
              <a:off x="-23653" y="5640388"/>
              <a:ext cx="3004940" cy="1211262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>
              <a:off x="-12540" y="5284788"/>
              <a:ext cx="9144984" cy="1477962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9"/>
            <p:cNvSpPr/>
            <p:nvPr/>
          </p:nvSpPr>
          <p:spPr>
            <a:xfrm>
              <a:off x="2136793" y="5132388"/>
              <a:ext cx="6982952" cy="171926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" name="Hexagon 10"/>
            <p:cNvSpPr/>
            <p:nvPr/>
          </p:nvSpPr>
          <p:spPr>
            <a:xfrm rot="1800000">
              <a:off x="2995574" y="2859088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Hexagon 11"/>
            <p:cNvSpPr/>
            <p:nvPr/>
          </p:nvSpPr>
          <p:spPr>
            <a:xfrm rot="1800000">
              <a:off x="3719426" y="412591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Hexagon 12"/>
            <p:cNvSpPr/>
            <p:nvPr/>
          </p:nvSpPr>
          <p:spPr>
            <a:xfrm rot="1800000">
              <a:off x="3728950" y="159226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" name="Hexagon 13"/>
            <p:cNvSpPr/>
            <p:nvPr/>
          </p:nvSpPr>
          <p:spPr>
            <a:xfrm rot="1800000">
              <a:off x="2976525" y="325438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5" name="Hexagon 14"/>
            <p:cNvSpPr/>
            <p:nvPr/>
          </p:nvSpPr>
          <p:spPr>
            <a:xfrm rot="1800000">
              <a:off x="4462327" y="538321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" name="Freeform 15"/>
            <p:cNvSpPr/>
            <p:nvPr/>
          </p:nvSpPr>
          <p:spPr>
            <a:xfrm rot="1800000">
              <a:off x="-382404" y="4202113"/>
              <a:ext cx="1261980" cy="1387475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7" name="Hexagon 16"/>
            <p:cNvSpPr/>
            <p:nvPr/>
          </p:nvSpPr>
          <p:spPr>
            <a:xfrm rot="1800000">
              <a:off x="23970" y="540226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" name="Hexagon 17"/>
            <p:cNvSpPr/>
            <p:nvPr/>
          </p:nvSpPr>
          <p:spPr>
            <a:xfrm rot="1800000">
              <a:off x="52543" y="284956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Hexagon 18"/>
            <p:cNvSpPr/>
            <p:nvPr/>
          </p:nvSpPr>
          <p:spPr>
            <a:xfrm rot="1800000">
              <a:off x="776395" y="412591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0" name="Hexagon 19"/>
            <p:cNvSpPr/>
            <p:nvPr/>
          </p:nvSpPr>
          <p:spPr>
            <a:xfrm rot="1800000">
              <a:off x="1509772" y="5411788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1" name="Hexagon 20"/>
            <p:cNvSpPr/>
            <p:nvPr/>
          </p:nvSpPr>
          <p:spPr>
            <a:xfrm rot="1800000">
              <a:off x="1528821" y="2859088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" name="Hexagon 21"/>
            <p:cNvSpPr/>
            <p:nvPr/>
          </p:nvSpPr>
          <p:spPr>
            <a:xfrm rot="1800000">
              <a:off x="795444" y="1563688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3" name="Hexagon 22"/>
            <p:cNvSpPr/>
            <p:nvPr/>
          </p:nvSpPr>
          <p:spPr>
            <a:xfrm rot="1800000">
              <a:off x="6806909" y="4144963"/>
              <a:ext cx="1600094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4" name="Hexagon 23"/>
            <p:cNvSpPr/>
            <p:nvPr/>
          </p:nvSpPr>
          <p:spPr>
            <a:xfrm rot="1800000">
              <a:off x="7549810" y="5421313"/>
              <a:ext cx="1600094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5" name="Hexagon 24"/>
            <p:cNvSpPr/>
            <p:nvPr/>
          </p:nvSpPr>
          <p:spPr>
            <a:xfrm rot="1800000">
              <a:off x="7549810" y="2868613"/>
              <a:ext cx="1600094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6" name="Freeform 25"/>
            <p:cNvSpPr/>
            <p:nvPr/>
          </p:nvSpPr>
          <p:spPr>
            <a:xfrm rot="1800000">
              <a:off x="8306998" y="4056063"/>
              <a:ext cx="1242930" cy="1387475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7" name="Freeform 26"/>
            <p:cNvSpPr/>
            <p:nvPr/>
          </p:nvSpPr>
          <p:spPr>
            <a:xfrm rot="1800000">
              <a:off x="8306998" y="1511300"/>
              <a:ext cx="1241343" cy="1389063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3" name="Rectangle 42"/>
          <p:cNvSpPr/>
          <p:nvPr/>
        </p:nvSpPr>
        <p:spPr>
          <a:xfrm>
            <a:off x="4560888" y="-22225"/>
            <a:ext cx="3679825" cy="6272213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649788" y="-22225"/>
            <a:ext cx="3505200" cy="23129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651375" y="6088063"/>
            <a:ext cx="3505200" cy="82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651375" y="6088063"/>
            <a:ext cx="3505200" cy="82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7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688" y="1516063"/>
            <a:ext cx="2133600" cy="752475"/>
          </a:xfrm>
        </p:spPr>
        <p:txBody>
          <a:bodyPr anchor="b"/>
          <a:lstStyle>
            <a:lvl1pPr algn="l">
              <a:defRPr sz="2400"/>
            </a:lvl1pPr>
          </a:lstStyle>
          <a:p>
            <a:pPr>
              <a:defRPr/>
            </a:pPr>
            <a:fld id="{D809350B-AD50-464E-8FBF-47CE8BB5D060}" type="datetime1">
              <a:rPr lang="en-US"/>
              <a:pPr>
                <a:defRPr/>
              </a:pPr>
              <a:t>8/13/2024</a:t>
            </a:fld>
            <a:endParaRPr lang="en-US" dirty="0"/>
          </a:p>
        </p:txBody>
      </p:sp>
      <p:sp>
        <p:nvSpPr>
          <p:cNvPr id="4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838" y="5719763"/>
            <a:ext cx="283051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r>
              <a:rPr lang="en-US">
                <a:solidFill>
                  <a:srgbClr val="94C600"/>
                </a:solidFill>
              </a:rPr>
              <a:t>Prof. Shweta Dhawan Chachra</a:t>
            </a:r>
            <a:endParaRPr lang="en-US" dirty="0">
              <a:solidFill>
                <a:srgbClr val="94C600"/>
              </a:solidFill>
            </a:endParaRPr>
          </a:p>
        </p:txBody>
      </p:sp>
      <p:sp>
        <p:nvSpPr>
          <p:cNvPr id="4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788" y="5719763"/>
            <a:ext cx="642937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6873762C-4E84-4B6A-9EC2-E46063A50232}" type="slidenum">
              <a:rPr lang="en-US">
                <a:solidFill>
                  <a:srgbClr val="94C6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94C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7425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1D0571-C473-4E58-A889-D862FD40D964}" type="datetime1">
              <a:rPr lang="en-US"/>
              <a:pPr>
                <a:defRPr/>
              </a:pPr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94C600"/>
                </a:solidFill>
              </a:rPr>
              <a:t>Prof. Shweta Dhawan Chachra</a:t>
            </a:r>
            <a:endParaRPr lang="en-US" dirty="0">
              <a:solidFill>
                <a:srgbClr val="94C6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7F405D-D69E-4CCD-A9B3-CD7384EB81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376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2B44BF-C914-4058-8A5B-860A70AE41E6}" type="datetime1">
              <a:rPr lang="en-US"/>
              <a:pPr>
                <a:defRPr/>
              </a:pPr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94C600"/>
                </a:solidFill>
              </a:rPr>
              <a:t>Prof. Shweta Dhawan Chachra</a:t>
            </a:r>
            <a:endParaRPr lang="en-US" dirty="0">
              <a:solidFill>
                <a:srgbClr val="94C6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563337-5B90-449B-A84E-1CB5353BA3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7472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343F1C-177D-493C-B3BF-AE0CB5AE5B63}" type="datetime1">
              <a:rPr lang="en-US"/>
              <a:pPr>
                <a:defRPr/>
              </a:pPr>
              <a:t>8/13/2024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94C600"/>
                </a:solidFill>
              </a:rPr>
              <a:t>Prof. Shweta Dhawan Chachra</a:t>
            </a:r>
            <a:endParaRPr lang="en-US" dirty="0">
              <a:solidFill>
                <a:srgbClr val="94C600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C50DA8-3D02-483B-B0CE-23CC9CFF2C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2401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138FF0-C9BD-48EC-B648-2C433F336ACD}" type="datetime1">
              <a:rPr lang="en-US"/>
              <a:pPr>
                <a:defRPr/>
              </a:pPr>
              <a:t>8/13/2024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94C600"/>
                </a:solidFill>
              </a:rPr>
              <a:t>Prof. Shweta Dhawan Chachra</a:t>
            </a:r>
            <a:endParaRPr lang="en-US" dirty="0">
              <a:solidFill>
                <a:srgbClr val="94C600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938615-EB88-4A47-94DE-4AE3A633B9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9505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68A2EC-AEDC-47BF-BC9B-4A6DDFC9AC4A}" type="datetime1">
              <a:rPr lang="en-US"/>
              <a:pPr>
                <a:defRPr/>
              </a:pPr>
              <a:t>8/13/2024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94C600"/>
                </a:solidFill>
              </a:rPr>
              <a:t>Prof. Shweta Dhawan Chachra</a:t>
            </a:r>
            <a:endParaRPr lang="en-US" dirty="0">
              <a:solidFill>
                <a:srgbClr val="94C600"/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5E7AE8-BF74-415B-B168-31858609F4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7067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4BCA8B-9802-4F9D-8401-C1B78A4CD5AF}" type="datetime1">
              <a:rPr lang="en-US"/>
              <a:pPr>
                <a:defRPr/>
              </a:pPr>
              <a:t>8/13/2024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94C600"/>
                </a:solidFill>
              </a:rPr>
              <a:t>Prof. Shweta Dhawan Chachra</a:t>
            </a:r>
            <a:endParaRPr lang="en-US" dirty="0">
              <a:solidFill>
                <a:srgbClr val="94C600"/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F643D0-5FCE-4A55-875B-D51DE53AC5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0904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60"/>
          <p:cNvGrpSpPr>
            <a:grpSpLocks/>
          </p:cNvGrpSpPr>
          <p:nvPr/>
        </p:nvGrpSpPr>
        <p:grpSpPr bwMode="auto">
          <a:xfrm>
            <a:off x="-382588" y="0"/>
            <a:ext cx="9932988" cy="6858000"/>
            <a:chOff x="-382404" y="0"/>
            <a:chExt cx="9932332" cy="6858000"/>
          </a:xfrm>
        </p:grpSpPr>
        <p:grpSp>
          <p:nvGrpSpPr>
            <p:cNvPr id="6" name="Group 61"/>
            <p:cNvGrpSpPr>
              <a:grpSpLocks/>
            </p:cNvGrpSpPr>
            <p:nvPr/>
          </p:nvGrpSpPr>
          <p:grpSpPr bwMode="auto"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29" name="Group 4"/>
              <p:cNvGrpSpPr>
                <a:grpSpLocks/>
              </p:cNvGrpSpPr>
              <p:nvPr/>
            </p:nvGrpSpPr>
            <p:grpSpPr bwMode="auto"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41" name="Rectangle 40"/>
                <p:cNvSpPr/>
                <p:nvPr/>
              </p:nvSpPr>
              <p:spPr>
                <a:xfrm>
                  <a:off x="914499" y="0"/>
                  <a:ext cx="1600094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2" name="Rectangle 2"/>
                <p:cNvSpPr/>
                <p:nvPr/>
              </p:nvSpPr>
              <p:spPr>
                <a:xfrm>
                  <a:off x="159" y="0"/>
                  <a:ext cx="45717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3" name="Rectangle 3"/>
                <p:cNvSpPr/>
                <p:nvPr/>
              </p:nvSpPr>
              <p:spPr>
                <a:xfrm>
                  <a:off x="228744" y="0"/>
                  <a:ext cx="76195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0" name="Group 5"/>
              <p:cNvGrpSpPr>
                <a:grpSpLocks/>
              </p:cNvGrpSpPr>
              <p:nvPr/>
            </p:nvGrpSpPr>
            <p:grpSpPr bwMode="auto"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38" name="Rectangle 37"/>
                <p:cNvSpPr/>
                <p:nvPr/>
              </p:nvSpPr>
              <p:spPr>
                <a:xfrm>
                  <a:off x="913836" y="0"/>
                  <a:ext cx="1600094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-504" y="0"/>
                  <a:ext cx="45717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228081" y="0"/>
                  <a:ext cx="76195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1" name="Group 9"/>
              <p:cNvGrpSpPr>
                <a:grpSpLocks/>
              </p:cNvGrpSpPr>
              <p:nvPr/>
            </p:nvGrpSpPr>
            <p:grpSpPr bwMode="auto"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35" name="Rectangle 34"/>
                <p:cNvSpPr/>
                <p:nvPr/>
              </p:nvSpPr>
              <p:spPr>
                <a:xfrm>
                  <a:off x="914785" y="0"/>
                  <a:ext cx="1600094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6" name="Rectangle 35"/>
                <p:cNvSpPr/>
                <p:nvPr/>
              </p:nvSpPr>
              <p:spPr>
                <a:xfrm>
                  <a:off x="445" y="0"/>
                  <a:ext cx="45717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229030" y="0"/>
                  <a:ext cx="76195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32" name="Rectangle 31"/>
              <p:cNvSpPr/>
              <p:nvPr/>
            </p:nvSpPr>
            <p:spPr>
              <a:xfrm>
                <a:off x="3809907" y="0"/>
                <a:ext cx="2819214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2895568" y="0"/>
                <a:ext cx="45717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3124153" y="0"/>
                <a:ext cx="76195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Freeform 6"/>
            <p:cNvSpPr/>
            <p:nvPr/>
          </p:nvSpPr>
          <p:spPr>
            <a:xfrm>
              <a:off x="-12540" y="5035550"/>
              <a:ext cx="9144984" cy="1174750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" name="Freeform 7"/>
            <p:cNvSpPr/>
            <p:nvPr/>
          </p:nvSpPr>
          <p:spPr>
            <a:xfrm>
              <a:off x="-12540" y="3467100"/>
              <a:ext cx="9144984" cy="890588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>
              <a:off x="-23653" y="5640388"/>
              <a:ext cx="3004940" cy="1211262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9"/>
            <p:cNvSpPr/>
            <p:nvPr/>
          </p:nvSpPr>
          <p:spPr>
            <a:xfrm>
              <a:off x="-12540" y="5284788"/>
              <a:ext cx="9144984" cy="1477962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10"/>
            <p:cNvSpPr/>
            <p:nvPr/>
          </p:nvSpPr>
          <p:spPr>
            <a:xfrm>
              <a:off x="2136793" y="5132388"/>
              <a:ext cx="6982952" cy="171926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" name="Hexagon 11"/>
            <p:cNvSpPr/>
            <p:nvPr/>
          </p:nvSpPr>
          <p:spPr>
            <a:xfrm rot="1800000">
              <a:off x="2995574" y="2859088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Hexagon 12"/>
            <p:cNvSpPr/>
            <p:nvPr/>
          </p:nvSpPr>
          <p:spPr>
            <a:xfrm rot="1800000">
              <a:off x="3719426" y="412591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" name="Hexagon 13"/>
            <p:cNvSpPr/>
            <p:nvPr/>
          </p:nvSpPr>
          <p:spPr>
            <a:xfrm rot="1800000">
              <a:off x="3728950" y="159226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5" name="Hexagon 14"/>
            <p:cNvSpPr/>
            <p:nvPr/>
          </p:nvSpPr>
          <p:spPr>
            <a:xfrm rot="1800000">
              <a:off x="2976525" y="325438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" name="Hexagon 15"/>
            <p:cNvSpPr/>
            <p:nvPr/>
          </p:nvSpPr>
          <p:spPr>
            <a:xfrm rot="1800000">
              <a:off x="4462327" y="538321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7" name="Freeform 16"/>
            <p:cNvSpPr/>
            <p:nvPr/>
          </p:nvSpPr>
          <p:spPr>
            <a:xfrm rot="1800000">
              <a:off x="-382404" y="4202113"/>
              <a:ext cx="1261980" cy="1387475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" name="Hexagon 17"/>
            <p:cNvSpPr/>
            <p:nvPr/>
          </p:nvSpPr>
          <p:spPr>
            <a:xfrm rot="1800000">
              <a:off x="23970" y="540226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Hexagon 18"/>
            <p:cNvSpPr/>
            <p:nvPr/>
          </p:nvSpPr>
          <p:spPr>
            <a:xfrm rot="1800000">
              <a:off x="52543" y="284956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0" name="Hexagon 19"/>
            <p:cNvSpPr/>
            <p:nvPr/>
          </p:nvSpPr>
          <p:spPr>
            <a:xfrm rot="1800000">
              <a:off x="776395" y="412591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1" name="Hexagon 20"/>
            <p:cNvSpPr/>
            <p:nvPr/>
          </p:nvSpPr>
          <p:spPr>
            <a:xfrm rot="1800000">
              <a:off x="1509772" y="5411788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" name="Hexagon 21"/>
            <p:cNvSpPr/>
            <p:nvPr/>
          </p:nvSpPr>
          <p:spPr>
            <a:xfrm rot="1800000">
              <a:off x="1528821" y="2859088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3" name="Hexagon 22"/>
            <p:cNvSpPr/>
            <p:nvPr/>
          </p:nvSpPr>
          <p:spPr>
            <a:xfrm rot="1800000">
              <a:off x="795444" y="1563688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4" name="Hexagon 23"/>
            <p:cNvSpPr/>
            <p:nvPr/>
          </p:nvSpPr>
          <p:spPr>
            <a:xfrm rot="1800000">
              <a:off x="6806909" y="4144963"/>
              <a:ext cx="1600094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5" name="Hexagon 24"/>
            <p:cNvSpPr/>
            <p:nvPr/>
          </p:nvSpPr>
          <p:spPr>
            <a:xfrm rot="1800000">
              <a:off x="7549810" y="5421313"/>
              <a:ext cx="1600094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6" name="Hexagon 25"/>
            <p:cNvSpPr/>
            <p:nvPr/>
          </p:nvSpPr>
          <p:spPr>
            <a:xfrm rot="1800000">
              <a:off x="7549810" y="2868613"/>
              <a:ext cx="1600094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7" name="Freeform 26"/>
            <p:cNvSpPr/>
            <p:nvPr/>
          </p:nvSpPr>
          <p:spPr>
            <a:xfrm rot="1800000">
              <a:off x="8306998" y="4056063"/>
              <a:ext cx="1242930" cy="1387475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8" name="Freeform 27"/>
            <p:cNvSpPr/>
            <p:nvPr/>
          </p:nvSpPr>
          <p:spPr>
            <a:xfrm rot="1800000">
              <a:off x="8306998" y="1511300"/>
              <a:ext cx="1241343" cy="1389063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4" name="Rectangle 43"/>
          <p:cNvSpPr/>
          <p:nvPr/>
        </p:nvSpPr>
        <p:spPr>
          <a:xfrm>
            <a:off x="4560888" y="-22225"/>
            <a:ext cx="3679825" cy="6272213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649788" y="-22225"/>
            <a:ext cx="3505200" cy="6238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904875" y="601663"/>
            <a:ext cx="3562350" cy="56483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651375" y="6088063"/>
            <a:ext cx="3505200" cy="82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352088-EED0-4E51-9821-2E1C69825339}" type="datetime1">
              <a:rPr lang="en-US"/>
              <a:pPr>
                <a:defRPr/>
              </a:pPr>
              <a:t>8/13/2024</a:t>
            </a:fld>
            <a:endParaRPr lang="en-US"/>
          </a:p>
        </p:txBody>
      </p:sp>
      <p:sp>
        <p:nvSpPr>
          <p:cNvPr id="49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6FDFD8-37C0-4D7B-9749-B8BF30B0D1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0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4641850" y="5724525"/>
            <a:ext cx="3492500" cy="365125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94C600"/>
                </a:solidFill>
              </a:rPr>
              <a:t>Prof. Shweta Dhawan Chachra</a:t>
            </a:r>
            <a:endParaRPr lang="en-US" dirty="0">
              <a:solidFill>
                <a:srgbClr val="94C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510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DB7E4-B12F-41BB-A14F-2010F4EA620E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04C26-A66D-4CFE-896A-8CB8F05CB4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93798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60"/>
          <p:cNvGrpSpPr>
            <a:grpSpLocks/>
          </p:cNvGrpSpPr>
          <p:nvPr/>
        </p:nvGrpSpPr>
        <p:grpSpPr bwMode="auto">
          <a:xfrm>
            <a:off x="-382588" y="0"/>
            <a:ext cx="9932988" cy="6858000"/>
            <a:chOff x="-382404" y="0"/>
            <a:chExt cx="9932332" cy="6858000"/>
          </a:xfrm>
        </p:grpSpPr>
        <p:grpSp>
          <p:nvGrpSpPr>
            <p:cNvPr id="6" name="Group 61"/>
            <p:cNvGrpSpPr>
              <a:grpSpLocks/>
            </p:cNvGrpSpPr>
            <p:nvPr/>
          </p:nvGrpSpPr>
          <p:grpSpPr bwMode="auto"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29" name="Group 4"/>
              <p:cNvGrpSpPr>
                <a:grpSpLocks/>
              </p:cNvGrpSpPr>
              <p:nvPr/>
            </p:nvGrpSpPr>
            <p:grpSpPr bwMode="auto"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41" name="Rectangle 40"/>
                <p:cNvSpPr/>
                <p:nvPr/>
              </p:nvSpPr>
              <p:spPr>
                <a:xfrm>
                  <a:off x="914499" y="0"/>
                  <a:ext cx="1600094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2" name="Rectangle 2"/>
                <p:cNvSpPr/>
                <p:nvPr/>
              </p:nvSpPr>
              <p:spPr>
                <a:xfrm>
                  <a:off x="159" y="0"/>
                  <a:ext cx="45717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3" name="Rectangle 3"/>
                <p:cNvSpPr/>
                <p:nvPr/>
              </p:nvSpPr>
              <p:spPr>
                <a:xfrm>
                  <a:off x="228744" y="0"/>
                  <a:ext cx="76195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0" name="Group 5"/>
              <p:cNvGrpSpPr>
                <a:grpSpLocks/>
              </p:cNvGrpSpPr>
              <p:nvPr/>
            </p:nvGrpSpPr>
            <p:grpSpPr bwMode="auto"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38" name="Rectangle 37"/>
                <p:cNvSpPr/>
                <p:nvPr/>
              </p:nvSpPr>
              <p:spPr>
                <a:xfrm>
                  <a:off x="913836" y="0"/>
                  <a:ext cx="1600094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-504" y="0"/>
                  <a:ext cx="45717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228081" y="0"/>
                  <a:ext cx="76195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1" name="Group 9"/>
              <p:cNvGrpSpPr>
                <a:grpSpLocks/>
              </p:cNvGrpSpPr>
              <p:nvPr/>
            </p:nvGrpSpPr>
            <p:grpSpPr bwMode="auto"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35" name="Rectangle 34"/>
                <p:cNvSpPr/>
                <p:nvPr/>
              </p:nvSpPr>
              <p:spPr>
                <a:xfrm>
                  <a:off x="914785" y="0"/>
                  <a:ext cx="1600094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6" name="Rectangle 35"/>
                <p:cNvSpPr/>
                <p:nvPr/>
              </p:nvSpPr>
              <p:spPr>
                <a:xfrm>
                  <a:off x="445" y="0"/>
                  <a:ext cx="45717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229030" y="0"/>
                  <a:ext cx="76195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32" name="Rectangle 31"/>
              <p:cNvSpPr/>
              <p:nvPr/>
            </p:nvSpPr>
            <p:spPr>
              <a:xfrm>
                <a:off x="3809907" y="0"/>
                <a:ext cx="2819214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2895568" y="0"/>
                <a:ext cx="45717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3124153" y="0"/>
                <a:ext cx="76195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Freeform 6"/>
            <p:cNvSpPr/>
            <p:nvPr/>
          </p:nvSpPr>
          <p:spPr>
            <a:xfrm>
              <a:off x="-12540" y="5035550"/>
              <a:ext cx="9144984" cy="1174750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" name="Freeform 7"/>
            <p:cNvSpPr/>
            <p:nvPr/>
          </p:nvSpPr>
          <p:spPr>
            <a:xfrm>
              <a:off x="-12540" y="3467100"/>
              <a:ext cx="9144984" cy="890588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>
              <a:off x="-23653" y="5640388"/>
              <a:ext cx="3004940" cy="1211262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9"/>
            <p:cNvSpPr/>
            <p:nvPr/>
          </p:nvSpPr>
          <p:spPr>
            <a:xfrm>
              <a:off x="-12540" y="5284788"/>
              <a:ext cx="9144984" cy="1477962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10"/>
            <p:cNvSpPr/>
            <p:nvPr/>
          </p:nvSpPr>
          <p:spPr>
            <a:xfrm>
              <a:off x="2136793" y="5132388"/>
              <a:ext cx="6982952" cy="171926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" name="Hexagon 11"/>
            <p:cNvSpPr/>
            <p:nvPr/>
          </p:nvSpPr>
          <p:spPr>
            <a:xfrm rot="1800000">
              <a:off x="2995574" y="2859088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Hexagon 12"/>
            <p:cNvSpPr/>
            <p:nvPr/>
          </p:nvSpPr>
          <p:spPr>
            <a:xfrm rot="1800000">
              <a:off x="3719426" y="412591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" name="Hexagon 13"/>
            <p:cNvSpPr/>
            <p:nvPr/>
          </p:nvSpPr>
          <p:spPr>
            <a:xfrm rot="1800000">
              <a:off x="3728950" y="159226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5" name="Hexagon 14"/>
            <p:cNvSpPr/>
            <p:nvPr/>
          </p:nvSpPr>
          <p:spPr>
            <a:xfrm rot="1800000">
              <a:off x="2976525" y="325438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" name="Hexagon 15"/>
            <p:cNvSpPr/>
            <p:nvPr/>
          </p:nvSpPr>
          <p:spPr>
            <a:xfrm rot="1800000">
              <a:off x="4462327" y="538321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7" name="Freeform 16"/>
            <p:cNvSpPr/>
            <p:nvPr/>
          </p:nvSpPr>
          <p:spPr>
            <a:xfrm rot="1800000">
              <a:off x="-382404" y="4202113"/>
              <a:ext cx="1261980" cy="1387475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" name="Hexagon 17"/>
            <p:cNvSpPr/>
            <p:nvPr/>
          </p:nvSpPr>
          <p:spPr>
            <a:xfrm rot="1800000">
              <a:off x="23970" y="540226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Hexagon 18"/>
            <p:cNvSpPr/>
            <p:nvPr/>
          </p:nvSpPr>
          <p:spPr>
            <a:xfrm rot="1800000">
              <a:off x="52543" y="284956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0" name="Hexagon 19"/>
            <p:cNvSpPr/>
            <p:nvPr/>
          </p:nvSpPr>
          <p:spPr>
            <a:xfrm rot="1800000">
              <a:off x="776395" y="412591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1" name="Hexagon 20"/>
            <p:cNvSpPr/>
            <p:nvPr/>
          </p:nvSpPr>
          <p:spPr>
            <a:xfrm rot="1800000">
              <a:off x="1509772" y="5411788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" name="Hexagon 21"/>
            <p:cNvSpPr/>
            <p:nvPr/>
          </p:nvSpPr>
          <p:spPr>
            <a:xfrm rot="1800000">
              <a:off x="1528821" y="2859088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3" name="Hexagon 22"/>
            <p:cNvSpPr/>
            <p:nvPr/>
          </p:nvSpPr>
          <p:spPr>
            <a:xfrm rot="1800000">
              <a:off x="795444" y="1563688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4" name="Hexagon 23"/>
            <p:cNvSpPr/>
            <p:nvPr/>
          </p:nvSpPr>
          <p:spPr>
            <a:xfrm rot="1800000">
              <a:off x="6806909" y="4144963"/>
              <a:ext cx="1600094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5" name="Hexagon 24"/>
            <p:cNvSpPr/>
            <p:nvPr/>
          </p:nvSpPr>
          <p:spPr>
            <a:xfrm rot="1800000">
              <a:off x="7549810" y="5421313"/>
              <a:ext cx="1600094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6" name="Hexagon 25"/>
            <p:cNvSpPr/>
            <p:nvPr/>
          </p:nvSpPr>
          <p:spPr>
            <a:xfrm rot="1800000">
              <a:off x="7549810" y="2868613"/>
              <a:ext cx="1600094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7" name="Freeform 26"/>
            <p:cNvSpPr/>
            <p:nvPr/>
          </p:nvSpPr>
          <p:spPr>
            <a:xfrm rot="1800000">
              <a:off x="8306998" y="4056063"/>
              <a:ext cx="1242930" cy="1387475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8" name="Freeform 27"/>
            <p:cNvSpPr/>
            <p:nvPr/>
          </p:nvSpPr>
          <p:spPr>
            <a:xfrm rot="1800000">
              <a:off x="8306998" y="1511300"/>
              <a:ext cx="1241343" cy="1389063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4" name="Rectangle 43"/>
          <p:cNvSpPr/>
          <p:nvPr/>
        </p:nvSpPr>
        <p:spPr>
          <a:xfrm>
            <a:off x="4560888" y="-22225"/>
            <a:ext cx="3679825" cy="6272213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649788" y="-22225"/>
            <a:ext cx="3505200" cy="6238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904875" y="601663"/>
            <a:ext cx="3562350" cy="564832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651375" y="6088063"/>
            <a:ext cx="3505200" cy="82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 rtlCol="0">
            <a:normAutofit/>
          </a:bodyPr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71C3DA-9F69-417A-A1C9-3C34BBE05C57}" type="datetime1">
              <a:rPr lang="en-US"/>
              <a:pPr>
                <a:defRPr/>
              </a:pPr>
              <a:t>8/13/2024</a:t>
            </a:fld>
            <a:endParaRPr lang="en-US"/>
          </a:p>
        </p:txBody>
      </p:sp>
      <p:sp>
        <p:nvSpPr>
          <p:cNvPr id="4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850" y="5724525"/>
            <a:ext cx="3492500" cy="365125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94C600"/>
                </a:solidFill>
              </a:rPr>
              <a:t>Prof. Shweta Dhawan Chachra</a:t>
            </a:r>
            <a:endParaRPr lang="en-US" dirty="0">
              <a:solidFill>
                <a:srgbClr val="94C600"/>
              </a:solidFill>
            </a:endParaRPr>
          </a:p>
        </p:txBody>
      </p:sp>
      <p:sp>
        <p:nvSpPr>
          <p:cNvPr id="5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883940-C966-49B0-ABAC-FFA0B49526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0427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232619-554F-4485-A73D-FD27D4DDB6A4}" type="datetime1">
              <a:rPr lang="en-US"/>
              <a:pPr>
                <a:defRPr/>
              </a:pPr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94C600"/>
                </a:solidFill>
              </a:rPr>
              <a:t>Prof. Shweta Dhawan Chachra</a:t>
            </a:r>
            <a:endParaRPr lang="en-US" dirty="0">
              <a:solidFill>
                <a:srgbClr val="94C6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C939FC-41A4-4B13-A618-068F12D6A3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2438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A4CFFF-FFD7-4545-85CA-84FE07D77005}" type="datetime1">
              <a:rPr lang="en-US"/>
              <a:pPr>
                <a:defRPr/>
              </a:pPr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94C600"/>
                </a:solidFill>
              </a:rPr>
              <a:t>Prof. Shweta Dhawan Chachra</a:t>
            </a:r>
            <a:endParaRPr lang="en-US" dirty="0">
              <a:solidFill>
                <a:srgbClr val="94C6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5815C0-B04A-40E5-8772-E63D778590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2511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0887077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0"/>
          <p:cNvGrpSpPr>
            <a:grpSpLocks/>
          </p:cNvGrpSpPr>
          <p:nvPr/>
        </p:nvGrpSpPr>
        <p:grpSpPr bwMode="auto">
          <a:xfrm>
            <a:off x="-382588" y="0"/>
            <a:ext cx="9932988" cy="6858000"/>
            <a:chOff x="-382404" y="0"/>
            <a:chExt cx="9932332" cy="6858000"/>
          </a:xfrm>
        </p:grpSpPr>
        <p:grpSp>
          <p:nvGrpSpPr>
            <p:cNvPr id="5" name="Group 44"/>
            <p:cNvGrpSpPr>
              <a:grpSpLocks/>
            </p:cNvGrpSpPr>
            <p:nvPr/>
          </p:nvGrpSpPr>
          <p:grpSpPr bwMode="auto"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28" name="Group 4"/>
              <p:cNvGrpSpPr>
                <a:grpSpLocks/>
              </p:cNvGrpSpPr>
              <p:nvPr/>
            </p:nvGrpSpPr>
            <p:grpSpPr bwMode="auto"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40" name="Rectangle 39"/>
                <p:cNvSpPr/>
                <p:nvPr/>
              </p:nvSpPr>
              <p:spPr>
                <a:xfrm>
                  <a:off x="914499" y="0"/>
                  <a:ext cx="1600094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1" name="Rectangle 2"/>
                <p:cNvSpPr/>
                <p:nvPr/>
              </p:nvSpPr>
              <p:spPr>
                <a:xfrm>
                  <a:off x="159" y="0"/>
                  <a:ext cx="45717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2" name="Rectangle 3"/>
                <p:cNvSpPr/>
                <p:nvPr/>
              </p:nvSpPr>
              <p:spPr>
                <a:xfrm>
                  <a:off x="228744" y="0"/>
                  <a:ext cx="76195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9" name="Group 5"/>
              <p:cNvGrpSpPr>
                <a:grpSpLocks/>
              </p:cNvGrpSpPr>
              <p:nvPr/>
            </p:nvGrpSpPr>
            <p:grpSpPr bwMode="auto"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37" name="Rectangle 36"/>
                <p:cNvSpPr/>
                <p:nvPr/>
              </p:nvSpPr>
              <p:spPr>
                <a:xfrm>
                  <a:off x="913836" y="0"/>
                  <a:ext cx="1600094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-504" y="0"/>
                  <a:ext cx="45717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228081" y="0"/>
                  <a:ext cx="76195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0" name="Group 9"/>
              <p:cNvGrpSpPr>
                <a:grpSpLocks/>
              </p:cNvGrpSpPr>
              <p:nvPr/>
            </p:nvGrpSpPr>
            <p:grpSpPr bwMode="auto"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34" name="Rectangle 33"/>
                <p:cNvSpPr/>
                <p:nvPr/>
              </p:nvSpPr>
              <p:spPr>
                <a:xfrm>
                  <a:off x="914785" y="0"/>
                  <a:ext cx="1600094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5" name="Rectangle 34"/>
                <p:cNvSpPr/>
                <p:nvPr/>
              </p:nvSpPr>
              <p:spPr>
                <a:xfrm>
                  <a:off x="445" y="0"/>
                  <a:ext cx="45717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6" name="Rectangle 35"/>
                <p:cNvSpPr/>
                <p:nvPr/>
              </p:nvSpPr>
              <p:spPr>
                <a:xfrm>
                  <a:off x="229030" y="0"/>
                  <a:ext cx="76195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31" name="Rectangle 30"/>
              <p:cNvSpPr/>
              <p:nvPr/>
            </p:nvSpPr>
            <p:spPr>
              <a:xfrm>
                <a:off x="3809907" y="0"/>
                <a:ext cx="2819214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2895568" y="0"/>
                <a:ext cx="45717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3124153" y="0"/>
                <a:ext cx="76195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" name="Freeform 5"/>
            <p:cNvSpPr/>
            <p:nvPr/>
          </p:nvSpPr>
          <p:spPr>
            <a:xfrm>
              <a:off x="-12540" y="5035550"/>
              <a:ext cx="9144984" cy="1174750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7" name="Freeform 6"/>
            <p:cNvSpPr/>
            <p:nvPr/>
          </p:nvSpPr>
          <p:spPr>
            <a:xfrm>
              <a:off x="-12540" y="3467100"/>
              <a:ext cx="9144984" cy="890588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" name="Freeform 7"/>
            <p:cNvSpPr/>
            <p:nvPr/>
          </p:nvSpPr>
          <p:spPr>
            <a:xfrm>
              <a:off x="-23653" y="5640388"/>
              <a:ext cx="3004940" cy="1211262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>
              <a:off x="-12540" y="5284788"/>
              <a:ext cx="9144984" cy="1477962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9"/>
            <p:cNvSpPr/>
            <p:nvPr/>
          </p:nvSpPr>
          <p:spPr>
            <a:xfrm>
              <a:off x="2136793" y="5132388"/>
              <a:ext cx="6982952" cy="171926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" name="Hexagon 10"/>
            <p:cNvSpPr/>
            <p:nvPr/>
          </p:nvSpPr>
          <p:spPr>
            <a:xfrm rot="1800000">
              <a:off x="2995574" y="2859088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Hexagon 11"/>
            <p:cNvSpPr/>
            <p:nvPr/>
          </p:nvSpPr>
          <p:spPr>
            <a:xfrm rot="1800000">
              <a:off x="3719426" y="412591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Hexagon 12"/>
            <p:cNvSpPr/>
            <p:nvPr/>
          </p:nvSpPr>
          <p:spPr>
            <a:xfrm rot="1800000">
              <a:off x="3728950" y="159226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" name="Hexagon 13"/>
            <p:cNvSpPr/>
            <p:nvPr/>
          </p:nvSpPr>
          <p:spPr>
            <a:xfrm rot="1800000">
              <a:off x="2976525" y="325438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5" name="Hexagon 14"/>
            <p:cNvSpPr/>
            <p:nvPr/>
          </p:nvSpPr>
          <p:spPr>
            <a:xfrm rot="1800000">
              <a:off x="4462327" y="538321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" name="Freeform 15"/>
            <p:cNvSpPr/>
            <p:nvPr/>
          </p:nvSpPr>
          <p:spPr>
            <a:xfrm rot="1800000">
              <a:off x="-382404" y="4202113"/>
              <a:ext cx="1261980" cy="1387475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7" name="Hexagon 16"/>
            <p:cNvSpPr/>
            <p:nvPr/>
          </p:nvSpPr>
          <p:spPr>
            <a:xfrm rot="1800000">
              <a:off x="23970" y="540226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" name="Hexagon 17"/>
            <p:cNvSpPr/>
            <p:nvPr/>
          </p:nvSpPr>
          <p:spPr>
            <a:xfrm rot="1800000">
              <a:off x="52543" y="284956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Hexagon 18"/>
            <p:cNvSpPr/>
            <p:nvPr/>
          </p:nvSpPr>
          <p:spPr>
            <a:xfrm rot="1800000">
              <a:off x="776395" y="412591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0" name="Hexagon 19"/>
            <p:cNvSpPr/>
            <p:nvPr/>
          </p:nvSpPr>
          <p:spPr>
            <a:xfrm rot="1800000">
              <a:off x="1509772" y="5411788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1" name="Hexagon 20"/>
            <p:cNvSpPr/>
            <p:nvPr/>
          </p:nvSpPr>
          <p:spPr>
            <a:xfrm rot="1800000">
              <a:off x="1528821" y="2859088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" name="Hexagon 21"/>
            <p:cNvSpPr/>
            <p:nvPr/>
          </p:nvSpPr>
          <p:spPr>
            <a:xfrm rot="1800000">
              <a:off x="795444" y="1563688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3" name="Hexagon 22"/>
            <p:cNvSpPr/>
            <p:nvPr/>
          </p:nvSpPr>
          <p:spPr>
            <a:xfrm rot="1800000">
              <a:off x="6806909" y="4144963"/>
              <a:ext cx="1600094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4" name="Hexagon 23"/>
            <p:cNvSpPr/>
            <p:nvPr/>
          </p:nvSpPr>
          <p:spPr>
            <a:xfrm rot="1800000">
              <a:off x="7549810" y="5421313"/>
              <a:ext cx="1600094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5" name="Hexagon 24"/>
            <p:cNvSpPr/>
            <p:nvPr/>
          </p:nvSpPr>
          <p:spPr>
            <a:xfrm rot="1800000">
              <a:off x="7549810" y="2868613"/>
              <a:ext cx="1600094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6" name="Freeform 25"/>
            <p:cNvSpPr/>
            <p:nvPr/>
          </p:nvSpPr>
          <p:spPr>
            <a:xfrm rot="1800000">
              <a:off x="8306998" y="4056063"/>
              <a:ext cx="1242930" cy="1387475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7" name="Freeform 26"/>
            <p:cNvSpPr/>
            <p:nvPr/>
          </p:nvSpPr>
          <p:spPr>
            <a:xfrm rot="1800000">
              <a:off x="8306998" y="1511300"/>
              <a:ext cx="1241343" cy="1389063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3" name="Rectangle 42"/>
          <p:cNvSpPr/>
          <p:nvPr/>
        </p:nvSpPr>
        <p:spPr>
          <a:xfrm>
            <a:off x="4560888" y="-22225"/>
            <a:ext cx="3679825" cy="6272213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649788" y="-22225"/>
            <a:ext cx="3505200" cy="23129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651375" y="6088063"/>
            <a:ext cx="3505200" cy="82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651375" y="6088063"/>
            <a:ext cx="3505200" cy="82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7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688" y="1516063"/>
            <a:ext cx="2133600" cy="752475"/>
          </a:xfrm>
        </p:spPr>
        <p:txBody>
          <a:bodyPr anchor="b"/>
          <a:lstStyle>
            <a:lvl1pPr algn="l">
              <a:defRPr sz="2400"/>
            </a:lvl1pPr>
          </a:lstStyle>
          <a:p>
            <a:pPr>
              <a:defRPr/>
            </a:pPr>
            <a:fld id="{0AE69B52-1D57-42CA-BC10-C872A590F320}" type="datetime1">
              <a:rPr lang="en-US"/>
              <a:pPr>
                <a:defRPr/>
              </a:pPr>
              <a:t>8/13/2024</a:t>
            </a:fld>
            <a:endParaRPr lang="en-US" dirty="0"/>
          </a:p>
        </p:txBody>
      </p:sp>
      <p:sp>
        <p:nvSpPr>
          <p:cNvPr id="4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838" y="5719763"/>
            <a:ext cx="283051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r>
              <a:rPr lang="en-US">
                <a:solidFill>
                  <a:srgbClr val="94C600"/>
                </a:solidFill>
              </a:rPr>
              <a:t>Prof. Shweta Dhawan Chachra</a:t>
            </a:r>
            <a:endParaRPr lang="en-US" dirty="0">
              <a:solidFill>
                <a:srgbClr val="94C600"/>
              </a:solidFill>
            </a:endParaRPr>
          </a:p>
        </p:txBody>
      </p:sp>
      <p:sp>
        <p:nvSpPr>
          <p:cNvPr id="4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788" y="5719763"/>
            <a:ext cx="642937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49C301B9-D6E5-4A0B-A0C9-65C863269B9E}" type="slidenum">
              <a:rPr lang="en-US">
                <a:solidFill>
                  <a:srgbClr val="94C6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94C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71277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2E28A5-8FA6-4B61-A0B9-DA864FD55BF6}" type="datetime1">
              <a:rPr lang="en-US"/>
              <a:pPr>
                <a:defRPr/>
              </a:pPr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94C600"/>
                </a:solidFill>
              </a:rPr>
              <a:t>Prof. Shweta Dhawan Chachra</a:t>
            </a:r>
            <a:endParaRPr lang="en-US" dirty="0">
              <a:solidFill>
                <a:srgbClr val="94C6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45C95F-D44A-4CE1-9228-F7E1CFE071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15446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ABA81D-6FF5-42DE-9F8C-4C0A4DCFF5DA}" type="datetime1">
              <a:rPr lang="en-US"/>
              <a:pPr>
                <a:defRPr/>
              </a:pPr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94C600"/>
                </a:solidFill>
              </a:rPr>
              <a:t>Prof. Shweta Dhawan Chachra</a:t>
            </a:r>
            <a:endParaRPr lang="en-US" dirty="0">
              <a:solidFill>
                <a:srgbClr val="94C6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B6F0D8-BFC1-4382-8B29-381F5D24DD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69751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88B175-43DC-4B70-8616-0ECD4F1D777F}" type="datetime1">
              <a:rPr lang="en-US"/>
              <a:pPr>
                <a:defRPr/>
              </a:pPr>
              <a:t>8/13/2024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94C600"/>
                </a:solidFill>
              </a:rPr>
              <a:t>Prof. Shweta Dhawan Chachra</a:t>
            </a:r>
            <a:endParaRPr lang="en-US" dirty="0">
              <a:solidFill>
                <a:srgbClr val="94C600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520F27-66F7-4C18-BE71-158DBA396E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12971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C4BDA7-9EC6-4A6B-AB42-B8A664BC2F98}" type="datetime1">
              <a:rPr lang="en-US"/>
              <a:pPr>
                <a:defRPr/>
              </a:pPr>
              <a:t>8/13/2024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94C600"/>
                </a:solidFill>
              </a:rPr>
              <a:t>Prof. Shweta Dhawan Chachra</a:t>
            </a:r>
            <a:endParaRPr lang="en-US" dirty="0">
              <a:solidFill>
                <a:srgbClr val="94C600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04FCD7-9471-4BC0-A5CF-5368012EBC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10785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3036D6-803C-4320-B741-15CE46ADC875}" type="datetime1">
              <a:rPr lang="en-US"/>
              <a:pPr>
                <a:defRPr/>
              </a:pPr>
              <a:t>8/13/2024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94C600"/>
                </a:solidFill>
              </a:rPr>
              <a:t>Prof. Shweta Dhawan Chachra</a:t>
            </a:r>
            <a:endParaRPr lang="en-US" dirty="0">
              <a:solidFill>
                <a:srgbClr val="94C600"/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6C934-459B-43F2-87DF-5771264BC6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84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DB7E4-B12F-41BB-A14F-2010F4EA620E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04C26-A66D-4CFE-896A-8CB8F05CB4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686799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7D5ED6-D8E8-421A-8087-88A54A943F71}" type="datetime1">
              <a:rPr lang="en-US"/>
              <a:pPr>
                <a:defRPr/>
              </a:pPr>
              <a:t>8/13/2024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94C600"/>
                </a:solidFill>
              </a:rPr>
              <a:t>Prof. Shweta Dhawan Chachra</a:t>
            </a:r>
            <a:endParaRPr lang="en-US" dirty="0">
              <a:solidFill>
                <a:srgbClr val="94C600"/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9FC086-BC46-4763-A826-6B146D054C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7343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60"/>
          <p:cNvGrpSpPr>
            <a:grpSpLocks/>
          </p:cNvGrpSpPr>
          <p:nvPr/>
        </p:nvGrpSpPr>
        <p:grpSpPr bwMode="auto">
          <a:xfrm>
            <a:off x="-382588" y="0"/>
            <a:ext cx="9932988" cy="6858000"/>
            <a:chOff x="-382404" y="0"/>
            <a:chExt cx="9932332" cy="6858000"/>
          </a:xfrm>
        </p:grpSpPr>
        <p:grpSp>
          <p:nvGrpSpPr>
            <p:cNvPr id="6" name="Group 61"/>
            <p:cNvGrpSpPr>
              <a:grpSpLocks/>
            </p:cNvGrpSpPr>
            <p:nvPr/>
          </p:nvGrpSpPr>
          <p:grpSpPr bwMode="auto"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29" name="Group 4"/>
              <p:cNvGrpSpPr>
                <a:grpSpLocks/>
              </p:cNvGrpSpPr>
              <p:nvPr/>
            </p:nvGrpSpPr>
            <p:grpSpPr bwMode="auto"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41" name="Rectangle 40"/>
                <p:cNvSpPr/>
                <p:nvPr/>
              </p:nvSpPr>
              <p:spPr>
                <a:xfrm>
                  <a:off x="914499" y="0"/>
                  <a:ext cx="1600094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2" name="Rectangle 2"/>
                <p:cNvSpPr/>
                <p:nvPr/>
              </p:nvSpPr>
              <p:spPr>
                <a:xfrm>
                  <a:off x="159" y="0"/>
                  <a:ext cx="45717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3" name="Rectangle 3"/>
                <p:cNvSpPr/>
                <p:nvPr/>
              </p:nvSpPr>
              <p:spPr>
                <a:xfrm>
                  <a:off x="228744" y="0"/>
                  <a:ext cx="76195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0" name="Group 5"/>
              <p:cNvGrpSpPr>
                <a:grpSpLocks/>
              </p:cNvGrpSpPr>
              <p:nvPr/>
            </p:nvGrpSpPr>
            <p:grpSpPr bwMode="auto"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38" name="Rectangle 37"/>
                <p:cNvSpPr/>
                <p:nvPr/>
              </p:nvSpPr>
              <p:spPr>
                <a:xfrm>
                  <a:off x="913836" y="0"/>
                  <a:ext cx="1600094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-504" y="0"/>
                  <a:ext cx="45717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228081" y="0"/>
                  <a:ext cx="76195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1" name="Group 9"/>
              <p:cNvGrpSpPr>
                <a:grpSpLocks/>
              </p:cNvGrpSpPr>
              <p:nvPr/>
            </p:nvGrpSpPr>
            <p:grpSpPr bwMode="auto"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35" name="Rectangle 34"/>
                <p:cNvSpPr/>
                <p:nvPr/>
              </p:nvSpPr>
              <p:spPr>
                <a:xfrm>
                  <a:off x="914785" y="0"/>
                  <a:ext cx="1600094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6" name="Rectangle 35"/>
                <p:cNvSpPr/>
                <p:nvPr/>
              </p:nvSpPr>
              <p:spPr>
                <a:xfrm>
                  <a:off x="445" y="0"/>
                  <a:ext cx="45717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229030" y="0"/>
                  <a:ext cx="76195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32" name="Rectangle 31"/>
              <p:cNvSpPr/>
              <p:nvPr/>
            </p:nvSpPr>
            <p:spPr>
              <a:xfrm>
                <a:off x="3809907" y="0"/>
                <a:ext cx="2819214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2895568" y="0"/>
                <a:ext cx="45717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3124153" y="0"/>
                <a:ext cx="76195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Freeform 6"/>
            <p:cNvSpPr/>
            <p:nvPr/>
          </p:nvSpPr>
          <p:spPr>
            <a:xfrm>
              <a:off x="-12540" y="5035550"/>
              <a:ext cx="9144984" cy="1174750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" name="Freeform 7"/>
            <p:cNvSpPr/>
            <p:nvPr/>
          </p:nvSpPr>
          <p:spPr>
            <a:xfrm>
              <a:off x="-12540" y="3467100"/>
              <a:ext cx="9144984" cy="890588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>
              <a:off x="-23653" y="5640388"/>
              <a:ext cx="3004940" cy="1211262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9"/>
            <p:cNvSpPr/>
            <p:nvPr/>
          </p:nvSpPr>
          <p:spPr>
            <a:xfrm>
              <a:off x="-12540" y="5284788"/>
              <a:ext cx="9144984" cy="1477962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10"/>
            <p:cNvSpPr/>
            <p:nvPr/>
          </p:nvSpPr>
          <p:spPr>
            <a:xfrm>
              <a:off x="2136793" y="5132388"/>
              <a:ext cx="6982952" cy="171926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" name="Hexagon 11"/>
            <p:cNvSpPr/>
            <p:nvPr/>
          </p:nvSpPr>
          <p:spPr>
            <a:xfrm rot="1800000">
              <a:off x="2995574" y="2859088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Hexagon 12"/>
            <p:cNvSpPr/>
            <p:nvPr/>
          </p:nvSpPr>
          <p:spPr>
            <a:xfrm rot="1800000">
              <a:off x="3719426" y="412591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" name="Hexagon 13"/>
            <p:cNvSpPr/>
            <p:nvPr/>
          </p:nvSpPr>
          <p:spPr>
            <a:xfrm rot="1800000">
              <a:off x="3728950" y="159226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5" name="Hexagon 14"/>
            <p:cNvSpPr/>
            <p:nvPr/>
          </p:nvSpPr>
          <p:spPr>
            <a:xfrm rot="1800000">
              <a:off x="2976525" y="325438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" name="Hexagon 15"/>
            <p:cNvSpPr/>
            <p:nvPr/>
          </p:nvSpPr>
          <p:spPr>
            <a:xfrm rot="1800000">
              <a:off x="4462327" y="538321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7" name="Freeform 16"/>
            <p:cNvSpPr/>
            <p:nvPr/>
          </p:nvSpPr>
          <p:spPr>
            <a:xfrm rot="1800000">
              <a:off x="-382404" y="4202113"/>
              <a:ext cx="1261980" cy="1387475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" name="Hexagon 17"/>
            <p:cNvSpPr/>
            <p:nvPr/>
          </p:nvSpPr>
          <p:spPr>
            <a:xfrm rot="1800000">
              <a:off x="23970" y="540226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Hexagon 18"/>
            <p:cNvSpPr/>
            <p:nvPr/>
          </p:nvSpPr>
          <p:spPr>
            <a:xfrm rot="1800000">
              <a:off x="52543" y="284956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0" name="Hexagon 19"/>
            <p:cNvSpPr/>
            <p:nvPr/>
          </p:nvSpPr>
          <p:spPr>
            <a:xfrm rot="1800000">
              <a:off x="776395" y="412591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1" name="Hexagon 20"/>
            <p:cNvSpPr/>
            <p:nvPr/>
          </p:nvSpPr>
          <p:spPr>
            <a:xfrm rot="1800000">
              <a:off x="1509772" y="5411788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" name="Hexagon 21"/>
            <p:cNvSpPr/>
            <p:nvPr/>
          </p:nvSpPr>
          <p:spPr>
            <a:xfrm rot="1800000">
              <a:off x="1528821" y="2859088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3" name="Hexagon 22"/>
            <p:cNvSpPr/>
            <p:nvPr/>
          </p:nvSpPr>
          <p:spPr>
            <a:xfrm rot="1800000">
              <a:off x="795444" y="1563688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4" name="Hexagon 23"/>
            <p:cNvSpPr/>
            <p:nvPr/>
          </p:nvSpPr>
          <p:spPr>
            <a:xfrm rot="1800000">
              <a:off x="6806909" y="4144963"/>
              <a:ext cx="1600094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5" name="Hexagon 24"/>
            <p:cNvSpPr/>
            <p:nvPr/>
          </p:nvSpPr>
          <p:spPr>
            <a:xfrm rot="1800000">
              <a:off x="7549810" y="5421313"/>
              <a:ext cx="1600094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6" name="Hexagon 25"/>
            <p:cNvSpPr/>
            <p:nvPr/>
          </p:nvSpPr>
          <p:spPr>
            <a:xfrm rot="1800000">
              <a:off x="7549810" y="2868613"/>
              <a:ext cx="1600094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7" name="Freeform 26"/>
            <p:cNvSpPr/>
            <p:nvPr/>
          </p:nvSpPr>
          <p:spPr>
            <a:xfrm rot="1800000">
              <a:off x="8306998" y="4056063"/>
              <a:ext cx="1242930" cy="1387475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8" name="Freeform 27"/>
            <p:cNvSpPr/>
            <p:nvPr/>
          </p:nvSpPr>
          <p:spPr>
            <a:xfrm rot="1800000">
              <a:off x="8306998" y="1511300"/>
              <a:ext cx="1241343" cy="1389063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4" name="Rectangle 43"/>
          <p:cNvSpPr/>
          <p:nvPr/>
        </p:nvSpPr>
        <p:spPr>
          <a:xfrm>
            <a:off x="4560888" y="-22225"/>
            <a:ext cx="3679825" cy="6272213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649788" y="-22225"/>
            <a:ext cx="3505200" cy="6238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904875" y="601663"/>
            <a:ext cx="3562350" cy="56483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651375" y="6088063"/>
            <a:ext cx="3505200" cy="82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FF5710-997D-46B0-B5DE-F933717FEF61}" type="datetime1">
              <a:rPr lang="en-US"/>
              <a:pPr>
                <a:defRPr/>
              </a:pPr>
              <a:t>8/13/2024</a:t>
            </a:fld>
            <a:endParaRPr lang="en-US"/>
          </a:p>
        </p:txBody>
      </p:sp>
      <p:sp>
        <p:nvSpPr>
          <p:cNvPr id="49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F415D6-D518-4B54-9290-3AECC7C3D8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0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4641850" y="5724525"/>
            <a:ext cx="3492500" cy="365125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94C600"/>
                </a:solidFill>
              </a:rPr>
              <a:t>Prof. Shweta Dhawan Chachra</a:t>
            </a:r>
            <a:endParaRPr lang="en-US" dirty="0">
              <a:solidFill>
                <a:srgbClr val="94C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27931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60"/>
          <p:cNvGrpSpPr>
            <a:grpSpLocks/>
          </p:cNvGrpSpPr>
          <p:nvPr/>
        </p:nvGrpSpPr>
        <p:grpSpPr bwMode="auto">
          <a:xfrm>
            <a:off x="-382588" y="0"/>
            <a:ext cx="9932988" cy="6858000"/>
            <a:chOff x="-382404" y="0"/>
            <a:chExt cx="9932332" cy="6858000"/>
          </a:xfrm>
        </p:grpSpPr>
        <p:grpSp>
          <p:nvGrpSpPr>
            <p:cNvPr id="6" name="Group 61"/>
            <p:cNvGrpSpPr>
              <a:grpSpLocks/>
            </p:cNvGrpSpPr>
            <p:nvPr/>
          </p:nvGrpSpPr>
          <p:grpSpPr bwMode="auto"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29" name="Group 4"/>
              <p:cNvGrpSpPr>
                <a:grpSpLocks/>
              </p:cNvGrpSpPr>
              <p:nvPr/>
            </p:nvGrpSpPr>
            <p:grpSpPr bwMode="auto"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41" name="Rectangle 40"/>
                <p:cNvSpPr/>
                <p:nvPr/>
              </p:nvSpPr>
              <p:spPr>
                <a:xfrm>
                  <a:off x="914499" y="0"/>
                  <a:ext cx="1600094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2" name="Rectangle 2"/>
                <p:cNvSpPr/>
                <p:nvPr/>
              </p:nvSpPr>
              <p:spPr>
                <a:xfrm>
                  <a:off x="159" y="0"/>
                  <a:ext cx="45717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3" name="Rectangle 3"/>
                <p:cNvSpPr/>
                <p:nvPr/>
              </p:nvSpPr>
              <p:spPr>
                <a:xfrm>
                  <a:off x="228744" y="0"/>
                  <a:ext cx="76195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0" name="Group 5"/>
              <p:cNvGrpSpPr>
                <a:grpSpLocks/>
              </p:cNvGrpSpPr>
              <p:nvPr/>
            </p:nvGrpSpPr>
            <p:grpSpPr bwMode="auto"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38" name="Rectangle 37"/>
                <p:cNvSpPr/>
                <p:nvPr/>
              </p:nvSpPr>
              <p:spPr>
                <a:xfrm>
                  <a:off x="913836" y="0"/>
                  <a:ext cx="1600094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-504" y="0"/>
                  <a:ext cx="45717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228081" y="0"/>
                  <a:ext cx="76195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1" name="Group 9"/>
              <p:cNvGrpSpPr>
                <a:grpSpLocks/>
              </p:cNvGrpSpPr>
              <p:nvPr/>
            </p:nvGrpSpPr>
            <p:grpSpPr bwMode="auto"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35" name="Rectangle 34"/>
                <p:cNvSpPr/>
                <p:nvPr/>
              </p:nvSpPr>
              <p:spPr>
                <a:xfrm>
                  <a:off x="914785" y="0"/>
                  <a:ext cx="1600094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6" name="Rectangle 35"/>
                <p:cNvSpPr/>
                <p:nvPr/>
              </p:nvSpPr>
              <p:spPr>
                <a:xfrm>
                  <a:off x="445" y="0"/>
                  <a:ext cx="45717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229030" y="0"/>
                  <a:ext cx="76195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32" name="Rectangle 31"/>
              <p:cNvSpPr/>
              <p:nvPr/>
            </p:nvSpPr>
            <p:spPr>
              <a:xfrm>
                <a:off x="3809907" y="0"/>
                <a:ext cx="2819214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2895568" y="0"/>
                <a:ext cx="45717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3124153" y="0"/>
                <a:ext cx="76195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Freeform 6"/>
            <p:cNvSpPr/>
            <p:nvPr/>
          </p:nvSpPr>
          <p:spPr>
            <a:xfrm>
              <a:off x="-12540" y="5035550"/>
              <a:ext cx="9144984" cy="1174750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" name="Freeform 7"/>
            <p:cNvSpPr/>
            <p:nvPr/>
          </p:nvSpPr>
          <p:spPr>
            <a:xfrm>
              <a:off x="-12540" y="3467100"/>
              <a:ext cx="9144984" cy="890588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>
              <a:off x="-23653" y="5640388"/>
              <a:ext cx="3004940" cy="1211262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9"/>
            <p:cNvSpPr/>
            <p:nvPr/>
          </p:nvSpPr>
          <p:spPr>
            <a:xfrm>
              <a:off x="-12540" y="5284788"/>
              <a:ext cx="9144984" cy="1477962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10"/>
            <p:cNvSpPr/>
            <p:nvPr/>
          </p:nvSpPr>
          <p:spPr>
            <a:xfrm>
              <a:off x="2136793" y="5132388"/>
              <a:ext cx="6982952" cy="171926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" name="Hexagon 11"/>
            <p:cNvSpPr/>
            <p:nvPr/>
          </p:nvSpPr>
          <p:spPr>
            <a:xfrm rot="1800000">
              <a:off x="2995574" y="2859088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Hexagon 12"/>
            <p:cNvSpPr/>
            <p:nvPr/>
          </p:nvSpPr>
          <p:spPr>
            <a:xfrm rot="1800000">
              <a:off x="3719426" y="412591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" name="Hexagon 13"/>
            <p:cNvSpPr/>
            <p:nvPr/>
          </p:nvSpPr>
          <p:spPr>
            <a:xfrm rot="1800000">
              <a:off x="3728950" y="159226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5" name="Hexagon 14"/>
            <p:cNvSpPr/>
            <p:nvPr/>
          </p:nvSpPr>
          <p:spPr>
            <a:xfrm rot="1800000">
              <a:off x="2976525" y="325438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" name="Hexagon 15"/>
            <p:cNvSpPr/>
            <p:nvPr/>
          </p:nvSpPr>
          <p:spPr>
            <a:xfrm rot="1800000">
              <a:off x="4462327" y="538321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7" name="Freeform 16"/>
            <p:cNvSpPr/>
            <p:nvPr/>
          </p:nvSpPr>
          <p:spPr>
            <a:xfrm rot="1800000">
              <a:off x="-382404" y="4202113"/>
              <a:ext cx="1261980" cy="1387475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" name="Hexagon 17"/>
            <p:cNvSpPr/>
            <p:nvPr/>
          </p:nvSpPr>
          <p:spPr>
            <a:xfrm rot="1800000">
              <a:off x="23970" y="540226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Hexagon 18"/>
            <p:cNvSpPr/>
            <p:nvPr/>
          </p:nvSpPr>
          <p:spPr>
            <a:xfrm rot="1800000">
              <a:off x="52543" y="284956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0" name="Hexagon 19"/>
            <p:cNvSpPr/>
            <p:nvPr/>
          </p:nvSpPr>
          <p:spPr>
            <a:xfrm rot="1800000">
              <a:off x="776395" y="412591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1" name="Hexagon 20"/>
            <p:cNvSpPr/>
            <p:nvPr/>
          </p:nvSpPr>
          <p:spPr>
            <a:xfrm rot="1800000">
              <a:off x="1509772" y="5411788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" name="Hexagon 21"/>
            <p:cNvSpPr/>
            <p:nvPr/>
          </p:nvSpPr>
          <p:spPr>
            <a:xfrm rot="1800000">
              <a:off x="1528821" y="2859088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3" name="Hexagon 22"/>
            <p:cNvSpPr/>
            <p:nvPr/>
          </p:nvSpPr>
          <p:spPr>
            <a:xfrm rot="1800000">
              <a:off x="795444" y="1563688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4" name="Hexagon 23"/>
            <p:cNvSpPr/>
            <p:nvPr/>
          </p:nvSpPr>
          <p:spPr>
            <a:xfrm rot="1800000">
              <a:off x="6806909" y="4144963"/>
              <a:ext cx="1600094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5" name="Hexagon 24"/>
            <p:cNvSpPr/>
            <p:nvPr/>
          </p:nvSpPr>
          <p:spPr>
            <a:xfrm rot="1800000">
              <a:off x="7549810" y="5421313"/>
              <a:ext cx="1600094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6" name="Hexagon 25"/>
            <p:cNvSpPr/>
            <p:nvPr/>
          </p:nvSpPr>
          <p:spPr>
            <a:xfrm rot="1800000">
              <a:off x="7549810" y="2868613"/>
              <a:ext cx="1600094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7" name="Freeform 26"/>
            <p:cNvSpPr/>
            <p:nvPr/>
          </p:nvSpPr>
          <p:spPr>
            <a:xfrm rot="1800000">
              <a:off x="8306998" y="4056063"/>
              <a:ext cx="1242930" cy="1387475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8" name="Freeform 27"/>
            <p:cNvSpPr/>
            <p:nvPr/>
          </p:nvSpPr>
          <p:spPr>
            <a:xfrm rot="1800000">
              <a:off x="8306998" y="1511300"/>
              <a:ext cx="1241343" cy="1389063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4" name="Rectangle 43"/>
          <p:cNvSpPr/>
          <p:nvPr/>
        </p:nvSpPr>
        <p:spPr>
          <a:xfrm>
            <a:off x="4560888" y="-22225"/>
            <a:ext cx="3679825" cy="6272213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649788" y="-22225"/>
            <a:ext cx="3505200" cy="6238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904875" y="601663"/>
            <a:ext cx="3562350" cy="564832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651375" y="6088063"/>
            <a:ext cx="3505200" cy="82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 rtlCol="0">
            <a:normAutofit/>
          </a:bodyPr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2414FD-1352-48FE-8916-C0E7884661C5}" type="datetime1">
              <a:rPr lang="en-US"/>
              <a:pPr>
                <a:defRPr/>
              </a:pPr>
              <a:t>8/13/2024</a:t>
            </a:fld>
            <a:endParaRPr lang="en-US"/>
          </a:p>
        </p:txBody>
      </p:sp>
      <p:sp>
        <p:nvSpPr>
          <p:cNvPr id="4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850" y="5724525"/>
            <a:ext cx="3492500" cy="365125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94C600"/>
                </a:solidFill>
              </a:rPr>
              <a:t>Prof. Shweta Dhawan Chachra</a:t>
            </a:r>
            <a:endParaRPr lang="en-US" dirty="0">
              <a:solidFill>
                <a:srgbClr val="94C600"/>
              </a:solidFill>
            </a:endParaRPr>
          </a:p>
        </p:txBody>
      </p:sp>
      <p:sp>
        <p:nvSpPr>
          <p:cNvPr id="5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64A1C7-CBF5-49EF-9C3D-257C808730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31387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87A89A-D624-4498-AB48-11BBAFDE1D55}" type="datetime1">
              <a:rPr lang="en-US"/>
              <a:pPr>
                <a:defRPr/>
              </a:pPr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94C600"/>
                </a:solidFill>
              </a:rPr>
              <a:t>Prof. Shweta Dhawan Chachra</a:t>
            </a:r>
            <a:endParaRPr lang="en-US" dirty="0">
              <a:solidFill>
                <a:srgbClr val="94C6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A8BA8-6F2B-415D-9540-269108C286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99824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D7FE3D-9C6C-404F-8816-3B775069B06D}" type="datetime1">
              <a:rPr lang="en-US"/>
              <a:pPr>
                <a:defRPr/>
              </a:pPr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94C600"/>
                </a:solidFill>
              </a:rPr>
              <a:t>Prof. Shweta Dhawan Chachra</a:t>
            </a:r>
            <a:endParaRPr lang="en-US" dirty="0">
              <a:solidFill>
                <a:srgbClr val="94C6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E4259D-AE66-434A-8384-8A646C4548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33619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76931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DB7E4-B12F-41BB-A14F-2010F4EA620E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04C26-A66D-4CFE-896A-8CB8F05CB4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9462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DB7E4-B12F-41BB-A14F-2010F4EA620E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04C26-A66D-4CFE-896A-8CB8F05CB4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6777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DB7E4-B12F-41BB-A14F-2010F4EA620E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04C26-A66D-4CFE-896A-8CB8F05CB4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1028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DB7E4-B12F-41BB-A14F-2010F4EA620E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04C26-A66D-4CFE-896A-8CB8F05CB4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72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DB7E4-B12F-41BB-A14F-2010F4EA620E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04C26-A66D-4CFE-896A-8CB8F05CB4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4408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DB7E4-B12F-41BB-A14F-2010F4EA620E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04C26-A66D-4CFE-896A-8CB8F05CB4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4056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DB7E4-B12F-41BB-A14F-2010F4EA620E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04C26-A66D-4CFE-896A-8CB8F05CB4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6101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C2F35F"/>
            </a:gs>
            <a:gs pos="62000">
              <a:srgbClr val="92BE3F"/>
            </a:gs>
            <a:gs pos="100000">
              <a:srgbClr val="80A33D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41"/>
          <p:cNvGrpSpPr>
            <a:grpSpLocks/>
          </p:cNvGrpSpPr>
          <p:nvPr/>
        </p:nvGrpSpPr>
        <p:grpSpPr bwMode="auto">
          <a:xfrm>
            <a:off x="-304800" y="0"/>
            <a:ext cx="9932988" cy="6858000"/>
            <a:chOff x="-382404" y="0"/>
            <a:chExt cx="9932332" cy="6858000"/>
          </a:xfrm>
        </p:grpSpPr>
        <p:grpSp>
          <p:nvGrpSpPr>
            <p:cNvPr id="1035" name="Group 44"/>
            <p:cNvGrpSpPr>
              <a:grpSpLocks/>
            </p:cNvGrpSpPr>
            <p:nvPr/>
          </p:nvGrpSpPr>
          <p:grpSpPr bwMode="auto"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58" name="Group 4"/>
              <p:cNvGrpSpPr>
                <a:grpSpLocks/>
              </p:cNvGrpSpPr>
              <p:nvPr/>
            </p:nvGrpSpPr>
            <p:grpSpPr bwMode="auto"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99" y="0"/>
                  <a:ext cx="1600094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159" y="0"/>
                  <a:ext cx="45717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744" y="0"/>
                  <a:ext cx="76195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059" name="Group 5"/>
              <p:cNvGrpSpPr>
                <a:grpSpLocks/>
              </p:cNvGrpSpPr>
              <p:nvPr/>
            </p:nvGrpSpPr>
            <p:grpSpPr bwMode="auto"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3836" y="0"/>
                  <a:ext cx="1600094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-504" y="0"/>
                  <a:ext cx="45717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081" y="0"/>
                  <a:ext cx="76195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060" name="Group 9"/>
              <p:cNvGrpSpPr>
                <a:grpSpLocks/>
              </p:cNvGrpSpPr>
              <p:nvPr/>
            </p:nvGrpSpPr>
            <p:grpSpPr bwMode="auto"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785" y="0"/>
                  <a:ext cx="1600094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445" y="0"/>
                  <a:ext cx="45717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9030" y="0"/>
                  <a:ext cx="76195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09907" y="0"/>
                <a:ext cx="2819214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568" y="0"/>
                <a:ext cx="45717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153" y="0"/>
                <a:ext cx="76195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2540" y="5035550"/>
              <a:ext cx="9144983" cy="1174750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2540" y="3467100"/>
              <a:ext cx="9144983" cy="890588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653" y="5640388"/>
              <a:ext cx="3004940" cy="1211262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2540" y="5284788"/>
              <a:ext cx="9144983" cy="1477962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6793" y="5132388"/>
              <a:ext cx="6982951" cy="171926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5573" y="2859088"/>
              <a:ext cx="1601682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19425" y="4125913"/>
              <a:ext cx="1601682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8949" y="1592263"/>
              <a:ext cx="1601682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6524" y="325438"/>
              <a:ext cx="1601682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2326" y="5383213"/>
              <a:ext cx="1601682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2113"/>
              <a:ext cx="1261980" cy="1387475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3969" y="5402263"/>
              <a:ext cx="1601682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542" y="2849563"/>
              <a:ext cx="1601682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394" y="4125913"/>
              <a:ext cx="1601682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09771" y="5411788"/>
              <a:ext cx="1601682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8820" y="2859088"/>
              <a:ext cx="1601682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443" y="1563688"/>
              <a:ext cx="1601682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909" y="4144963"/>
              <a:ext cx="1600094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810" y="5421313"/>
              <a:ext cx="1600094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810" y="2868613"/>
              <a:ext cx="1600094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997" y="4056063"/>
              <a:ext cx="1242931" cy="1387475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997" y="1511300"/>
              <a:ext cx="1241343" cy="1389063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375"/>
            <a:ext cx="8229600" cy="61864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560888" y="-22225"/>
            <a:ext cx="3679825" cy="700088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4649788" y="-22225"/>
            <a:ext cx="3505200" cy="6238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30" name="Title Placeholder 1"/>
          <p:cNvSpPr>
            <a:spLocks noGrp="1"/>
          </p:cNvSpPr>
          <p:nvPr>
            <p:ph type="title"/>
          </p:nvPr>
        </p:nvSpPr>
        <p:spPr bwMode="auto">
          <a:xfrm>
            <a:off x="1042988" y="1027113"/>
            <a:ext cx="702468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042988" y="2324100"/>
            <a:ext cx="6777037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575" y="2238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337AFD4-B018-4268-818D-FC9AE1010683}" type="datetime1">
              <a:rPr lang="en-US">
                <a:latin typeface="Verdana" pitchFamily="34" charset="0"/>
                <a:ea typeface="MS PGothic" pitchFamily="34" charset="-128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8/13/2024</a:t>
            </a:fld>
            <a:endParaRPr lang="en-US">
              <a:latin typeface="Verdana" pitchFamily="34" charset="0"/>
              <a:ea typeface="MS PGothic" pitchFamily="34" charset="-12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850" y="5851525"/>
            <a:ext cx="350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94C600"/>
                </a:solidFill>
                <a:latin typeface="Verdana" pitchFamily="34" charset="0"/>
                <a:ea typeface="MS PGothic" pitchFamily="34" charset="-128"/>
              </a:rPr>
              <a:t>Prof. Shweta Dhawan Chachra</a:t>
            </a:r>
            <a:endParaRPr lang="en-US" dirty="0">
              <a:solidFill>
                <a:srgbClr val="94C600"/>
              </a:solidFill>
              <a:latin typeface="Verdana" pitchFamily="34" charset="0"/>
              <a:ea typeface="MS PGothic" pitchFamily="34" charset="-12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788" y="223838"/>
            <a:ext cx="13319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5F62D749-0839-4B2E-A0DD-21A4255549E0}" type="slidenum">
              <a:rPr lang="en-US">
                <a:latin typeface="Verdana" pitchFamily="34" charset="0"/>
                <a:ea typeface="MS PGothic" pitchFamily="34" charset="-128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latin typeface="Verdana" pitchFamily="34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79608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Century Gothic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Century Gothic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Century Gothic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Century Gothic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395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6000"/>
        <a:buFont typeface="Wingdings 2" pitchFamily="18" charset="2"/>
        <a:buChar char=""/>
        <a:defRPr kern="1200">
          <a:solidFill>
            <a:schemeClr val="tx2"/>
          </a:solidFill>
          <a:latin typeface="+mn-lt"/>
          <a:ea typeface="+mn-ea"/>
          <a:cs typeface="+mn-cs"/>
        </a:defRPr>
      </a:lvl4pPr>
      <a:lvl5pPr marL="1325563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6000"/>
        <a:buFont typeface="Wingdings 2" pitchFamily="18" charset="2"/>
        <a:buChar char="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C2F35F"/>
            </a:gs>
            <a:gs pos="62000">
              <a:srgbClr val="92BE3F"/>
            </a:gs>
            <a:gs pos="100000">
              <a:srgbClr val="80A33D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41"/>
          <p:cNvGrpSpPr>
            <a:grpSpLocks/>
          </p:cNvGrpSpPr>
          <p:nvPr/>
        </p:nvGrpSpPr>
        <p:grpSpPr bwMode="auto">
          <a:xfrm>
            <a:off x="-304800" y="0"/>
            <a:ext cx="9932988" cy="6858000"/>
            <a:chOff x="-382404" y="0"/>
            <a:chExt cx="9932332" cy="6858000"/>
          </a:xfrm>
        </p:grpSpPr>
        <p:grpSp>
          <p:nvGrpSpPr>
            <p:cNvPr id="1035" name="Group 44"/>
            <p:cNvGrpSpPr>
              <a:grpSpLocks/>
            </p:cNvGrpSpPr>
            <p:nvPr/>
          </p:nvGrpSpPr>
          <p:grpSpPr bwMode="auto"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58" name="Group 4"/>
              <p:cNvGrpSpPr>
                <a:grpSpLocks/>
              </p:cNvGrpSpPr>
              <p:nvPr/>
            </p:nvGrpSpPr>
            <p:grpSpPr bwMode="auto"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99" y="0"/>
                  <a:ext cx="1600094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159" y="0"/>
                  <a:ext cx="45717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744" y="0"/>
                  <a:ext cx="76195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059" name="Group 5"/>
              <p:cNvGrpSpPr>
                <a:grpSpLocks/>
              </p:cNvGrpSpPr>
              <p:nvPr/>
            </p:nvGrpSpPr>
            <p:grpSpPr bwMode="auto"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3836" y="0"/>
                  <a:ext cx="1600094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-504" y="0"/>
                  <a:ext cx="45717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081" y="0"/>
                  <a:ext cx="76195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060" name="Group 9"/>
              <p:cNvGrpSpPr>
                <a:grpSpLocks/>
              </p:cNvGrpSpPr>
              <p:nvPr/>
            </p:nvGrpSpPr>
            <p:grpSpPr bwMode="auto"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785" y="0"/>
                  <a:ext cx="1600094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445" y="0"/>
                  <a:ext cx="45717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9030" y="0"/>
                  <a:ext cx="76195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09907" y="0"/>
                <a:ext cx="2819214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568" y="0"/>
                <a:ext cx="45717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153" y="0"/>
                <a:ext cx="76195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2540" y="5035550"/>
              <a:ext cx="9144983" cy="1174750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2540" y="3467100"/>
              <a:ext cx="9144983" cy="890588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653" y="5640388"/>
              <a:ext cx="3004940" cy="1211262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2540" y="5284788"/>
              <a:ext cx="9144983" cy="1477962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6793" y="5132388"/>
              <a:ext cx="6982951" cy="171926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5573" y="2859088"/>
              <a:ext cx="1601682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19425" y="4125913"/>
              <a:ext cx="1601682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8949" y="1592263"/>
              <a:ext cx="1601682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6524" y="325438"/>
              <a:ext cx="1601682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2326" y="5383213"/>
              <a:ext cx="1601682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2113"/>
              <a:ext cx="1261980" cy="1387475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3969" y="5402263"/>
              <a:ext cx="1601682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542" y="2849563"/>
              <a:ext cx="1601682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394" y="4125913"/>
              <a:ext cx="1601682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09771" y="5411788"/>
              <a:ext cx="1601682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8820" y="2859088"/>
              <a:ext cx="1601682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443" y="1563688"/>
              <a:ext cx="1601682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909" y="4144963"/>
              <a:ext cx="1600094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810" y="5421313"/>
              <a:ext cx="1600094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810" y="2868613"/>
              <a:ext cx="1600094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997" y="4056063"/>
              <a:ext cx="1242931" cy="1387475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997" y="1511300"/>
              <a:ext cx="1241343" cy="1389063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375"/>
            <a:ext cx="8229600" cy="61864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560888" y="-22225"/>
            <a:ext cx="3679825" cy="700088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4649788" y="-22225"/>
            <a:ext cx="3505200" cy="6238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30" name="Title Placeholder 1"/>
          <p:cNvSpPr>
            <a:spLocks noGrp="1"/>
          </p:cNvSpPr>
          <p:nvPr>
            <p:ph type="title"/>
          </p:nvPr>
        </p:nvSpPr>
        <p:spPr bwMode="auto">
          <a:xfrm>
            <a:off x="1042988" y="1027113"/>
            <a:ext cx="702468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042988" y="2324100"/>
            <a:ext cx="6777037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575" y="2238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DEF4047F-5D2A-4425-B0E5-39768650EF4E}" type="datetime1">
              <a:rPr lang="en-US">
                <a:latin typeface="Verdana" pitchFamily="34" charset="0"/>
                <a:ea typeface="MS PGothic" pitchFamily="34" charset="-128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8/13/2024</a:t>
            </a:fld>
            <a:endParaRPr lang="en-US">
              <a:latin typeface="Verdana" pitchFamily="34" charset="0"/>
              <a:ea typeface="MS PGothic" pitchFamily="34" charset="-12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850" y="5851525"/>
            <a:ext cx="350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94C600"/>
                </a:solidFill>
                <a:latin typeface="Verdana" pitchFamily="34" charset="0"/>
                <a:ea typeface="MS PGothic" pitchFamily="34" charset="-128"/>
              </a:rPr>
              <a:t>Prof. Shweta Dhawan Chachra</a:t>
            </a:r>
            <a:endParaRPr lang="en-US" dirty="0">
              <a:solidFill>
                <a:srgbClr val="94C600"/>
              </a:solidFill>
              <a:latin typeface="Verdana" pitchFamily="34" charset="0"/>
              <a:ea typeface="MS PGothic" pitchFamily="34" charset="-12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788" y="223838"/>
            <a:ext cx="13319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75100EE9-5BFF-4358-9AC2-6CFD8F0EA28D}" type="slidenum">
              <a:rPr lang="en-US">
                <a:latin typeface="Verdana" pitchFamily="34" charset="0"/>
                <a:ea typeface="MS PGothic" pitchFamily="34" charset="-128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latin typeface="Verdana" pitchFamily="34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52884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Century Gothic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Century Gothic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Century Gothic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Century Gothic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395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6000"/>
        <a:buFont typeface="Wingdings 2" pitchFamily="18" charset="2"/>
        <a:buChar char=""/>
        <a:defRPr kern="1200">
          <a:solidFill>
            <a:schemeClr val="tx2"/>
          </a:solidFill>
          <a:latin typeface="+mn-lt"/>
          <a:ea typeface="+mn-ea"/>
          <a:cs typeface="+mn-cs"/>
        </a:defRPr>
      </a:lvl4pPr>
      <a:lvl5pPr marL="1325563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6000"/>
        <a:buFont typeface="Wingdings 2" pitchFamily="18" charset="2"/>
        <a:buChar char="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Lab 2 </a:t>
            </a:r>
            <a:br>
              <a:rPr lang="en-IN" dirty="0" smtClean="0"/>
            </a:br>
            <a:r>
              <a:rPr lang="en-IN" dirty="0" smtClean="0"/>
              <a:t>fork() system call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086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itle 1"/>
          <p:cNvSpPr>
            <a:spLocks noGrp="1"/>
          </p:cNvSpPr>
          <p:nvPr>
            <p:ph type="title"/>
          </p:nvPr>
        </p:nvSpPr>
        <p:spPr>
          <a:xfrm>
            <a:off x="1042988" y="1027113"/>
            <a:ext cx="7024687" cy="460375"/>
          </a:xfrm>
        </p:spPr>
        <p:txBody>
          <a:bodyPr/>
          <a:lstStyle/>
          <a:p>
            <a:pPr eaLnBrk="1" hangingPunct="1"/>
            <a:r>
              <a:rPr lang="en-IN" altLang="en-US" sz="3200" smtClean="0"/>
              <a:t>fork()</a:t>
            </a:r>
          </a:p>
        </p:txBody>
      </p:sp>
      <p:sp>
        <p:nvSpPr>
          <p:cNvPr id="103427" name="Content Placeholder 2"/>
          <p:cNvSpPr>
            <a:spLocks noGrp="1"/>
          </p:cNvSpPr>
          <p:nvPr>
            <p:ph idx="1"/>
          </p:nvPr>
        </p:nvSpPr>
        <p:spPr>
          <a:xfrm>
            <a:off x="1042988" y="1609725"/>
            <a:ext cx="6777037" cy="4222750"/>
          </a:xfrm>
        </p:spPr>
        <p:txBody>
          <a:bodyPr/>
          <a:lstStyle/>
          <a:p>
            <a:pPr marL="69850" eaLnBrk="1" hangingPunct="1"/>
            <a:r>
              <a:rPr lang="en-IN" altLang="en-US" sz="1800" dirty="0" smtClean="0"/>
              <a:t>Fork system call is used for creating a new process, which is called </a:t>
            </a:r>
            <a:r>
              <a:rPr lang="en-IN" altLang="en-US" sz="1800" b="1" i="1" dirty="0" smtClean="0"/>
              <a:t>child process</a:t>
            </a:r>
            <a:r>
              <a:rPr lang="en-IN" altLang="en-US" sz="1800" dirty="0" smtClean="0"/>
              <a:t>, </a:t>
            </a:r>
          </a:p>
          <a:p>
            <a:pPr marL="69850" eaLnBrk="1" hangingPunct="1"/>
            <a:endParaRPr lang="en-IN" altLang="en-US" sz="1800" dirty="0"/>
          </a:p>
          <a:p>
            <a:pPr marL="69850" eaLnBrk="1" hangingPunct="1"/>
            <a:r>
              <a:rPr lang="en-IN" altLang="en-US" sz="1800" dirty="0" smtClean="0"/>
              <a:t>which </a:t>
            </a:r>
            <a:r>
              <a:rPr lang="en-IN" altLang="en-US" sz="1800" b="1" dirty="0" smtClean="0"/>
              <a:t>runs concurrently</a:t>
            </a:r>
            <a:r>
              <a:rPr lang="en-IN" altLang="en-US" sz="1800" dirty="0" smtClean="0"/>
              <a:t> with the process that makes the fork() call (parent process). </a:t>
            </a:r>
          </a:p>
          <a:p>
            <a:pPr marL="69850" eaLnBrk="1" hangingPunct="1"/>
            <a:endParaRPr lang="en-IN" altLang="en-US" sz="1800" dirty="0" smtClean="0"/>
          </a:p>
        </p:txBody>
      </p:sp>
      <p:sp>
        <p:nvSpPr>
          <p:cNvPr id="10342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EB1E2F5B-2CD5-45AC-8198-71FFC25A55C3}" type="datetime1">
              <a:rPr lang="en-US" altLang="en-US" smtClean="0">
                <a:solidFill>
                  <a:srgbClr val="FEFEFE"/>
                </a:solidFill>
              </a:rPr>
              <a:pPr/>
              <a:t>8/13/2024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03429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rgbClr val="94C600"/>
                </a:solidFill>
              </a:rPr>
              <a:t>Prof. Shweta Dhawan Chachra</a:t>
            </a:r>
          </a:p>
        </p:txBody>
      </p:sp>
      <p:sp>
        <p:nvSpPr>
          <p:cNvPr id="10343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E4AB2A7C-7AB3-4C7D-BCAC-E0A897377C7A}" type="slidenum">
              <a:rPr lang="en-US" altLang="en-US" smtClean="0">
                <a:solidFill>
                  <a:srgbClr val="FEFEFE"/>
                </a:solidFill>
              </a:rPr>
              <a:pPr/>
              <a:t>2</a:t>
            </a:fld>
            <a:endParaRPr lang="en-US" altLang="en-US" smtClean="0">
              <a:solidFill>
                <a:srgbClr val="FEFEF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869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itle 1"/>
          <p:cNvSpPr>
            <a:spLocks noGrp="1"/>
          </p:cNvSpPr>
          <p:nvPr>
            <p:ph type="title"/>
          </p:nvPr>
        </p:nvSpPr>
        <p:spPr>
          <a:xfrm>
            <a:off x="1042988" y="1027113"/>
            <a:ext cx="7024687" cy="460375"/>
          </a:xfrm>
        </p:spPr>
        <p:txBody>
          <a:bodyPr/>
          <a:lstStyle/>
          <a:p>
            <a:pPr eaLnBrk="1" hangingPunct="1"/>
            <a:r>
              <a:rPr lang="en-IN" altLang="en-US" sz="3200" smtClean="0"/>
              <a:t>fork()</a:t>
            </a:r>
          </a:p>
        </p:txBody>
      </p:sp>
      <p:sp>
        <p:nvSpPr>
          <p:cNvPr id="103427" name="Content Placeholder 2"/>
          <p:cNvSpPr>
            <a:spLocks noGrp="1"/>
          </p:cNvSpPr>
          <p:nvPr>
            <p:ph idx="1"/>
          </p:nvPr>
        </p:nvSpPr>
        <p:spPr>
          <a:xfrm>
            <a:off x="1042988" y="1609725"/>
            <a:ext cx="6777037" cy="4222750"/>
          </a:xfrm>
        </p:spPr>
        <p:txBody>
          <a:bodyPr/>
          <a:lstStyle/>
          <a:p>
            <a:pPr marL="69850" eaLnBrk="1" hangingPunct="1"/>
            <a:r>
              <a:rPr lang="en-IN" altLang="en-US" sz="1800" dirty="0" smtClean="0"/>
              <a:t>It takes no parameters and returns an integer value. Below are different values returned by fork().</a:t>
            </a:r>
          </a:p>
          <a:p>
            <a:pPr lvl="1" eaLnBrk="1" hangingPunct="1"/>
            <a:endParaRPr lang="en-IN" altLang="en-US" sz="1800" b="1" i="1" dirty="0" smtClean="0"/>
          </a:p>
          <a:p>
            <a:pPr lvl="1" eaLnBrk="1" hangingPunct="1"/>
            <a:r>
              <a:rPr lang="en-IN" altLang="en-US" sz="1800" b="1" i="1" dirty="0" smtClean="0"/>
              <a:t>Negative Value</a:t>
            </a:r>
            <a:r>
              <a:rPr lang="en-IN" altLang="en-US" sz="1800" dirty="0" smtClean="0"/>
              <a:t>: creation of a child process was unsuccessful.</a:t>
            </a:r>
          </a:p>
          <a:p>
            <a:pPr lvl="1" eaLnBrk="1" hangingPunct="1"/>
            <a:endParaRPr lang="en-IN" altLang="en-US" sz="1800" b="1" i="1" dirty="0" smtClean="0"/>
          </a:p>
          <a:p>
            <a:pPr lvl="1" eaLnBrk="1" hangingPunct="1"/>
            <a:r>
              <a:rPr lang="en-IN" altLang="en-US" sz="1800" b="1" i="1" dirty="0" smtClean="0"/>
              <a:t>Zero</a:t>
            </a:r>
            <a:r>
              <a:rPr lang="en-IN" altLang="en-US" sz="1800" dirty="0" smtClean="0"/>
              <a:t>: Returned to the newly created child process.</a:t>
            </a:r>
          </a:p>
          <a:p>
            <a:pPr lvl="1" eaLnBrk="1" hangingPunct="1"/>
            <a:endParaRPr lang="en-IN" altLang="en-US" sz="1800" b="1" i="1" dirty="0" smtClean="0"/>
          </a:p>
          <a:p>
            <a:pPr lvl="1" eaLnBrk="1" hangingPunct="1"/>
            <a:r>
              <a:rPr lang="en-IN" altLang="en-US" sz="1800" b="1" i="1" dirty="0" smtClean="0"/>
              <a:t>Positive value</a:t>
            </a:r>
            <a:r>
              <a:rPr lang="en-IN" altLang="en-US" sz="1800" dirty="0" smtClean="0"/>
              <a:t>: Returned to parent or caller. </a:t>
            </a:r>
          </a:p>
          <a:p>
            <a:pPr lvl="2" eaLnBrk="1" hangingPunct="1"/>
            <a:r>
              <a:rPr lang="en-IN" altLang="en-US" sz="1800" b="1" dirty="0" smtClean="0"/>
              <a:t>The value contains process ID of newly created child process.</a:t>
            </a:r>
          </a:p>
          <a:p>
            <a:pPr lvl="2" eaLnBrk="1" hangingPunct="1"/>
            <a:endParaRPr lang="en-IN" altLang="en-US" sz="1800" b="1" dirty="0"/>
          </a:p>
          <a:p>
            <a:pPr lvl="2" eaLnBrk="1" hangingPunct="1"/>
            <a:r>
              <a:rPr lang="en-IN" sz="1800" b="1" dirty="0" smtClean="0"/>
              <a:t>i.e. the </a:t>
            </a:r>
            <a:r>
              <a:rPr lang="en-IN" sz="1800" b="1" dirty="0"/>
              <a:t>PID of the child process is returned in the </a:t>
            </a:r>
            <a:r>
              <a:rPr lang="en-IN" sz="1800" b="1" dirty="0" smtClean="0"/>
              <a:t>parent</a:t>
            </a:r>
            <a:endParaRPr lang="en-IN" altLang="en-US" sz="1800" b="1" dirty="0" smtClean="0"/>
          </a:p>
        </p:txBody>
      </p:sp>
      <p:sp>
        <p:nvSpPr>
          <p:cNvPr id="10342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EB1E2F5B-2CD5-45AC-8198-71FFC25A55C3}" type="datetime1">
              <a:rPr lang="en-US" altLang="en-US" smtClean="0">
                <a:solidFill>
                  <a:srgbClr val="FEFEFE"/>
                </a:solidFill>
              </a:rPr>
              <a:pPr/>
              <a:t>8/13/2024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03429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rgbClr val="94C600"/>
                </a:solidFill>
              </a:rPr>
              <a:t>Prof. Shweta Dhawan Chachra</a:t>
            </a:r>
          </a:p>
        </p:txBody>
      </p:sp>
      <p:sp>
        <p:nvSpPr>
          <p:cNvPr id="10343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E4AB2A7C-7AB3-4C7D-BCAC-E0A897377C7A}" type="slidenum">
              <a:rPr lang="en-US" altLang="en-US" smtClean="0">
                <a:solidFill>
                  <a:srgbClr val="FEFEFE"/>
                </a:solidFill>
              </a:rPr>
              <a:pPr/>
              <a:t>3</a:t>
            </a:fld>
            <a:endParaRPr lang="en-US" altLang="en-US" smtClean="0">
              <a:solidFill>
                <a:srgbClr val="FEFEF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80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639763" y="503238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C Program Forking Separate Process</a:t>
            </a:r>
          </a:p>
        </p:txBody>
      </p:sp>
      <p:pic>
        <p:nvPicPr>
          <p:cNvPr id="104451" name="Picture 5" descr="Screen Shot 2012-12-04 at 11.21.1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85"/>
          <a:stretch>
            <a:fillRect/>
          </a:stretch>
        </p:blipFill>
        <p:spPr bwMode="auto">
          <a:xfrm>
            <a:off x="668338" y="1160463"/>
            <a:ext cx="7751762" cy="5145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452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2F0A2392-9076-447A-9C37-4D3B84303114}" type="datetime1">
              <a:rPr lang="en-US" altLang="en-US" smtClean="0">
                <a:solidFill>
                  <a:srgbClr val="FEFEFE"/>
                </a:solidFill>
              </a:rPr>
              <a:pPr/>
              <a:t>8/13/2024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0445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FD4D09C5-6007-431B-8089-90778326CEDD}" type="slidenum">
              <a:rPr lang="en-US" altLang="en-US" smtClean="0">
                <a:solidFill>
                  <a:srgbClr val="FEFEFE"/>
                </a:solidFill>
              </a:rPr>
              <a:pPr/>
              <a:t>4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04454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rgbClr val="94C600"/>
                </a:solidFill>
              </a:rPr>
              <a:t>Prof. Shweta Dhawan Chachra</a:t>
            </a:r>
          </a:p>
        </p:txBody>
      </p:sp>
    </p:spTree>
    <p:extLst>
      <p:ext uri="{BB962C8B-B14F-4D97-AF65-F5344CB8AC3E}">
        <p14:creationId xmlns:p14="http://schemas.microsoft.com/office/powerpoint/2010/main" val="132193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19188" y="673100"/>
            <a:ext cx="3089275" cy="5394325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IN" sz="1600" dirty="0"/>
              <a:t>#include &lt;</a:t>
            </a:r>
            <a:r>
              <a:rPr lang="en-IN" sz="1600" dirty="0" err="1"/>
              <a:t>stdio.h</a:t>
            </a:r>
            <a:r>
              <a:rPr lang="en-IN" sz="1600" dirty="0"/>
              <a:t>&gt; 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IN" sz="1600" dirty="0"/>
              <a:t>#include &lt;sys/</a:t>
            </a:r>
            <a:r>
              <a:rPr lang="en-IN" sz="1600" dirty="0" err="1"/>
              <a:t>types.h</a:t>
            </a:r>
            <a:r>
              <a:rPr lang="en-IN" sz="1600" dirty="0"/>
              <a:t>&gt; 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IN" sz="1600" dirty="0"/>
              <a:t>#include &lt;</a:t>
            </a:r>
            <a:r>
              <a:rPr lang="en-IN" sz="1600" dirty="0" err="1"/>
              <a:t>unistd.h</a:t>
            </a:r>
            <a:r>
              <a:rPr lang="en-IN" sz="1600" dirty="0"/>
              <a:t>&gt; 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IN" sz="1600" dirty="0" err="1"/>
              <a:t>int</a:t>
            </a:r>
            <a:r>
              <a:rPr lang="en-IN" sz="1600" dirty="0"/>
              <a:t> main() 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IN" sz="1600" dirty="0"/>
              <a:t>{ 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IN" sz="1600" dirty="0"/>
              <a:t>  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IN" sz="1600" dirty="0"/>
              <a:t>    // make two process which run same </a:t>
            </a:r>
            <a:r>
              <a:rPr lang="en-IN" sz="1600" dirty="0" smtClean="0"/>
              <a:t>program </a:t>
            </a:r>
            <a:r>
              <a:rPr lang="en-IN" sz="1600" dirty="0"/>
              <a:t>after this instruction 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IN" sz="1600" dirty="0"/>
              <a:t>    fork(); 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IN" sz="1600" dirty="0"/>
              <a:t>  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IN" sz="1600" dirty="0"/>
              <a:t>    </a:t>
            </a:r>
            <a:r>
              <a:rPr lang="en-IN" sz="1600" dirty="0" err="1"/>
              <a:t>printf</a:t>
            </a:r>
            <a:r>
              <a:rPr lang="en-IN" sz="1600" dirty="0"/>
              <a:t>("Hello world!\n"); 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IN" sz="1600" dirty="0"/>
              <a:t>    return 0; 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IN" sz="1600" dirty="0"/>
              <a:t>} </a:t>
            </a:r>
          </a:p>
          <a:p>
            <a:pPr eaLnBrk="1" hangingPunct="1">
              <a:defRPr/>
            </a:pPr>
            <a:endParaRPr lang="en-IN" sz="1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63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Content Placeholder 2"/>
          <p:cNvSpPr txBox="1">
            <a:spLocks/>
          </p:cNvSpPr>
          <p:nvPr/>
        </p:nvSpPr>
        <p:spPr bwMode="auto">
          <a:xfrm>
            <a:off x="5857875" y="0"/>
            <a:ext cx="3178175" cy="674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>
                <a:solidFill>
                  <a:schemeClr val="tx2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>
                <a:solidFill>
                  <a:schemeClr val="tx2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>
                <a:solidFill>
                  <a:schemeClr val="tx2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>
                <a:solidFill>
                  <a:schemeClr val="tx2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9pPr>
          </a:lstStyle>
          <a:p>
            <a:pPr eaLnBrk="1" hangingPunct="1">
              <a:buClrTx/>
              <a:buSzTx/>
              <a:buFont typeface="Arial" pitchFamily="34" charset="0"/>
              <a:buNone/>
            </a:pPr>
            <a:endParaRPr lang="en-IN" altLang="en-US" sz="3200">
              <a:solidFill>
                <a:schemeClr val="tx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19188" y="673100"/>
            <a:ext cx="3089275" cy="5394325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IN" sz="1600" dirty="0"/>
              <a:t>#include &lt;</a:t>
            </a:r>
            <a:r>
              <a:rPr lang="en-IN" sz="1600" dirty="0" err="1"/>
              <a:t>stdio.h</a:t>
            </a:r>
            <a:r>
              <a:rPr lang="en-IN" sz="1600" dirty="0"/>
              <a:t>&gt; 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IN" sz="1600" dirty="0"/>
              <a:t>#include &lt;sys/</a:t>
            </a:r>
            <a:r>
              <a:rPr lang="en-IN" sz="1600" dirty="0" err="1"/>
              <a:t>types.h</a:t>
            </a:r>
            <a:r>
              <a:rPr lang="en-IN" sz="1600" dirty="0"/>
              <a:t>&gt; 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IN" sz="1600" dirty="0"/>
              <a:t>#include &lt;</a:t>
            </a:r>
            <a:r>
              <a:rPr lang="en-IN" sz="1600" dirty="0" err="1"/>
              <a:t>unistd.h</a:t>
            </a:r>
            <a:r>
              <a:rPr lang="en-IN" sz="1600" dirty="0"/>
              <a:t>&gt; 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IN" sz="1600" dirty="0" err="1"/>
              <a:t>int</a:t>
            </a:r>
            <a:r>
              <a:rPr lang="en-IN" sz="1600" dirty="0"/>
              <a:t> main() 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IN" sz="1600" dirty="0"/>
              <a:t>{ 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IN" sz="1600" dirty="0"/>
              <a:t>  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IN" sz="1600" dirty="0"/>
              <a:t>    // make two process which run same </a:t>
            </a:r>
            <a:r>
              <a:rPr lang="en-IN" sz="1600" dirty="0" smtClean="0"/>
              <a:t>program </a:t>
            </a:r>
            <a:r>
              <a:rPr lang="en-IN" sz="1600" dirty="0"/>
              <a:t>after this instruction 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IN" sz="1600" dirty="0"/>
              <a:t>    fork(); 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IN" sz="1600" dirty="0"/>
              <a:t>  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IN" sz="1600" dirty="0"/>
              <a:t>    </a:t>
            </a:r>
            <a:r>
              <a:rPr lang="en-IN" sz="1600" dirty="0" err="1"/>
              <a:t>printf</a:t>
            </a:r>
            <a:r>
              <a:rPr lang="en-IN" sz="1600" dirty="0"/>
              <a:t>("Hello world!\n"); 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IN" sz="1600" dirty="0"/>
              <a:t>    return 0; 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IN" sz="1600" dirty="0"/>
              <a:t>} </a:t>
            </a:r>
          </a:p>
          <a:p>
            <a:pPr eaLnBrk="1" hangingPunct="1">
              <a:defRPr/>
            </a:pPr>
            <a:endParaRPr lang="en-IN" sz="16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4737100" y="736600"/>
            <a:ext cx="3298825" cy="5295900"/>
          </a:xfrm>
        </p:spPr>
        <p:txBody>
          <a:bodyPr/>
          <a:lstStyle/>
          <a:p>
            <a:pPr eaLnBrk="1" hangingPunct="1">
              <a:defRPr/>
            </a:pPr>
            <a:r>
              <a:rPr lang="en-IN" dirty="0" smtClean="0"/>
              <a:t>Output</a:t>
            </a:r>
            <a:r>
              <a:rPr lang="en-IN" dirty="0"/>
              <a:t>: </a:t>
            </a:r>
          </a:p>
          <a:p>
            <a:pPr eaLnBrk="1" hangingPunct="1">
              <a:defRPr/>
            </a:pPr>
            <a:r>
              <a:rPr lang="en-IN" dirty="0"/>
              <a:t>Hello world! Hello world! </a:t>
            </a:r>
          </a:p>
          <a:p>
            <a:pPr eaLnBrk="1" hangingPunct="1">
              <a:defRPr/>
            </a:pPr>
            <a:endParaRPr lang="en-IN" dirty="0" smtClean="0"/>
          </a:p>
          <a:p>
            <a:pPr eaLnBrk="1" hangingPunct="1">
              <a:defRPr/>
            </a:pPr>
            <a:endParaRPr lang="en-IN" dirty="0" smtClean="0"/>
          </a:p>
          <a:p>
            <a:pPr eaLnBrk="1" hangingPunct="1">
              <a:defRPr/>
            </a:pPr>
            <a:endParaRPr lang="en-IN" dirty="0"/>
          </a:p>
          <a:p>
            <a:pPr eaLnBrk="1" hangingPunct="1">
              <a:defRPr/>
            </a:pPr>
            <a:endParaRPr lang="en-IN" dirty="0" smtClean="0"/>
          </a:p>
          <a:p>
            <a:pPr eaLnBrk="1" hangingPunct="1">
              <a:defRPr/>
            </a:pPr>
            <a:r>
              <a:rPr lang="en-IN" dirty="0" smtClean="0"/>
              <a:t>After </a:t>
            </a:r>
            <a:r>
              <a:rPr lang="en-IN" dirty="0"/>
              <a:t>a new child process is created, both processes will execute the next instruction following the fork() system call.</a:t>
            </a:r>
          </a:p>
          <a:p>
            <a:pPr eaLnBrk="1" hangingPunct="1">
              <a:defRPr/>
            </a:pPr>
            <a:endParaRPr lang="en-IN" dirty="0"/>
          </a:p>
          <a:p>
            <a:pPr marL="285750" indent="-285750" eaLnBrk="1" hangingPunct="1">
              <a:defRPr/>
            </a:pPr>
            <a:endParaRPr lang="en-IN" dirty="0"/>
          </a:p>
          <a:p>
            <a:pPr eaLnBrk="1" hangingPunct="1">
              <a:defRPr/>
            </a:pPr>
            <a:endParaRPr lang="en-IN" dirty="0"/>
          </a:p>
          <a:p>
            <a:pPr eaLnBrk="1" hangingPunct="1">
              <a:defRPr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009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06425" y="454025"/>
            <a:ext cx="8101013" cy="5824538"/>
          </a:xfrm>
        </p:spPr>
        <p:txBody>
          <a:bodyPr/>
          <a:lstStyle/>
          <a:p>
            <a:pPr marL="69850" indent="0" eaLnBrk="1" hangingPunct="1">
              <a:buFont typeface="Wingdings 2" pitchFamily="18" charset="2"/>
              <a:buNone/>
              <a:defRPr/>
            </a:pPr>
            <a:r>
              <a:rPr lang="en-IN" sz="1800" dirty="0" smtClean="0"/>
              <a:t>The following C program</a:t>
            </a:r>
          </a:p>
          <a:p>
            <a:pPr marL="69850" indent="0" eaLnBrk="1" hangingPunct="1">
              <a:buFont typeface="Wingdings 2" pitchFamily="18" charset="2"/>
              <a:buNone/>
              <a:defRPr/>
            </a:pPr>
            <a:r>
              <a:rPr lang="en-IN" sz="1800" dirty="0" smtClean="0"/>
              <a:t>main() </a:t>
            </a:r>
          </a:p>
          <a:p>
            <a:pPr marL="69850" indent="0" eaLnBrk="1" hangingPunct="1">
              <a:buFont typeface="Wingdings 2" pitchFamily="18" charset="2"/>
              <a:buNone/>
              <a:defRPr/>
            </a:pPr>
            <a:r>
              <a:rPr lang="en-IN" sz="1800" dirty="0" smtClean="0"/>
              <a:t>{ fork() ; fork() ; </a:t>
            </a:r>
            <a:r>
              <a:rPr lang="en-IN" sz="1800" dirty="0" err="1" smtClean="0"/>
              <a:t>printf</a:t>
            </a:r>
            <a:r>
              <a:rPr lang="en-IN" sz="1800" dirty="0" smtClean="0"/>
              <a:t> ("yes"); } </a:t>
            </a:r>
          </a:p>
          <a:p>
            <a:pPr marL="69850" indent="0" eaLnBrk="1" hangingPunct="1">
              <a:buFont typeface="Wingdings 2" pitchFamily="18" charset="2"/>
              <a:buNone/>
              <a:defRPr/>
            </a:pPr>
            <a:r>
              <a:rPr lang="en-IN" sz="1800" dirty="0" smtClean="0"/>
              <a:t>If we execute this core segment, how many times the string yes will be printed ?</a:t>
            </a:r>
            <a:br>
              <a:rPr lang="en-IN" sz="1800" dirty="0" smtClean="0"/>
            </a:br>
            <a:r>
              <a:rPr lang="en-IN" sz="1800" b="1" dirty="0" smtClean="0"/>
              <a:t>(A)</a:t>
            </a:r>
            <a:r>
              <a:rPr lang="en-IN" sz="1800" dirty="0" smtClean="0"/>
              <a:t> Only once</a:t>
            </a:r>
            <a:br>
              <a:rPr lang="en-IN" sz="1800" dirty="0" smtClean="0"/>
            </a:br>
            <a:r>
              <a:rPr lang="en-IN" sz="1800" b="1" dirty="0" smtClean="0"/>
              <a:t>(B)</a:t>
            </a:r>
            <a:r>
              <a:rPr lang="en-IN" sz="1800" dirty="0" smtClean="0"/>
              <a:t> 2 times</a:t>
            </a:r>
            <a:br>
              <a:rPr lang="en-IN" sz="1800" dirty="0" smtClean="0"/>
            </a:br>
            <a:r>
              <a:rPr lang="en-IN" sz="1800" b="1" dirty="0" smtClean="0"/>
              <a:t>(C)</a:t>
            </a:r>
            <a:r>
              <a:rPr lang="en-IN" sz="1800" dirty="0" smtClean="0"/>
              <a:t> 4 times</a:t>
            </a:r>
            <a:br>
              <a:rPr lang="en-IN" sz="1800" dirty="0" smtClean="0"/>
            </a:br>
            <a:r>
              <a:rPr lang="en-IN" sz="1800" b="1" dirty="0" smtClean="0"/>
              <a:t>(D)</a:t>
            </a:r>
            <a:r>
              <a:rPr lang="en-IN" sz="1800" dirty="0" smtClean="0"/>
              <a:t> 8 times</a:t>
            </a:r>
            <a:br>
              <a:rPr lang="en-IN" sz="1800" dirty="0" smtClean="0"/>
            </a:br>
            <a:endParaRPr lang="en-IN" sz="1800" dirty="0" smtClean="0"/>
          </a:p>
          <a:p>
            <a:pPr marL="69850" indent="0" eaLnBrk="1" hangingPunct="1">
              <a:buFont typeface="Wingdings 2" pitchFamily="18" charset="2"/>
              <a:buNone/>
              <a:defRPr/>
            </a:pPr>
            <a:r>
              <a:rPr lang="en-IN" sz="1800" b="1" dirty="0" smtClean="0"/>
              <a:t>Answer:</a:t>
            </a:r>
            <a:r>
              <a:rPr lang="en-IN" sz="1800" dirty="0" smtClean="0"/>
              <a:t> </a:t>
            </a:r>
            <a:r>
              <a:rPr lang="en-IN" sz="1800" b="1" dirty="0" smtClean="0"/>
              <a:t>(C)</a:t>
            </a:r>
            <a:r>
              <a:rPr lang="en-IN" sz="1800" dirty="0" smtClean="0"/>
              <a:t> </a:t>
            </a:r>
            <a:br>
              <a:rPr lang="en-IN" sz="1800" dirty="0" smtClean="0"/>
            </a:br>
            <a:r>
              <a:rPr lang="en-IN" sz="1800" dirty="0" smtClean="0"/>
              <a:t/>
            </a:r>
            <a:br>
              <a:rPr lang="en-IN" sz="1800" dirty="0" smtClean="0"/>
            </a:br>
            <a:r>
              <a:rPr lang="en-IN" sz="1800" b="1" dirty="0" smtClean="0"/>
              <a:t>Explanation:</a:t>
            </a:r>
            <a:r>
              <a:rPr lang="en-IN" sz="1800" dirty="0" smtClean="0"/>
              <a:t> Number of times YES printed is equal to number of process created. </a:t>
            </a:r>
          </a:p>
          <a:p>
            <a:pPr marL="69850" indent="0" eaLnBrk="1" hangingPunct="1">
              <a:buFont typeface="Wingdings 2" pitchFamily="18" charset="2"/>
              <a:buNone/>
              <a:defRPr/>
            </a:pPr>
            <a:r>
              <a:rPr lang="en-IN" sz="1800" dirty="0" smtClean="0"/>
              <a:t>Total Number of Processes = 2</a:t>
            </a:r>
            <a:r>
              <a:rPr lang="en-IN" sz="1800" baseline="30000" dirty="0" smtClean="0"/>
              <a:t>n</a:t>
            </a:r>
            <a:r>
              <a:rPr lang="en-IN" sz="1800" dirty="0" smtClean="0"/>
              <a:t> where n is number of fork system calls. So here n = 2, 2</a:t>
            </a:r>
            <a:r>
              <a:rPr lang="en-IN" sz="1800" baseline="30000" dirty="0" smtClean="0"/>
              <a:t>4</a:t>
            </a:r>
            <a:r>
              <a:rPr lang="en-IN" sz="1800" dirty="0" smtClean="0"/>
              <a:t> = 4</a:t>
            </a:r>
          </a:p>
          <a:p>
            <a:pPr marL="69850" indent="0" eaLnBrk="1" hangingPunct="1">
              <a:buFont typeface="Wingdings 2" pitchFamily="18" charset="2"/>
              <a:buNone/>
              <a:defRPr/>
            </a:pPr>
            <a:r>
              <a:rPr lang="en-IN" sz="1800" dirty="0" smtClean="0"/>
              <a:t>So, there are total 4 processes (3 new child processes and one original process).</a:t>
            </a:r>
          </a:p>
          <a:p>
            <a:pPr eaLnBrk="1" hangingPunct="1">
              <a:defRPr/>
            </a:pPr>
            <a:endParaRPr lang="en-IN" sz="1800" dirty="0"/>
          </a:p>
        </p:txBody>
      </p:sp>
      <p:sp>
        <p:nvSpPr>
          <p:cNvPr id="111619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FFA6A028-59B0-4DF6-82F8-D825C295C87E}" type="datetime1">
              <a:rPr lang="en-US" altLang="en-US" smtClean="0">
                <a:solidFill>
                  <a:srgbClr val="FEFEFE"/>
                </a:solidFill>
              </a:rPr>
              <a:pPr/>
              <a:t>8/13/2024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11620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  <p:sp>
        <p:nvSpPr>
          <p:cNvPr id="111621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9150A70B-5079-4A4D-A692-12DC406B9A69}" type="slidenum">
              <a:rPr lang="en-US" altLang="en-US" smtClean="0">
                <a:solidFill>
                  <a:srgbClr val="FEFEFE"/>
                </a:solidFill>
              </a:rPr>
              <a:pPr/>
              <a:t>7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pic>
        <p:nvPicPr>
          <p:cNvPr id="1116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9063" y="2316163"/>
            <a:ext cx="2297112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342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2988" y="1027113"/>
            <a:ext cx="7024687" cy="457671"/>
          </a:xfrm>
        </p:spPr>
        <p:txBody>
          <a:bodyPr/>
          <a:lstStyle/>
          <a:p>
            <a:r>
              <a:rPr lang="en-IN" b="1" dirty="0" smtClean="0"/>
              <a:t>Header Files needed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556792"/>
            <a:ext cx="7777484" cy="3987651"/>
          </a:xfrm>
        </p:spPr>
        <p:txBody>
          <a:bodyPr/>
          <a:lstStyle/>
          <a:p>
            <a:pPr marL="69850" indent="0">
              <a:buNone/>
            </a:pPr>
            <a:r>
              <a:rPr lang="en-IN" sz="2000" dirty="0"/>
              <a:t>#include &lt;sys/</a:t>
            </a:r>
            <a:r>
              <a:rPr lang="en-IN" sz="2000" dirty="0" err="1"/>
              <a:t>types.h</a:t>
            </a:r>
            <a:r>
              <a:rPr lang="en-IN" sz="2000" dirty="0"/>
              <a:t>&gt;       /* needed to use </a:t>
            </a:r>
            <a:r>
              <a:rPr lang="en-IN" sz="2000" dirty="0" err="1"/>
              <a:t>pid_t</a:t>
            </a:r>
            <a:r>
              <a:rPr lang="en-IN" sz="2000" dirty="0"/>
              <a:t>, etc. */         </a:t>
            </a:r>
          </a:p>
          <a:p>
            <a:pPr marL="69850" indent="0">
              <a:buNone/>
            </a:pPr>
            <a:r>
              <a:rPr lang="en-IN" sz="2000" dirty="0"/>
              <a:t>#include &lt;sys/</a:t>
            </a:r>
            <a:r>
              <a:rPr lang="en-IN" sz="2000" dirty="0" err="1"/>
              <a:t>wait.h</a:t>
            </a:r>
            <a:r>
              <a:rPr lang="en-IN" sz="2000" dirty="0"/>
              <a:t>&gt;        /* needed to use wait() */</a:t>
            </a:r>
          </a:p>
          <a:p>
            <a:pPr marL="69850" indent="0">
              <a:buNone/>
            </a:pPr>
            <a:r>
              <a:rPr lang="en-IN" sz="2000" dirty="0"/>
              <a:t>#include &lt;</a:t>
            </a:r>
            <a:r>
              <a:rPr lang="en-IN" sz="2000" dirty="0" err="1"/>
              <a:t>stdio.h</a:t>
            </a:r>
            <a:r>
              <a:rPr lang="en-IN" sz="2000" dirty="0"/>
              <a:t>&gt;</a:t>
            </a:r>
          </a:p>
          <a:p>
            <a:pPr marL="69850" indent="0">
              <a:buNone/>
            </a:pPr>
            <a:r>
              <a:rPr lang="en-IN" sz="2000" dirty="0"/>
              <a:t>#include &lt;</a:t>
            </a:r>
            <a:r>
              <a:rPr lang="en-IN" sz="2000" dirty="0" err="1"/>
              <a:t>stdlib.h</a:t>
            </a:r>
            <a:r>
              <a:rPr lang="en-IN" sz="2000" dirty="0"/>
              <a:t>&gt;</a:t>
            </a:r>
          </a:p>
          <a:p>
            <a:pPr marL="69850" indent="0">
              <a:buNone/>
            </a:pPr>
            <a:r>
              <a:rPr lang="en-IN" sz="2000" dirty="0"/>
              <a:t>#include &lt;</a:t>
            </a:r>
            <a:r>
              <a:rPr lang="en-IN" sz="2000" dirty="0" err="1"/>
              <a:t>unistd.h</a:t>
            </a:r>
            <a:r>
              <a:rPr lang="en-IN" sz="2000" dirty="0"/>
              <a:t>&gt;         /*  LINUX constants and functions </a:t>
            </a:r>
            <a:r>
              <a:rPr lang="en-IN" sz="2000" dirty="0" smtClean="0"/>
              <a:t>				(</a:t>
            </a:r>
            <a:r>
              <a:rPr lang="en-IN" sz="2000" dirty="0"/>
              <a:t>fork(), etc.) */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21D0571-C473-4E58-A889-D862FD40D964}" type="datetime1">
              <a:rPr lang="en-US" smtClean="0"/>
              <a:pPr>
                <a:defRPr/>
              </a:pPr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94C600"/>
                </a:solidFill>
              </a:rPr>
              <a:t>Prof. Shweta Dhawan Chachra</a:t>
            </a:r>
            <a:endParaRPr lang="en-US" dirty="0">
              <a:solidFill>
                <a:srgbClr val="94C6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7F405D-D69E-4CCD-A9B3-CD7384EB819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462345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</TotalTime>
  <Words>303</Words>
  <Application>Microsoft Office PowerPoint</Application>
  <PresentationFormat>On-screen Show (4:3)</PresentationFormat>
  <Paragraphs>78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Office Theme</vt:lpstr>
      <vt:lpstr>Austin</vt:lpstr>
      <vt:lpstr>1_Austin</vt:lpstr>
      <vt:lpstr>Lab 2  fork() system call</vt:lpstr>
      <vt:lpstr>fork()</vt:lpstr>
      <vt:lpstr>fork()</vt:lpstr>
      <vt:lpstr>C Program Forking Separate Process</vt:lpstr>
      <vt:lpstr>PowerPoint Presentation</vt:lpstr>
      <vt:lpstr>PowerPoint Presentation</vt:lpstr>
      <vt:lpstr>PowerPoint Presentation</vt:lpstr>
      <vt:lpstr>Header Files needed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2  fork() system call</dc:title>
  <dc:creator>Admin</dc:creator>
  <cp:lastModifiedBy>Admin</cp:lastModifiedBy>
  <cp:revision>21</cp:revision>
  <dcterms:created xsi:type="dcterms:W3CDTF">2020-08-17T16:36:55Z</dcterms:created>
  <dcterms:modified xsi:type="dcterms:W3CDTF">2024-08-13T09:14:23Z</dcterms:modified>
</cp:coreProperties>
</file>