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6" r:id="rId2"/>
    <p:sldId id="265" r:id="rId3"/>
    <p:sldId id="266" r:id="rId4"/>
    <p:sldId id="268" r:id="rId5"/>
    <p:sldId id="257" r:id="rId6"/>
    <p:sldId id="267" r:id="rId7"/>
    <p:sldId id="269" r:id="rId8"/>
    <p:sldId id="258" r:id="rId9"/>
    <p:sldId id="260" r:id="rId10"/>
    <p:sldId id="259" r:id="rId11"/>
    <p:sldId id="261" r:id="rId12"/>
    <p:sldId id="264" r:id="rId13"/>
    <p:sldId id="263" r:id="rId14"/>
    <p:sldId id="262" r:id="rId15"/>
    <p:sldId id="270" r:id="rId16"/>
    <p:sldId id="278" r:id="rId17"/>
    <p:sldId id="279" r:id="rId18"/>
    <p:sldId id="280" r:id="rId19"/>
    <p:sldId id="281" r:id="rId20"/>
    <p:sldId id="282" r:id="rId21"/>
    <p:sldId id="271" r:id="rId22"/>
    <p:sldId id="272" r:id="rId23"/>
    <p:sldId id="274" r:id="rId24"/>
    <p:sldId id="275" r:id="rId25"/>
    <p:sldId id="277" r:id="rId26"/>
    <p:sldId id="273" r:id="rId27"/>
    <p:sldId id="276" r:id="rId28"/>
    <p:sldId id="285" r:id="rId29"/>
    <p:sldId id="291" r:id="rId30"/>
    <p:sldId id="286" r:id="rId31"/>
    <p:sldId id="287" r:id="rId32"/>
    <p:sldId id="288" r:id="rId33"/>
    <p:sldId id="289" r:id="rId34"/>
    <p:sldId id="290" r:id="rId35"/>
    <p:sldId id="292"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36" y="-6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D0244D8-4501-4736-8A61-557DA7659979}" type="datetimeFigureOut">
              <a:rPr lang="en-IN" smtClean="0"/>
              <a:t>26-07-2024</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20C567B-48F3-42AC-B86F-0C730DD5F031}" type="slidenum">
              <a:rPr lang="en-IN" smtClean="0"/>
              <a:t>‹#›</a:t>
            </a:fld>
            <a:endParaRPr lang="en-IN"/>
          </a:p>
        </p:txBody>
      </p:sp>
    </p:spTree>
    <p:extLst>
      <p:ext uri="{BB962C8B-B14F-4D97-AF65-F5344CB8AC3E}">
        <p14:creationId xmlns:p14="http://schemas.microsoft.com/office/powerpoint/2010/main" val="23587478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smtClean="0"/>
          </a:p>
          <a:p>
            <a:endParaRPr lang="en-IN" dirty="0"/>
          </a:p>
        </p:txBody>
      </p:sp>
      <p:sp>
        <p:nvSpPr>
          <p:cNvPr id="4" name="Slide Number Placeholder 3"/>
          <p:cNvSpPr>
            <a:spLocks noGrp="1"/>
          </p:cNvSpPr>
          <p:nvPr>
            <p:ph type="sldNum" sz="quarter" idx="10"/>
          </p:nvPr>
        </p:nvSpPr>
        <p:spPr/>
        <p:txBody>
          <a:bodyPr/>
          <a:lstStyle/>
          <a:p>
            <a:fld id="{720C567B-48F3-42AC-B86F-0C730DD5F031}" type="slidenum">
              <a:rPr lang="en-IN" smtClean="0"/>
              <a:t>1</a:t>
            </a:fld>
            <a:endParaRPr lang="en-IN"/>
          </a:p>
        </p:txBody>
      </p:sp>
    </p:spTree>
    <p:extLst>
      <p:ext uri="{BB962C8B-B14F-4D97-AF65-F5344CB8AC3E}">
        <p14:creationId xmlns:p14="http://schemas.microsoft.com/office/powerpoint/2010/main" val="12618520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450659CF-63CC-4CB1-98F9-2D680C9BB553}" type="datetime1">
              <a:rPr lang="en-IN" smtClean="0"/>
              <a:t>26-07-2024</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56F9519F-FD6F-4755-BAB4-112DE2826576}" type="slidenum">
              <a:rPr lang="en-IN" smtClean="0"/>
              <a:t>‹#›</a:t>
            </a:fld>
            <a:endParaRPr lang="en-IN"/>
          </a:p>
        </p:txBody>
      </p:sp>
    </p:spTree>
    <p:extLst>
      <p:ext uri="{BB962C8B-B14F-4D97-AF65-F5344CB8AC3E}">
        <p14:creationId xmlns:p14="http://schemas.microsoft.com/office/powerpoint/2010/main" val="26991564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B0EC308-5C7F-43E8-8A36-689D6B3F9D75}" type="datetime1">
              <a:rPr lang="en-IN" smtClean="0"/>
              <a:t>26-07-2024</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56F9519F-FD6F-4755-BAB4-112DE2826576}" type="slidenum">
              <a:rPr lang="en-IN" smtClean="0"/>
              <a:t>‹#›</a:t>
            </a:fld>
            <a:endParaRPr lang="en-IN"/>
          </a:p>
        </p:txBody>
      </p:sp>
    </p:spTree>
    <p:extLst>
      <p:ext uri="{BB962C8B-B14F-4D97-AF65-F5344CB8AC3E}">
        <p14:creationId xmlns:p14="http://schemas.microsoft.com/office/powerpoint/2010/main" val="3222938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6828A51-78BF-4A4F-97ED-10BF1A0557D6}" type="datetime1">
              <a:rPr lang="en-IN" smtClean="0"/>
              <a:t>26-07-2024</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56F9519F-FD6F-4755-BAB4-112DE2826576}" type="slidenum">
              <a:rPr lang="en-IN" smtClean="0"/>
              <a:t>‹#›</a:t>
            </a:fld>
            <a:endParaRPr lang="en-IN"/>
          </a:p>
        </p:txBody>
      </p:sp>
    </p:spTree>
    <p:extLst>
      <p:ext uri="{BB962C8B-B14F-4D97-AF65-F5344CB8AC3E}">
        <p14:creationId xmlns:p14="http://schemas.microsoft.com/office/powerpoint/2010/main" val="4726222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2A39633-FC7E-44CD-9751-F5840653B580}" type="datetime1">
              <a:rPr lang="en-IN" smtClean="0"/>
              <a:t>26-07-2024</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56F9519F-FD6F-4755-BAB4-112DE2826576}" type="slidenum">
              <a:rPr lang="en-IN" smtClean="0"/>
              <a:t>‹#›</a:t>
            </a:fld>
            <a:endParaRPr lang="en-IN"/>
          </a:p>
        </p:txBody>
      </p:sp>
    </p:spTree>
    <p:extLst>
      <p:ext uri="{BB962C8B-B14F-4D97-AF65-F5344CB8AC3E}">
        <p14:creationId xmlns:p14="http://schemas.microsoft.com/office/powerpoint/2010/main" val="41811579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7261F60-0457-4BC7-80B5-C628D783BADF}" type="datetime1">
              <a:rPr lang="en-IN" smtClean="0"/>
              <a:t>26-07-2024</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56F9519F-FD6F-4755-BAB4-112DE2826576}" type="slidenum">
              <a:rPr lang="en-IN" smtClean="0"/>
              <a:t>‹#›</a:t>
            </a:fld>
            <a:endParaRPr lang="en-IN"/>
          </a:p>
        </p:txBody>
      </p:sp>
    </p:spTree>
    <p:extLst>
      <p:ext uri="{BB962C8B-B14F-4D97-AF65-F5344CB8AC3E}">
        <p14:creationId xmlns:p14="http://schemas.microsoft.com/office/powerpoint/2010/main" val="2997118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5B9036F0-F8B9-4BE0-BFEB-B9F148645100}" type="datetime1">
              <a:rPr lang="en-IN" smtClean="0"/>
              <a:t>26-07-2024</a:t>
            </a:fld>
            <a:endParaRPr lang="en-IN"/>
          </a:p>
        </p:txBody>
      </p:sp>
      <p:sp>
        <p:nvSpPr>
          <p:cNvPr id="6" name="Footer Placeholder 5"/>
          <p:cNvSpPr>
            <a:spLocks noGrp="1"/>
          </p:cNvSpPr>
          <p:nvPr>
            <p:ph type="ftr" sz="quarter" idx="11"/>
          </p:nvPr>
        </p:nvSpPr>
        <p:spPr/>
        <p:txBody>
          <a:bodyPr/>
          <a:lstStyle/>
          <a:p>
            <a:r>
              <a:rPr lang="en-IN" smtClean="0"/>
              <a:t>Prof. Shweta Dhawan Chachra</a:t>
            </a:r>
            <a:endParaRPr lang="en-IN"/>
          </a:p>
        </p:txBody>
      </p:sp>
      <p:sp>
        <p:nvSpPr>
          <p:cNvPr id="7" name="Slide Number Placeholder 6"/>
          <p:cNvSpPr>
            <a:spLocks noGrp="1"/>
          </p:cNvSpPr>
          <p:nvPr>
            <p:ph type="sldNum" sz="quarter" idx="12"/>
          </p:nvPr>
        </p:nvSpPr>
        <p:spPr/>
        <p:txBody>
          <a:bodyPr/>
          <a:lstStyle/>
          <a:p>
            <a:fld id="{56F9519F-FD6F-4755-BAB4-112DE2826576}" type="slidenum">
              <a:rPr lang="en-IN" smtClean="0"/>
              <a:t>‹#›</a:t>
            </a:fld>
            <a:endParaRPr lang="en-IN"/>
          </a:p>
        </p:txBody>
      </p:sp>
    </p:spTree>
    <p:extLst>
      <p:ext uri="{BB962C8B-B14F-4D97-AF65-F5344CB8AC3E}">
        <p14:creationId xmlns:p14="http://schemas.microsoft.com/office/powerpoint/2010/main" val="15310715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C1022DF9-E328-4677-8EBC-206C30A0F536}" type="datetime1">
              <a:rPr lang="en-IN" smtClean="0"/>
              <a:t>26-07-2024</a:t>
            </a:fld>
            <a:endParaRPr lang="en-IN"/>
          </a:p>
        </p:txBody>
      </p:sp>
      <p:sp>
        <p:nvSpPr>
          <p:cNvPr id="8" name="Footer Placeholder 7"/>
          <p:cNvSpPr>
            <a:spLocks noGrp="1"/>
          </p:cNvSpPr>
          <p:nvPr>
            <p:ph type="ftr" sz="quarter" idx="11"/>
          </p:nvPr>
        </p:nvSpPr>
        <p:spPr/>
        <p:txBody>
          <a:bodyPr/>
          <a:lstStyle/>
          <a:p>
            <a:r>
              <a:rPr lang="en-IN" smtClean="0"/>
              <a:t>Prof. Shweta Dhawan Chachra</a:t>
            </a:r>
            <a:endParaRPr lang="en-IN"/>
          </a:p>
        </p:txBody>
      </p:sp>
      <p:sp>
        <p:nvSpPr>
          <p:cNvPr id="9" name="Slide Number Placeholder 8"/>
          <p:cNvSpPr>
            <a:spLocks noGrp="1"/>
          </p:cNvSpPr>
          <p:nvPr>
            <p:ph type="sldNum" sz="quarter" idx="12"/>
          </p:nvPr>
        </p:nvSpPr>
        <p:spPr/>
        <p:txBody>
          <a:bodyPr/>
          <a:lstStyle/>
          <a:p>
            <a:fld id="{56F9519F-FD6F-4755-BAB4-112DE2826576}" type="slidenum">
              <a:rPr lang="en-IN" smtClean="0"/>
              <a:t>‹#›</a:t>
            </a:fld>
            <a:endParaRPr lang="en-IN"/>
          </a:p>
        </p:txBody>
      </p:sp>
    </p:spTree>
    <p:extLst>
      <p:ext uri="{BB962C8B-B14F-4D97-AF65-F5344CB8AC3E}">
        <p14:creationId xmlns:p14="http://schemas.microsoft.com/office/powerpoint/2010/main" val="19877112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EE79A225-C5F9-4E0D-B612-952AB0B5C49C}" type="datetime1">
              <a:rPr lang="en-IN" smtClean="0"/>
              <a:t>26-07-2024</a:t>
            </a:fld>
            <a:endParaRPr lang="en-IN"/>
          </a:p>
        </p:txBody>
      </p:sp>
      <p:sp>
        <p:nvSpPr>
          <p:cNvPr id="4" name="Footer Placeholder 3"/>
          <p:cNvSpPr>
            <a:spLocks noGrp="1"/>
          </p:cNvSpPr>
          <p:nvPr>
            <p:ph type="ftr" sz="quarter" idx="11"/>
          </p:nvPr>
        </p:nvSpPr>
        <p:spPr/>
        <p:txBody>
          <a:bodyPr/>
          <a:lstStyle/>
          <a:p>
            <a:r>
              <a:rPr lang="en-IN" smtClean="0"/>
              <a:t>Prof. Shweta Dhawan Chachra</a:t>
            </a:r>
            <a:endParaRPr lang="en-IN"/>
          </a:p>
        </p:txBody>
      </p:sp>
      <p:sp>
        <p:nvSpPr>
          <p:cNvPr id="5" name="Slide Number Placeholder 4"/>
          <p:cNvSpPr>
            <a:spLocks noGrp="1"/>
          </p:cNvSpPr>
          <p:nvPr>
            <p:ph type="sldNum" sz="quarter" idx="12"/>
          </p:nvPr>
        </p:nvSpPr>
        <p:spPr/>
        <p:txBody>
          <a:bodyPr/>
          <a:lstStyle/>
          <a:p>
            <a:fld id="{56F9519F-FD6F-4755-BAB4-112DE2826576}" type="slidenum">
              <a:rPr lang="en-IN" smtClean="0"/>
              <a:t>‹#›</a:t>
            </a:fld>
            <a:endParaRPr lang="en-IN"/>
          </a:p>
        </p:txBody>
      </p:sp>
    </p:spTree>
    <p:extLst>
      <p:ext uri="{BB962C8B-B14F-4D97-AF65-F5344CB8AC3E}">
        <p14:creationId xmlns:p14="http://schemas.microsoft.com/office/powerpoint/2010/main" val="2265963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8438DA-2E99-4D7F-83E3-09FC493A1C09}" type="datetime1">
              <a:rPr lang="en-IN" smtClean="0"/>
              <a:t>26-07-2024</a:t>
            </a:fld>
            <a:endParaRPr lang="en-IN"/>
          </a:p>
        </p:txBody>
      </p:sp>
      <p:sp>
        <p:nvSpPr>
          <p:cNvPr id="3" name="Footer Placeholder 2"/>
          <p:cNvSpPr>
            <a:spLocks noGrp="1"/>
          </p:cNvSpPr>
          <p:nvPr>
            <p:ph type="ftr" sz="quarter" idx="11"/>
          </p:nvPr>
        </p:nvSpPr>
        <p:spPr/>
        <p:txBody>
          <a:bodyPr/>
          <a:lstStyle/>
          <a:p>
            <a:r>
              <a:rPr lang="en-IN" smtClean="0"/>
              <a:t>Prof. Shweta Dhawan Chachra</a:t>
            </a:r>
            <a:endParaRPr lang="en-IN"/>
          </a:p>
        </p:txBody>
      </p:sp>
      <p:sp>
        <p:nvSpPr>
          <p:cNvPr id="4" name="Slide Number Placeholder 3"/>
          <p:cNvSpPr>
            <a:spLocks noGrp="1"/>
          </p:cNvSpPr>
          <p:nvPr>
            <p:ph type="sldNum" sz="quarter" idx="12"/>
          </p:nvPr>
        </p:nvSpPr>
        <p:spPr/>
        <p:txBody>
          <a:bodyPr/>
          <a:lstStyle/>
          <a:p>
            <a:fld id="{56F9519F-FD6F-4755-BAB4-112DE2826576}" type="slidenum">
              <a:rPr lang="en-IN" smtClean="0"/>
              <a:t>‹#›</a:t>
            </a:fld>
            <a:endParaRPr lang="en-IN"/>
          </a:p>
        </p:txBody>
      </p:sp>
    </p:spTree>
    <p:extLst>
      <p:ext uri="{BB962C8B-B14F-4D97-AF65-F5344CB8AC3E}">
        <p14:creationId xmlns:p14="http://schemas.microsoft.com/office/powerpoint/2010/main" val="19340318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DCE2A9D-FEFF-4F91-A659-60888CDA18D7}" type="datetime1">
              <a:rPr lang="en-IN" smtClean="0"/>
              <a:t>26-07-2024</a:t>
            </a:fld>
            <a:endParaRPr lang="en-IN"/>
          </a:p>
        </p:txBody>
      </p:sp>
      <p:sp>
        <p:nvSpPr>
          <p:cNvPr id="6" name="Footer Placeholder 5"/>
          <p:cNvSpPr>
            <a:spLocks noGrp="1"/>
          </p:cNvSpPr>
          <p:nvPr>
            <p:ph type="ftr" sz="quarter" idx="11"/>
          </p:nvPr>
        </p:nvSpPr>
        <p:spPr/>
        <p:txBody>
          <a:bodyPr/>
          <a:lstStyle/>
          <a:p>
            <a:r>
              <a:rPr lang="en-IN" smtClean="0"/>
              <a:t>Prof. Shweta Dhawan Chachra</a:t>
            </a:r>
            <a:endParaRPr lang="en-IN"/>
          </a:p>
        </p:txBody>
      </p:sp>
      <p:sp>
        <p:nvSpPr>
          <p:cNvPr id="7" name="Slide Number Placeholder 6"/>
          <p:cNvSpPr>
            <a:spLocks noGrp="1"/>
          </p:cNvSpPr>
          <p:nvPr>
            <p:ph type="sldNum" sz="quarter" idx="12"/>
          </p:nvPr>
        </p:nvSpPr>
        <p:spPr/>
        <p:txBody>
          <a:bodyPr/>
          <a:lstStyle/>
          <a:p>
            <a:fld id="{56F9519F-FD6F-4755-BAB4-112DE2826576}" type="slidenum">
              <a:rPr lang="en-IN" smtClean="0"/>
              <a:t>‹#›</a:t>
            </a:fld>
            <a:endParaRPr lang="en-IN"/>
          </a:p>
        </p:txBody>
      </p:sp>
    </p:spTree>
    <p:extLst>
      <p:ext uri="{BB962C8B-B14F-4D97-AF65-F5344CB8AC3E}">
        <p14:creationId xmlns:p14="http://schemas.microsoft.com/office/powerpoint/2010/main" val="13968730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7D76588-E387-4543-BE85-89DA108F49AD}" type="datetime1">
              <a:rPr lang="en-IN" smtClean="0"/>
              <a:t>26-07-2024</a:t>
            </a:fld>
            <a:endParaRPr lang="en-IN"/>
          </a:p>
        </p:txBody>
      </p:sp>
      <p:sp>
        <p:nvSpPr>
          <p:cNvPr id="6" name="Footer Placeholder 5"/>
          <p:cNvSpPr>
            <a:spLocks noGrp="1"/>
          </p:cNvSpPr>
          <p:nvPr>
            <p:ph type="ftr" sz="quarter" idx="11"/>
          </p:nvPr>
        </p:nvSpPr>
        <p:spPr/>
        <p:txBody>
          <a:bodyPr/>
          <a:lstStyle/>
          <a:p>
            <a:r>
              <a:rPr lang="en-IN" smtClean="0"/>
              <a:t>Prof. Shweta Dhawan Chachra</a:t>
            </a:r>
            <a:endParaRPr lang="en-IN"/>
          </a:p>
        </p:txBody>
      </p:sp>
      <p:sp>
        <p:nvSpPr>
          <p:cNvPr id="7" name="Slide Number Placeholder 6"/>
          <p:cNvSpPr>
            <a:spLocks noGrp="1"/>
          </p:cNvSpPr>
          <p:nvPr>
            <p:ph type="sldNum" sz="quarter" idx="12"/>
          </p:nvPr>
        </p:nvSpPr>
        <p:spPr/>
        <p:txBody>
          <a:bodyPr/>
          <a:lstStyle/>
          <a:p>
            <a:fld id="{56F9519F-FD6F-4755-BAB4-112DE2826576}" type="slidenum">
              <a:rPr lang="en-IN" smtClean="0"/>
              <a:t>‹#›</a:t>
            </a:fld>
            <a:endParaRPr lang="en-IN"/>
          </a:p>
        </p:txBody>
      </p:sp>
    </p:spTree>
    <p:extLst>
      <p:ext uri="{BB962C8B-B14F-4D97-AF65-F5344CB8AC3E}">
        <p14:creationId xmlns:p14="http://schemas.microsoft.com/office/powerpoint/2010/main" val="26004617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FF698D-97B9-4F10-AA17-FC5CF4480E8C}" type="datetime1">
              <a:rPr lang="en-IN" smtClean="0"/>
              <a:t>26-07-2024</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smtClean="0"/>
              <a:t>Prof. Shweta Dhawan Chachra</a:t>
            </a:r>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F9519F-FD6F-4755-BAB4-112DE2826576}" type="slidenum">
              <a:rPr lang="en-IN" smtClean="0"/>
              <a:t>‹#›</a:t>
            </a:fld>
            <a:endParaRPr lang="en-IN"/>
          </a:p>
        </p:txBody>
      </p:sp>
    </p:spTree>
    <p:extLst>
      <p:ext uri="{BB962C8B-B14F-4D97-AF65-F5344CB8AC3E}">
        <p14:creationId xmlns:p14="http://schemas.microsoft.com/office/powerpoint/2010/main" val="11766628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www.robvanderwoude.com/redirection.php"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Windows Utilities and </a:t>
            </a:r>
            <a:r>
              <a:rPr lang="en-IN" smtClean="0"/>
              <a:t>DOS Commands</a:t>
            </a:r>
            <a:endParaRPr lang="en-IN"/>
          </a:p>
        </p:txBody>
      </p:sp>
      <p:sp>
        <p:nvSpPr>
          <p:cNvPr id="3" name="Subtitle 2"/>
          <p:cNvSpPr>
            <a:spLocks noGrp="1"/>
          </p:cNvSpPr>
          <p:nvPr>
            <p:ph type="subTitle" idx="1"/>
          </p:nvPr>
        </p:nvSpPr>
        <p:spPr/>
        <p:txBody>
          <a:bodyPr/>
          <a:lstStyle/>
          <a:p>
            <a:endParaRPr lang="en-IN"/>
          </a:p>
        </p:txBody>
      </p:sp>
      <p:sp>
        <p:nvSpPr>
          <p:cNvPr id="4" name="Date Placeholder 3"/>
          <p:cNvSpPr>
            <a:spLocks noGrp="1"/>
          </p:cNvSpPr>
          <p:nvPr>
            <p:ph type="dt" sz="half" idx="10"/>
          </p:nvPr>
        </p:nvSpPr>
        <p:spPr/>
        <p:txBody>
          <a:bodyPr/>
          <a:lstStyle/>
          <a:p>
            <a:fld id="{F44F21E6-74FB-4505-8095-3ACE4C41133D}" type="datetime1">
              <a:rPr lang="en-IN" smtClean="0"/>
              <a:t>26-07-2024</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56F9519F-FD6F-4755-BAB4-112DE2826576}" type="slidenum">
              <a:rPr lang="en-IN" smtClean="0"/>
              <a:t>1</a:t>
            </a:fld>
            <a:endParaRPr lang="en-IN"/>
          </a:p>
        </p:txBody>
      </p:sp>
    </p:spTree>
    <p:extLst>
      <p:ext uri="{BB962C8B-B14F-4D97-AF65-F5344CB8AC3E}">
        <p14:creationId xmlns:p14="http://schemas.microsoft.com/office/powerpoint/2010/main" val="28990971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2544039"/>
            <a:ext cx="8229600" cy="26382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Content Placeholder 2"/>
          <p:cNvSpPr txBox="1">
            <a:spLocks/>
          </p:cNvSpPr>
          <p:nvPr/>
        </p:nvSpPr>
        <p:spPr>
          <a:xfrm>
            <a:off x="323528" y="116633"/>
            <a:ext cx="8229600" cy="208823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514350" indent="-514350">
              <a:buFont typeface="+mj-lt"/>
              <a:buAutoNum type="arabicParenR"/>
            </a:pPr>
            <a:r>
              <a:rPr lang="en-IN" sz="2400" dirty="0" smtClean="0"/>
              <a:t>Open a text file, such as a Notepad or WordPad document. </a:t>
            </a:r>
          </a:p>
          <a:p>
            <a:pPr marL="514350" indent="-514350">
              <a:buFont typeface="+mj-lt"/>
              <a:buAutoNum type="arabicParenR"/>
            </a:pPr>
            <a:r>
              <a:rPr lang="en-IN" sz="2400" dirty="0" smtClean="0"/>
              <a:t>Add your commands, starting with </a:t>
            </a:r>
            <a:r>
              <a:rPr lang="en-IN" sz="2400" b="1" dirty="0" smtClean="0"/>
              <a:t>@echo [off]</a:t>
            </a:r>
            <a:r>
              <a:rPr lang="en-IN" sz="2400" dirty="0" smtClean="0"/>
              <a:t>, followed by, each in a new line, </a:t>
            </a:r>
            <a:r>
              <a:rPr lang="en-IN" sz="2400" b="1" dirty="0" smtClean="0"/>
              <a:t>title [title of your batch script]</a:t>
            </a:r>
            <a:r>
              <a:rPr lang="en-IN" sz="2400" dirty="0" smtClean="0"/>
              <a:t>, </a:t>
            </a:r>
            <a:r>
              <a:rPr lang="en-IN" sz="2400" b="1" dirty="0" smtClean="0"/>
              <a:t>echo [first line]</a:t>
            </a:r>
            <a:r>
              <a:rPr lang="en-IN" sz="2400" dirty="0" smtClean="0"/>
              <a:t>, and</a:t>
            </a:r>
            <a:r>
              <a:rPr lang="en-IN" sz="2400" b="1" dirty="0" smtClean="0"/>
              <a:t> pause</a:t>
            </a:r>
            <a:r>
              <a:rPr lang="en-IN" sz="2400" dirty="0" smtClean="0"/>
              <a:t>. </a:t>
            </a:r>
          </a:p>
          <a:p>
            <a:pPr marL="514350" indent="-514350">
              <a:buFont typeface="+mj-lt"/>
              <a:buAutoNum type="arabicParenR"/>
            </a:pPr>
            <a:r>
              <a:rPr lang="en-IN" sz="2400" dirty="0" smtClean="0"/>
              <a:t>Save your file</a:t>
            </a:r>
          </a:p>
        </p:txBody>
      </p:sp>
      <p:sp>
        <p:nvSpPr>
          <p:cNvPr id="2" name="Date Placeholder 1"/>
          <p:cNvSpPr>
            <a:spLocks noGrp="1"/>
          </p:cNvSpPr>
          <p:nvPr>
            <p:ph type="dt" sz="half" idx="10"/>
          </p:nvPr>
        </p:nvSpPr>
        <p:spPr/>
        <p:txBody>
          <a:bodyPr/>
          <a:lstStyle/>
          <a:p>
            <a:fld id="{D5DAB2D8-E8B9-4AF8-B2AE-A9B08EE78603}" type="datetime1">
              <a:rPr lang="en-IN" smtClean="0"/>
              <a:t>26-07-2024</a:t>
            </a:fld>
            <a:endParaRPr lang="en-IN"/>
          </a:p>
        </p:txBody>
      </p:sp>
      <p:sp>
        <p:nvSpPr>
          <p:cNvPr id="3" name="Footer Placeholder 2"/>
          <p:cNvSpPr>
            <a:spLocks noGrp="1"/>
          </p:cNvSpPr>
          <p:nvPr>
            <p:ph type="ftr" sz="quarter" idx="11"/>
          </p:nvPr>
        </p:nvSpPr>
        <p:spPr/>
        <p:txBody>
          <a:bodyPr/>
          <a:lstStyle/>
          <a:p>
            <a:r>
              <a:rPr lang="en-IN" smtClean="0"/>
              <a:t>Prof. Shweta Dhawan Chachra</a:t>
            </a:r>
            <a:endParaRPr lang="en-IN"/>
          </a:p>
        </p:txBody>
      </p:sp>
      <p:sp>
        <p:nvSpPr>
          <p:cNvPr id="4" name="Slide Number Placeholder 3"/>
          <p:cNvSpPr>
            <a:spLocks noGrp="1"/>
          </p:cNvSpPr>
          <p:nvPr>
            <p:ph type="sldNum" sz="quarter" idx="12"/>
          </p:nvPr>
        </p:nvSpPr>
        <p:spPr/>
        <p:txBody>
          <a:bodyPr/>
          <a:lstStyle/>
          <a:p>
            <a:fld id="{56F9519F-FD6F-4755-BAB4-112DE2826576}" type="slidenum">
              <a:rPr lang="en-IN" smtClean="0"/>
              <a:t>10</a:t>
            </a:fld>
            <a:endParaRPr lang="en-IN"/>
          </a:p>
        </p:txBody>
      </p:sp>
    </p:spTree>
    <p:extLst>
      <p:ext uri="{BB962C8B-B14F-4D97-AF65-F5344CB8AC3E}">
        <p14:creationId xmlns:p14="http://schemas.microsoft.com/office/powerpoint/2010/main" val="15592749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a:xfrm>
            <a:off x="323528" y="116633"/>
            <a:ext cx="8229600" cy="208823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514350" indent="-514350">
              <a:buFont typeface="+mj-lt"/>
              <a:buAutoNum type="arabicParenR" startAt="4"/>
            </a:pPr>
            <a:r>
              <a:rPr lang="en-IN" sz="2400" dirty="0" smtClean="0"/>
              <a:t>To run your batch file, </a:t>
            </a:r>
            <a:r>
              <a:rPr lang="en-IN" sz="2400" b="1" dirty="0" smtClean="0"/>
              <a:t>double-click the BAT file</a:t>
            </a:r>
            <a:r>
              <a:rPr lang="en-IN" sz="2400" dirty="0" smtClean="0"/>
              <a:t> you just created. </a:t>
            </a:r>
          </a:p>
          <a:p>
            <a:pPr marL="514350" indent="-514350">
              <a:buFont typeface="+mj-lt"/>
              <a:buAutoNum type="arabicParenR" startAt="4"/>
            </a:pPr>
            <a:r>
              <a:rPr lang="en-IN" sz="2400" dirty="0" smtClean="0"/>
              <a:t>To edit your batch file, </a:t>
            </a:r>
            <a:r>
              <a:rPr lang="en-IN" sz="2400" b="1" dirty="0" smtClean="0"/>
              <a:t>right-click the BAT file</a:t>
            </a:r>
            <a:r>
              <a:rPr lang="en-IN" sz="2400" dirty="0" smtClean="0"/>
              <a:t> and select </a:t>
            </a:r>
            <a:r>
              <a:rPr lang="en-IN" sz="2400" b="1" dirty="0" smtClean="0"/>
              <a:t>Edit</a:t>
            </a:r>
            <a:r>
              <a:rPr lang="en-IN" sz="2400" dirty="0" smtClean="0"/>
              <a:t>. </a:t>
            </a:r>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50000"/>
          <a:stretch/>
        </p:blipFill>
        <p:spPr bwMode="auto">
          <a:xfrm>
            <a:off x="539552" y="2802980"/>
            <a:ext cx="8602862" cy="29302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Date Placeholder 1"/>
          <p:cNvSpPr>
            <a:spLocks noGrp="1"/>
          </p:cNvSpPr>
          <p:nvPr>
            <p:ph type="dt" sz="half" idx="10"/>
          </p:nvPr>
        </p:nvSpPr>
        <p:spPr/>
        <p:txBody>
          <a:bodyPr/>
          <a:lstStyle/>
          <a:p>
            <a:fld id="{DFD5B770-6FC2-4347-84F5-0109F479FF76}" type="datetime1">
              <a:rPr lang="en-IN" smtClean="0"/>
              <a:t>26-07-2024</a:t>
            </a:fld>
            <a:endParaRPr lang="en-IN"/>
          </a:p>
        </p:txBody>
      </p:sp>
      <p:sp>
        <p:nvSpPr>
          <p:cNvPr id="3" name="Footer Placeholder 2"/>
          <p:cNvSpPr>
            <a:spLocks noGrp="1"/>
          </p:cNvSpPr>
          <p:nvPr>
            <p:ph type="ftr" sz="quarter" idx="11"/>
          </p:nvPr>
        </p:nvSpPr>
        <p:spPr/>
        <p:txBody>
          <a:bodyPr/>
          <a:lstStyle/>
          <a:p>
            <a:r>
              <a:rPr lang="en-IN" smtClean="0"/>
              <a:t>Prof. Shweta Dhawan Chachra</a:t>
            </a:r>
            <a:endParaRPr lang="en-IN"/>
          </a:p>
        </p:txBody>
      </p:sp>
      <p:sp>
        <p:nvSpPr>
          <p:cNvPr id="4" name="Slide Number Placeholder 3"/>
          <p:cNvSpPr>
            <a:spLocks noGrp="1"/>
          </p:cNvSpPr>
          <p:nvPr>
            <p:ph type="sldNum" sz="quarter" idx="12"/>
          </p:nvPr>
        </p:nvSpPr>
        <p:spPr/>
        <p:txBody>
          <a:bodyPr/>
          <a:lstStyle/>
          <a:p>
            <a:fld id="{56F9519F-FD6F-4755-BAB4-112DE2826576}" type="slidenum">
              <a:rPr lang="en-IN" smtClean="0"/>
              <a:t>11</a:t>
            </a:fld>
            <a:endParaRPr lang="en-IN"/>
          </a:p>
        </p:txBody>
      </p:sp>
    </p:spTree>
    <p:extLst>
      <p:ext uri="{BB962C8B-B14F-4D97-AF65-F5344CB8AC3E}">
        <p14:creationId xmlns:p14="http://schemas.microsoft.com/office/powerpoint/2010/main" val="33507521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395536" y="1772816"/>
            <a:ext cx="8229600" cy="4525963"/>
          </a:xfrm>
        </p:spPr>
        <p:txBody>
          <a:bodyPr>
            <a:noAutofit/>
          </a:bodyPr>
          <a:lstStyle/>
          <a:p>
            <a:r>
              <a:rPr lang="en-IN" sz="2400" b="1" dirty="0" smtClean="0"/>
              <a:t>@echo:</a:t>
            </a:r>
            <a:r>
              <a:rPr lang="en-IN" sz="2400" dirty="0" smtClean="0"/>
              <a:t> This parameter will allow you to view your working script in the command prompt. This parameter is useful for viewing your working code. If any issues arise from the batch file, you will be able to view the issues associated with your script using the echo function. </a:t>
            </a:r>
          </a:p>
          <a:p>
            <a:r>
              <a:rPr lang="en-IN" sz="2400" dirty="0" smtClean="0"/>
              <a:t>Adding a following </a:t>
            </a:r>
            <a:r>
              <a:rPr lang="en-IN" sz="2400" b="1" dirty="0" smtClean="0"/>
              <a:t>off</a:t>
            </a:r>
            <a:r>
              <a:rPr lang="en-IN" sz="2400" dirty="0" smtClean="0"/>
              <a:t> to this parameter will allow you to quickly close your script after it has finished.</a:t>
            </a:r>
          </a:p>
          <a:p>
            <a:r>
              <a:rPr lang="en-IN" sz="2400" b="1" dirty="0" smtClean="0"/>
              <a:t>title:</a:t>
            </a:r>
            <a:r>
              <a:rPr lang="en-IN" sz="2400" dirty="0" smtClean="0"/>
              <a:t> Providing much of the same function as a &lt;title&gt; tag in HTML, this will provide a title for your batch script in your Command Prompt window. </a:t>
            </a:r>
          </a:p>
        </p:txBody>
      </p:sp>
      <p:sp>
        <p:nvSpPr>
          <p:cNvPr id="4" name="Date Placeholder 3"/>
          <p:cNvSpPr>
            <a:spLocks noGrp="1"/>
          </p:cNvSpPr>
          <p:nvPr>
            <p:ph type="dt" sz="half" idx="10"/>
          </p:nvPr>
        </p:nvSpPr>
        <p:spPr/>
        <p:txBody>
          <a:bodyPr/>
          <a:lstStyle/>
          <a:p>
            <a:fld id="{29700517-EAC9-4D07-9738-DC4474B76E5E}" type="datetime1">
              <a:rPr lang="en-IN" smtClean="0"/>
              <a:t>26-07-2024</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56F9519F-FD6F-4755-BAB4-112DE2826576}" type="slidenum">
              <a:rPr lang="en-IN" smtClean="0"/>
              <a:t>12</a:t>
            </a:fld>
            <a:endParaRPr lang="en-IN"/>
          </a:p>
        </p:txBody>
      </p:sp>
    </p:spTree>
    <p:extLst>
      <p:ext uri="{BB962C8B-B14F-4D97-AF65-F5344CB8AC3E}">
        <p14:creationId xmlns:p14="http://schemas.microsoft.com/office/powerpoint/2010/main" val="5950364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395536" y="1772816"/>
            <a:ext cx="8229600" cy="4525963"/>
          </a:xfrm>
        </p:spPr>
        <p:txBody>
          <a:bodyPr>
            <a:noAutofit/>
          </a:bodyPr>
          <a:lstStyle/>
          <a:p>
            <a:r>
              <a:rPr lang="en-IN" sz="2400" b="1" dirty="0" smtClean="0"/>
              <a:t>pause:</a:t>
            </a:r>
            <a:r>
              <a:rPr lang="en-IN" sz="2400" dirty="0" smtClean="0"/>
              <a:t> Allows a break in the logical chain of your BAT file. This allows for users to read over command lines before proceeding with the code. </a:t>
            </a:r>
            <a:r>
              <a:rPr lang="en-IN" sz="2400" b="1" dirty="0" smtClean="0"/>
              <a:t>The phrase "Press any key to continue..." will denote a pause. </a:t>
            </a:r>
          </a:p>
          <a:p>
            <a:r>
              <a:rPr lang="en-IN" sz="2400" b="1" dirty="0" smtClean="0"/>
              <a:t>start "" [website]:</a:t>
            </a:r>
            <a:r>
              <a:rPr lang="en-IN" sz="2400" dirty="0" smtClean="0"/>
              <a:t> Will head to a website of your choice using your default web browser. </a:t>
            </a:r>
            <a:endParaRPr lang="en-IN" sz="2400" dirty="0"/>
          </a:p>
        </p:txBody>
      </p:sp>
      <p:sp>
        <p:nvSpPr>
          <p:cNvPr id="4" name="Date Placeholder 3"/>
          <p:cNvSpPr>
            <a:spLocks noGrp="1"/>
          </p:cNvSpPr>
          <p:nvPr>
            <p:ph type="dt" sz="half" idx="10"/>
          </p:nvPr>
        </p:nvSpPr>
        <p:spPr/>
        <p:txBody>
          <a:bodyPr/>
          <a:lstStyle/>
          <a:p>
            <a:fld id="{CC3A9E54-3C2B-468F-B6B9-D44D97E17C58}" type="datetime1">
              <a:rPr lang="en-IN" smtClean="0"/>
              <a:t>26-07-2024</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56F9519F-FD6F-4755-BAB4-112DE2826576}" type="slidenum">
              <a:rPr lang="en-IN" smtClean="0"/>
              <a:t>13</a:t>
            </a:fld>
            <a:endParaRPr lang="en-IN"/>
          </a:p>
        </p:txBody>
      </p:sp>
    </p:spTree>
    <p:extLst>
      <p:ext uri="{BB962C8B-B14F-4D97-AF65-F5344CB8AC3E}">
        <p14:creationId xmlns:p14="http://schemas.microsoft.com/office/powerpoint/2010/main" val="6902206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a:xfrm>
            <a:off x="323528" y="116633"/>
            <a:ext cx="8229600" cy="208823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514350" indent="-514350">
              <a:buFont typeface="+mj-lt"/>
              <a:buAutoNum type="arabicParenR" startAt="4"/>
            </a:pPr>
            <a:r>
              <a:rPr lang="en-IN" sz="2400" dirty="0" smtClean="0"/>
              <a:t>@echo on</a:t>
            </a:r>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0"/>
          <a:stretch/>
        </p:blipFill>
        <p:spPr bwMode="auto">
          <a:xfrm>
            <a:off x="827584" y="1052736"/>
            <a:ext cx="6485227" cy="46691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Date Placeholder 1"/>
          <p:cNvSpPr>
            <a:spLocks noGrp="1"/>
          </p:cNvSpPr>
          <p:nvPr>
            <p:ph type="dt" sz="half" idx="10"/>
          </p:nvPr>
        </p:nvSpPr>
        <p:spPr/>
        <p:txBody>
          <a:bodyPr/>
          <a:lstStyle/>
          <a:p>
            <a:fld id="{AFF91BD5-C513-4DB2-BF43-1A868CB8C38A}" type="datetime1">
              <a:rPr lang="en-IN" smtClean="0"/>
              <a:t>26-07-2024</a:t>
            </a:fld>
            <a:endParaRPr lang="en-IN"/>
          </a:p>
        </p:txBody>
      </p:sp>
      <p:sp>
        <p:nvSpPr>
          <p:cNvPr id="3" name="Footer Placeholder 2"/>
          <p:cNvSpPr>
            <a:spLocks noGrp="1"/>
          </p:cNvSpPr>
          <p:nvPr>
            <p:ph type="ftr" sz="quarter" idx="11"/>
          </p:nvPr>
        </p:nvSpPr>
        <p:spPr/>
        <p:txBody>
          <a:bodyPr/>
          <a:lstStyle/>
          <a:p>
            <a:r>
              <a:rPr lang="en-IN" smtClean="0"/>
              <a:t>Prof. Shweta Dhawan Chachra</a:t>
            </a:r>
            <a:endParaRPr lang="en-IN"/>
          </a:p>
        </p:txBody>
      </p:sp>
      <p:sp>
        <p:nvSpPr>
          <p:cNvPr id="4" name="Slide Number Placeholder 3"/>
          <p:cNvSpPr>
            <a:spLocks noGrp="1"/>
          </p:cNvSpPr>
          <p:nvPr>
            <p:ph type="sldNum" sz="quarter" idx="12"/>
          </p:nvPr>
        </p:nvSpPr>
        <p:spPr/>
        <p:txBody>
          <a:bodyPr/>
          <a:lstStyle/>
          <a:p>
            <a:fld id="{56F9519F-FD6F-4755-BAB4-112DE2826576}" type="slidenum">
              <a:rPr lang="en-IN" smtClean="0"/>
              <a:t>14</a:t>
            </a:fld>
            <a:endParaRPr lang="en-IN"/>
          </a:p>
        </p:txBody>
      </p:sp>
    </p:spTree>
    <p:extLst>
      <p:ext uri="{BB962C8B-B14F-4D97-AF65-F5344CB8AC3E}">
        <p14:creationId xmlns:p14="http://schemas.microsoft.com/office/powerpoint/2010/main" val="27296527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Batch File Redirection</a:t>
            </a:r>
            <a:endParaRPr lang="en-IN" dirty="0"/>
          </a:p>
        </p:txBody>
      </p:sp>
      <p:sp>
        <p:nvSpPr>
          <p:cNvPr id="3" name="Content Placeholder 2"/>
          <p:cNvSpPr>
            <a:spLocks noGrp="1"/>
          </p:cNvSpPr>
          <p:nvPr>
            <p:ph idx="1"/>
          </p:nvPr>
        </p:nvSpPr>
        <p:spPr/>
        <p:txBody>
          <a:bodyPr/>
          <a:lstStyle/>
          <a:p>
            <a:r>
              <a:rPr lang="en-IN" b="1" dirty="0" smtClean="0"/>
              <a:t>Refer to the following page for Batch File Redirection</a:t>
            </a:r>
            <a:endParaRPr lang="en-IN" b="1" dirty="0" smtClean="0">
              <a:hlinkClick r:id="rId2"/>
            </a:endParaRPr>
          </a:p>
          <a:p>
            <a:r>
              <a:rPr lang="en-IN" dirty="0" smtClean="0">
                <a:hlinkClick r:id="rId2"/>
              </a:rPr>
              <a:t>https</a:t>
            </a:r>
            <a:r>
              <a:rPr lang="en-IN" dirty="0">
                <a:hlinkClick r:id="rId2"/>
              </a:rPr>
              <a:t>://</a:t>
            </a:r>
            <a:r>
              <a:rPr lang="en-IN" dirty="0" smtClean="0">
                <a:hlinkClick r:id="rId2"/>
              </a:rPr>
              <a:t>www.robvanderwoude.com/redirection.php</a:t>
            </a:r>
            <a:endParaRPr lang="en-IN" dirty="0" smtClean="0"/>
          </a:p>
          <a:p>
            <a:endParaRPr lang="en-IN" dirty="0"/>
          </a:p>
        </p:txBody>
      </p:sp>
      <p:sp>
        <p:nvSpPr>
          <p:cNvPr id="4" name="Date Placeholder 3"/>
          <p:cNvSpPr>
            <a:spLocks noGrp="1"/>
          </p:cNvSpPr>
          <p:nvPr>
            <p:ph type="dt" sz="half" idx="10"/>
          </p:nvPr>
        </p:nvSpPr>
        <p:spPr/>
        <p:txBody>
          <a:bodyPr/>
          <a:lstStyle/>
          <a:p>
            <a:fld id="{42A39633-FC7E-44CD-9751-F5840653B580}" type="datetime1">
              <a:rPr lang="en-IN" smtClean="0"/>
              <a:t>26-07-2024</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56F9519F-FD6F-4755-BAB4-112DE2826576}" type="slidenum">
              <a:rPr lang="en-IN" smtClean="0"/>
              <a:t>15</a:t>
            </a:fld>
            <a:endParaRPr lang="en-IN"/>
          </a:p>
        </p:txBody>
      </p:sp>
    </p:spTree>
    <p:extLst>
      <p:ext uri="{BB962C8B-B14F-4D97-AF65-F5344CB8AC3E}">
        <p14:creationId xmlns:p14="http://schemas.microsoft.com/office/powerpoint/2010/main" val="4114819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b="1" dirty="0"/>
              <a:t>Using the cd Command:</a:t>
            </a:r>
            <a:endParaRPr lang="en-US" dirty="0"/>
          </a:p>
          <a:p>
            <a:pPr lvl="1"/>
            <a:r>
              <a:rPr lang="en-US" dirty="0"/>
              <a:t>Simply type cd without any arguments and press Enter. The full path of the current working directory will be displayed in the console.</a:t>
            </a:r>
          </a:p>
          <a:p>
            <a:pPr lvl="1"/>
            <a:r>
              <a:rPr lang="en-US" dirty="0" err="1"/>
              <a:t>Example:C</a:t>
            </a:r>
            <a:r>
              <a:rPr lang="en-US" dirty="0"/>
              <a:t>:\Users\</a:t>
            </a:r>
            <a:r>
              <a:rPr lang="en-US" dirty="0" err="1"/>
              <a:t>YourUsername</a:t>
            </a:r>
            <a:r>
              <a:rPr lang="en-US" dirty="0"/>
              <a:t>\Documents&gt; cd C:\Users\YourUsername\Documents</a:t>
            </a:r>
          </a:p>
          <a:p>
            <a:endParaRPr lang="en-IN" dirty="0"/>
          </a:p>
        </p:txBody>
      </p:sp>
      <p:sp>
        <p:nvSpPr>
          <p:cNvPr id="4" name="Date Placeholder 3"/>
          <p:cNvSpPr>
            <a:spLocks noGrp="1"/>
          </p:cNvSpPr>
          <p:nvPr>
            <p:ph type="dt" sz="half" idx="10"/>
          </p:nvPr>
        </p:nvSpPr>
        <p:spPr/>
        <p:txBody>
          <a:bodyPr/>
          <a:lstStyle/>
          <a:p>
            <a:fld id="{42A39633-FC7E-44CD-9751-F5840653B580}" type="datetime1">
              <a:rPr lang="en-IN" smtClean="0"/>
              <a:t>26-07-2024</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56F9519F-FD6F-4755-BAB4-112DE2826576}" type="slidenum">
              <a:rPr lang="en-IN" smtClean="0"/>
              <a:t>16</a:t>
            </a:fld>
            <a:endParaRPr lang="en-IN"/>
          </a:p>
        </p:txBody>
      </p:sp>
    </p:spTree>
    <p:extLst>
      <p:ext uri="{BB962C8B-B14F-4D97-AF65-F5344CB8AC3E}">
        <p14:creationId xmlns:p14="http://schemas.microsoft.com/office/powerpoint/2010/main" val="101278167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b="1" dirty="0"/>
              <a:t>Using the cd Command:</a:t>
            </a:r>
            <a:endParaRPr lang="en-US" dirty="0"/>
          </a:p>
          <a:p>
            <a:pPr lvl="1"/>
            <a:r>
              <a:rPr lang="en-US" dirty="0"/>
              <a:t>Simply type cd without any arguments and press Enter. The full path of the current working directory will be displayed in the console.</a:t>
            </a:r>
          </a:p>
          <a:p>
            <a:pPr lvl="1"/>
            <a:r>
              <a:rPr lang="en-US" dirty="0" err="1"/>
              <a:t>Example:C</a:t>
            </a:r>
            <a:r>
              <a:rPr lang="en-US" dirty="0"/>
              <a:t>:\Users\</a:t>
            </a:r>
            <a:r>
              <a:rPr lang="en-US" dirty="0" err="1"/>
              <a:t>YourUsername</a:t>
            </a:r>
            <a:r>
              <a:rPr lang="en-US" dirty="0"/>
              <a:t>\Documents&gt; cd C:\Users\YourUsername\Documents</a:t>
            </a:r>
          </a:p>
          <a:p>
            <a:endParaRPr lang="en-IN" dirty="0"/>
          </a:p>
        </p:txBody>
      </p:sp>
      <p:sp>
        <p:nvSpPr>
          <p:cNvPr id="4" name="Date Placeholder 3"/>
          <p:cNvSpPr>
            <a:spLocks noGrp="1"/>
          </p:cNvSpPr>
          <p:nvPr>
            <p:ph type="dt" sz="half" idx="10"/>
          </p:nvPr>
        </p:nvSpPr>
        <p:spPr/>
        <p:txBody>
          <a:bodyPr/>
          <a:lstStyle/>
          <a:p>
            <a:fld id="{42A39633-FC7E-44CD-9751-F5840653B580}" type="datetime1">
              <a:rPr lang="en-IN" smtClean="0"/>
              <a:t>26-07-2024</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56F9519F-FD6F-4755-BAB4-112DE2826576}" type="slidenum">
              <a:rPr lang="en-IN" smtClean="0"/>
              <a:t>17</a:t>
            </a:fld>
            <a:endParaRPr lang="en-IN"/>
          </a:p>
        </p:txBody>
      </p:sp>
    </p:spTree>
    <p:extLst>
      <p:ext uri="{BB962C8B-B14F-4D97-AF65-F5344CB8AC3E}">
        <p14:creationId xmlns:p14="http://schemas.microsoft.com/office/powerpoint/2010/main" val="16373231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Batch </a:t>
            </a:r>
            <a:r>
              <a:rPr lang="en-US" b="1" dirty="0" smtClean="0"/>
              <a:t>Commands</a:t>
            </a:r>
            <a:endParaRPr lang="en-IN" dirty="0"/>
          </a:p>
        </p:txBody>
      </p:sp>
      <p:sp>
        <p:nvSpPr>
          <p:cNvPr id="3" name="Content Placeholder 2"/>
          <p:cNvSpPr>
            <a:spLocks noGrp="1"/>
          </p:cNvSpPr>
          <p:nvPr>
            <p:ph idx="1"/>
          </p:nvPr>
        </p:nvSpPr>
        <p:spPr/>
        <p:txBody>
          <a:bodyPr>
            <a:normAutofit fontScale="85000" lnSpcReduction="20000"/>
          </a:bodyPr>
          <a:lstStyle/>
          <a:p>
            <a:pPr marL="0" indent="0" fontAlgn="base">
              <a:buNone/>
            </a:pPr>
            <a:r>
              <a:rPr lang="en-US" dirty="0" smtClean="0"/>
              <a:t>Basic </a:t>
            </a:r>
            <a:r>
              <a:rPr lang="en-US" dirty="0"/>
              <a:t>batch commands are all </a:t>
            </a:r>
            <a:r>
              <a:rPr lang="en-US" b="1" dirty="0"/>
              <a:t>case insensitive</a:t>
            </a:r>
            <a:r>
              <a:rPr lang="en-US" dirty="0"/>
              <a:t> and can be used to perform a specific set of instructions:-</a:t>
            </a:r>
          </a:p>
          <a:p>
            <a:pPr fontAlgn="base"/>
            <a:r>
              <a:rPr lang="en-US" b="1" dirty="0"/>
              <a:t>DIR – </a:t>
            </a:r>
            <a:r>
              <a:rPr lang="en-US" dirty="0"/>
              <a:t>The ‘</a:t>
            </a:r>
            <a:r>
              <a:rPr lang="en-US" dirty="0" err="1"/>
              <a:t>dir</a:t>
            </a:r>
            <a:r>
              <a:rPr lang="en-US" dirty="0"/>
              <a:t>’ command is used to get all the directories, sub-directories, and files present in the current working directory.</a:t>
            </a:r>
          </a:p>
          <a:p>
            <a:pPr fontAlgn="base"/>
            <a:r>
              <a:rPr lang="en-US" b="1" dirty="0"/>
              <a:t>CD – </a:t>
            </a:r>
            <a:r>
              <a:rPr lang="en-US" dirty="0"/>
              <a:t>The ‘cd’ command is used to change the current working directory.</a:t>
            </a:r>
          </a:p>
          <a:p>
            <a:pPr fontAlgn="base"/>
            <a:r>
              <a:rPr lang="en-US" b="1" dirty="0" smtClean="0"/>
              <a:t>CLS </a:t>
            </a:r>
            <a:r>
              <a:rPr lang="en-US" b="1" dirty="0"/>
              <a:t>–</a:t>
            </a:r>
            <a:r>
              <a:rPr lang="en-US" dirty="0"/>
              <a:t> The ‘</a:t>
            </a:r>
            <a:r>
              <a:rPr lang="en-US" dirty="0" err="1"/>
              <a:t>cls</a:t>
            </a:r>
            <a:r>
              <a:rPr lang="en-US" dirty="0"/>
              <a:t>’ command is used to clear the screen of the command prompt</a:t>
            </a:r>
            <a:r>
              <a:rPr lang="en-US" b="1" dirty="0"/>
              <a:t>.</a:t>
            </a:r>
            <a:endParaRPr lang="en-US" dirty="0"/>
          </a:p>
          <a:p>
            <a:pPr fontAlgn="base"/>
            <a:r>
              <a:rPr lang="en-US" b="1" dirty="0"/>
              <a:t>ECHO – </a:t>
            </a:r>
            <a:r>
              <a:rPr lang="en-US" dirty="0"/>
              <a:t>The ‘echo’ command is by default ‘on’ but if we turn it off by ‘echo off’ it turns off prompt till the time ‘echo on’ is passed.</a:t>
            </a:r>
          </a:p>
          <a:p>
            <a:endParaRPr lang="en-IN" dirty="0"/>
          </a:p>
        </p:txBody>
      </p:sp>
      <p:sp>
        <p:nvSpPr>
          <p:cNvPr id="4" name="Date Placeholder 3"/>
          <p:cNvSpPr>
            <a:spLocks noGrp="1"/>
          </p:cNvSpPr>
          <p:nvPr>
            <p:ph type="dt" sz="half" idx="10"/>
          </p:nvPr>
        </p:nvSpPr>
        <p:spPr/>
        <p:txBody>
          <a:bodyPr/>
          <a:lstStyle/>
          <a:p>
            <a:fld id="{42A39633-FC7E-44CD-9751-F5840653B580}" type="datetime1">
              <a:rPr lang="en-IN" smtClean="0"/>
              <a:t>26-07-2024</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56F9519F-FD6F-4755-BAB4-112DE2826576}" type="slidenum">
              <a:rPr lang="en-IN" smtClean="0"/>
              <a:t>18</a:t>
            </a:fld>
            <a:endParaRPr lang="en-IN"/>
          </a:p>
        </p:txBody>
      </p:sp>
    </p:spTree>
    <p:extLst>
      <p:ext uri="{BB962C8B-B14F-4D97-AF65-F5344CB8AC3E}">
        <p14:creationId xmlns:p14="http://schemas.microsoft.com/office/powerpoint/2010/main" val="5388734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4" name="Date Placeholder 3"/>
          <p:cNvSpPr>
            <a:spLocks noGrp="1"/>
          </p:cNvSpPr>
          <p:nvPr>
            <p:ph type="dt" sz="half" idx="10"/>
          </p:nvPr>
        </p:nvSpPr>
        <p:spPr/>
        <p:txBody>
          <a:bodyPr/>
          <a:lstStyle/>
          <a:p>
            <a:fld id="{42A39633-FC7E-44CD-9751-F5840653B580}" type="datetime1">
              <a:rPr lang="en-IN" smtClean="0"/>
              <a:t>26-07-2024</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56F9519F-FD6F-4755-BAB4-112DE2826576}" type="slidenum">
              <a:rPr lang="en-IN" smtClean="0"/>
              <a:t>19</a:t>
            </a:fld>
            <a:endParaRPr lang="en-IN"/>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9552" y="2420888"/>
            <a:ext cx="7961422" cy="3528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p:cNvSpPr/>
          <p:nvPr/>
        </p:nvSpPr>
        <p:spPr>
          <a:xfrm>
            <a:off x="467544" y="1628800"/>
            <a:ext cx="8280920" cy="646331"/>
          </a:xfrm>
          <a:prstGeom prst="rect">
            <a:avLst/>
          </a:prstGeom>
        </p:spPr>
        <p:txBody>
          <a:bodyPr wrap="square">
            <a:spAutoFit/>
          </a:bodyPr>
          <a:lstStyle/>
          <a:p>
            <a:pPr fontAlgn="base"/>
            <a:r>
              <a:rPr lang="en-US" b="1" dirty="0"/>
              <a:t>HELP – </a:t>
            </a:r>
            <a:r>
              <a:rPr lang="en-US" dirty="0"/>
              <a:t>This command tells us all about the commands available in the cmd. It runs only if the </a:t>
            </a:r>
            <a:r>
              <a:rPr lang="en-US" dirty="0" err="1"/>
              <a:t>cmd</a:t>
            </a:r>
            <a:r>
              <a:rPr lang="en-US" dirty="0"/>
              <a:t> is run as an administrator.</a:t>
            </a:r>
          </a:p>
        </p:txBody>
      </p:sp>
    </p:spTree>
    <p:extLst>
      <p:ext uri="{BB962C8B-B14F-4D97-AF65-F5344CB8AC3E}">
        <p14:creationId xmlns:p14="http://schemas.microsoft.com/office/powerpoint/2010/main" val="36537983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Performance Monitor</a:t>
            </a:r>
            <a:endParaRPr lang="en-IN" dirty="0"/>
          </a:p>
        </p:txBody>
      </p:sp>
      <p:sp>
        <p:nvSpPr>
          <p:cNvPr id="3" name="Content Placeholder 2"/>
          <p:cNvSpPr>
            <a:spLocks noGrp="1"/>
          </p:cNvSpPr>
          <p:nvPr>
            <p:ph idx="1"/>
          </p:nvPr>
        </p:nvSpPr>
        <p:spPr>
          <a:xfrm>
            <a:off x="251520" y="1650309"/>
            <a:ext cx="4186808" cy="4525963"/>
          </a:xfrm>
        </p:spPr>
        <p:txBody>
          <a:bodyPr>
            <a:noAutofit/>
          </a:bodyPr>
          <a:lstStyle/>
          <a:p>
            <a:r>
              <a:rPr lang="en-IN" sz="2400" dirty="0" smtClean="0"/>
              <a:t>Also known as System Monitor in Windows 9x, Windows 2000 and Windows XP</a:t>
            </a:r>
          </a:p>
          <a:p>
            <a:r>
              <a:rPr lang="en-IN" sz="2400" dirty="0" smtClean="0"/>
              <a:t>System monitoring program introduced in Windows NT 3.1. </a:t>
            </a:r>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1440" t="5217" r="16929"/>
          <a:stretch/>
        </p:blipFill>
        <p:spPr bwMode="auto">
          <a:xfrm>
            <a:off x="4716016" y="1556792"/>
            <a:ext cx="4331839" cy="4619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Date Placeholder 3"/>
          <p:cNvSpPr>
            <a:spLocks noGrp="1"/>
          </p:cNvSpPr>
          <p:nvPr>
            <p:ph type="dt" sz="half" idx="10"/>
          </p:nvPr>
        </p:nvSpPr>
        <p:spPr/>
        <p:txBody>
          <a:bodyPr/>
          <a:lstStyle/>
          <a:p>
            <a:fld id="{8FA82644-D12D-4EAE-A2E5-A698503CE467}" type="datetime1">
              <a:rPr lang="en-IN" smtClean="0"/>
              <a:t>26-07-2024</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56F9519F-FD6F-4755-BAB4-112DE2826576}" type="slidenum">
              <a:rPr lang="en-IN" smtClean="0"/>
              <a:t>2</a:t>
            </a:fld>
            <a:endParaRPr lang="en-IN"/>
          </a:p>
        </p:txBody>
      </p:sp>
    </p:spTree>
    <p:extLst>
      <p:ext uri="{BB962C8B-B14F-4D97-AF65-F5344CB8AC3E}">
        <p14:creationId xmlns:p14="http://schemas.microsoft.com/office/powerpoint/2010/main" val="158451770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4" name="Date Placeholder 3"/>
          <p:cNvSpPr>
            <a:spLocks noGrp="1"/>
          </p:cNvSpPr>
          <p:nvPr>
            <p:ph type="dt" sz="half" idx="10"/>
          </p:nvPr>
        </p:nvSpPr>
        <p:spPr/>
        <p:txBody>
          <a:bodyPr/>
          <a:lstStyle/>
          <a:p>
            <a:fld id="{42A39633-FC7E-44CD-9751-F5840653B580}" type="datetime1">
              <a:rPr lang="en-IN" smtClean="0"/>
              <a:t>26-07-2024</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56F9519F-FD6F-4755-BAB4-112DE2826576}" type="slidenum">
              <a:rPr lang="en-IN" smtClean="0"/>
              <a:t>20</a:t>
            </a:fld>
            <a:endParaRPr lang="en-IN"/>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55576" y="2852936"/>
            <a:ext cx="4311872" cy="673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755576" y="1844824"/>
            <a:ext cx="7200800" cy="369332"/>
          </a:xfrm>
          <a:prstGeom prst="rect">
            <a:avLst/>
          </a:prstGeom>
        </p:spPr>
        <p:txBody>
          <a:bodyPr wrap="square">
            <a:spAutoFit/>
          </a:bodyPr>
          <a:lstStyle/>
          <a:p>
            <a:pPr fontAlgn="base"/>
            <a:r>
              <a:rPr lang="en-US" b="1" dirty="0"/>
              <a:t>VER – </a:t>
            </a:r>
            <a:r>
              <a:rPr lang="en-US" dirty="0"/>
              <a:t>The ‘</a:t>
            </a:r>
            <a:r>
              <a:rPr lang="en-US" dirty="0" err="1"/>
              <a:t>ver</a:t>
            </a:r>
            <a:r>
              <a:rPr lang="en-US" dirty="0"/>
              <a:t>’ command tells the version of the user’s Windows.</a:t>
            </a:r>
          </a:p>
        </p:txBody>
      </p:sp>
    </p:spTree>
    <p:extLst>
      <p:ext uri="{BB962C8B-B14F-4D97-AF65-F5344CB8AC3E}">
        <p14:creationId xmlns:p14="http://schemas.microsoft.com/office/powerpoint/2010/main" val="86536912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Batch File Redirection</a:t>
            </a:r>
            <a:endParaRPr lang="en-IN" dirty="0"/>
          </a:p>
        </p:txBody>
      </p:sp>
      <p:sp>
        <p:nvSpPr>
          <p:cNvPr id="3" name="Content Placeholder 2"/>
          <p:cNvSpPr>
            <a:spLocks noGrp="1"/>
          </p:cNvSpPr>
          <p:nvPr>
            <p:ph idx="1"/>
          </p:nvPr>
        </p:nvSpPr>
        <p:spPr/>
        <p:txBody>
          <a:bodyPr/>
          <a:lstStyle/>
          <a:p>
            <a:endParaRPr lang="en-IN" dirty="0"/>
          </a:p>
        </p:txBody>
      </p:sp>
      <p:sp>
        <p:nvSpPr>
          <p:cNvPr id="4" name="Date Placeholder 3"/>
          <p:cNvSpPr>
            <a:spLocks noGrp="1"/>
          </p:cNvSpPr>
          <p:nvPr>
            <p:ph type="dt" sz="half" idx="10"/>
          </p:nvPr>
        </p:nvSpPr>
        <p:spPr/>
        <p:txBody>
          <a:bodyPr/>
          <a:lstStyle/>
          <a:p>
            <a:fld id="{42A39633-FC7E-44CD-9751-F5840653B580}" type="datetime1">
              <a:rPr lang="en-IN" smtClean="0"/>
              <a:t>26-07-2024</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56F9519F-FD6F-4755-BAB4-112DE2826576}" type="slidenum">
              <a:rPr lang="en-IN" smtClean="0"/>
              <a:t>21</a:t>
            </a:fld>
            <a:endParaRPr lang="en-IN"/>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628800"/>
            <a:ext cx="8208912" cy="448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0660897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marL="0" indent="0">
              <a:buNone/>
            </a:pPr>
            <a:r>
              <a:rPr lang="en-US" sz="2400" dirty="0" smtClean="0"/>
              <a:t>These </a:t>
            </a:r>
            <a:r>
              <a:rPr lang="en-US" sz="2400" dirty="0"/>
              <a:t>streams are:</a:t>
            </a:r>
          </a:p>
          <a:p>
            <a:r>
              <a:rPr lang="en-US" sz="2400" dirty="0"/>
              <a:t>Standard Output</a:t>
            </a:r>
          </a:p>
          <a:p>
            <a:r>
              <a:rPr lang="en-US" sz="2400" dirty="0"/>
              <a:t>Standard Error</a:t>
            </a:r>
          </a:p>
          <a:p>
            <a:r>
              <a:rPr lang="en-US" sz="2400" dirty="0" smtClean="0"/>
              <a:t>Console</a:t>
            </a:r>
            <a:endParaRPr lang="en-US" sz="2400" dirty="0"/>
          </a:p>
        </p:txBody>
      </p:sp>
      <p:sp>
        <p:nvSpPr>
          <p:cNvPr id="4" name="Date Placeholder 3"/>
          <p:cNvSpPr>
            <a:spLocks noGrp="1"/>
          </p:cNvSpPr>
          <p:nvPr>
            <p:ph type="dt" sz="half" idx="10"/>
          </p:nvPr>
        </p:nvSpPr>
        <p:spPr/>
        <p:txBody>
          <a:bodyPr/>
          <a:lstStyle/>
          <a:p>
            <a:fld id="{42A39633-FC7E-44CD-9751-F5840653B580}" type="datetime1">
              <a:rPr lang="en-IN" smtClean="0"/>
              <a:t>26-07-2024</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56F9519F-FD6F-4755-BAB4-112DE2826576}" type="slidenum">
              <a:rPr lang="en-IN" smtClean="0"/>
              <a:t>22</a:t>
            </a:fld>
            <a:endParaRPr lang="en-IN"/>
          </a:p>
        </p:txBody>
      </p:sp>
    </p:spTree>
    <p:extLst>
      <p:ext uri="{BB962C8B-B14F-4D97-AF65-F5344CB8AC3E}">
        <p14:creationId xmlns:p14="http://schemas.microsoft.com/office/powerpoint/2010/main" val="417096716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US" sz="2400" dirty="0" smtClean="0"/>
              <a:t>Standard </a:t>
            </a:r>
            <a:r>
              <a:rPr lang="en-US" sz="2400" dirty="0"/>
              <a:t>Output is the stream where all, well, standard output of commands is being sent to.</a:t>
            </a:r>
            <a:br>
              <a:rPr lang="en-US" sz="2400" dirty="0"/>
            </a:br>
            <a:r>
              <a:rPr lang="en-US" sz="2400" dirty="0"/>
              <a:t>The ECHO command sends all its output to Standard Output.</a:t>
            </a:r>
          </a:p>
          <a:p>
            <a:r>
              <a:rPr lang="en-US" sz="2400" dirty="0"/>
              <a:t>Standard Error is the stream where many (</a:t>
            </a:r>
            <a:r>
              <a:rPr lang="en-US" sz="2400" i="1" dirty="0"/>
              <a:t>but not all</a:t>
            </a:r>
            <a:r>
              <a:rPr lang="en-US" sz="2400" dirty="0"/>
              <a:t>) commands send their error messages.</a:t>
            </a:r>
          </a:p>
          <a:p>
            <a:r>
              <a:rPr lang="en-US" sz="2400" dirty="0"/>
              <a:t>And some, not many, commands send their output to the screen bypassing Standard Output and Standard Error, they use the Console. By definition Console isn't a stream</a:t>
            </a:r>
            <a:r>
              <a:rPr lang="en-US" sz="2400" dirty="0" smtClean="0"/>
              <a:t>.</a:t>
            </a:r>
            <a:endParaRPr lang="en-US" sz="2400" dirty="0"/>
          </a:p>
        </p:txBody>
      </p:sp>
      <p:sp>
        <p:nvSpPr>
          <p:cNvPr id="4" name="Date Placeholder 3"/>
          <p:cNvSpPr>
            <a:spLocks noGrp="1"/>
          </p:cNvSpPr>
          <p:nvPr>
            <p:ph type="dt" sz="half" idx="10"/>
          </p:nvPr>
        </p:nvSpPr>
        <p:spPr/>
        <p:txBody>
          <a:bodyPr/>
          <a:lstStyle/>
          <a:p>
            <a:fld id="{42A39633-FC7E-44CD-9751-F5840653B580}" type="datetime1">
              <a:rPr lang="en-IN" smtClean="0"/>
              <a:t>26-07-2024</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56F9519F-FD6F-4755-BAB4-112DE2826576}" type="slidenum">
              <a:rPr lang="en-IN" smtClean="0"/>
              <a:t>23</a:t>
            </a:fld>
            <a:endParaRPr lang="en-IN"/>
          </a:p>
        </p:txBody>
      </p:sp>
    </p:spTree>
    <p:extLst>
      <p:ext uri="{BB962C8B-B14F-4D97-AF65-F5344CB8AC3E}">
        <p14:creationId xmlns:p14="http://schemas.microsoft.com/office/powerpoint/2010/main" val="305115017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US" sz="2400" dirty="0" smtClean="0"/>
              <a:t>There </a:t>
            </a:r>
            <a:r>
              <a:rPr lang="en-US" sz="2400" dirty="0"/>
              <a:t>is another stream, </a:t>
            </a:r>
            <a:r>
              <a:rPr lang="en-US" sz="2400" i="1" dirty="0"/>
              <a:t>Standard Input</a:t>
            </a:r>
            <a:r>
              <a:rPr lang="en-US" sz="2400" dirty="0"/>
              <a:t>: many commands accept input at their Standard Input instead of directly from the keyboard.</a:t>
            </a:r>
            <a:br>
              <a:rPr lang="en-US" sz="2400" dirty="0"/>
            </a:br>
            <a:r>
              <a:rPr lang="en-US" sz="2400" dirty="0"/>
              <a:t>Probably the most familiar example is MORE:</a:t>
            </a:r>
          </a:p>
          <a:p>
            <a:r>
              <a:rPr lang="en-US" sz="2400" dirty="0"/>
              <a:t>DIR /S | </a:t>
            </a:r>
            <a:r>
              <a:rPr lang="en-US" sz="2400" dirty="0" smtClean="0"/>
              <a:t>MORE</a:t>
            </a:r>
          </a:p>
          <a:p>
            <a:r>
              <a:rPr lang="en-US" sz="2400" dirty="0" smtClean="0"/>
              <a:t>where </a:t>
            </a:r>
            <a:r>
              <a:rPr lang="en-US" sz="2400" dirty="0"/>
              <a:t>the MORE command accepts DIR's Standard Output at its own Standard Input, chops the stream in blocks of 25 lines (or whatever screen size you may use) and sends it to its own Standard Output</a:t>
            </a:r>
            <a:r>
              <a:rPr lang="en-US" sz="2400" dirty="0" smtClean="0"/>
              <a:t>.</a:t>
            </a:r>
            <a:endParaRPr lang="en-US" sz="2400" dirty="0"/>
          </a:p>
        </p:txBody>
      </p:sp>
      <p:sp>
        <p:nvSpPr>
          <p:cNvPr id="4" name="Date Placeholder 3"/>
          <p:cNvSpPr>
            <a:spLocks noGrp="1"/>
          </p:cNvSpPr>
          <p:nvPr>
            <p:ph type="dt" sz="half" idx="10"/>
          </p:nvPr>
        </p:nvSpPr>
        <p:spPr/>
        <p:txBody>
          <a:bodyPr/>
          <a:lstStyle/>
          <a:p>
            <a:fld id="{42A39633-FC7E-44CD-9751-F5840653B580}" type="datetime1">
              <a:rPr lang="en-IN" smtClean="0"/>
              <a:t>26-07-2024</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56F9519F-FD6F-4755-BAB4-112DE2826576}" type="slidenum">
              <a:rPr lang="en-IN" smtClean="0"/>
              <a:t>24</a:t>
            </a:fld>
            <a:endParaRPr lang="en-IN"/>
          </a:p>
        </p:txBody>
      </p:sp>
    </p:spTree>
    <p:extLst>
      <p:ext uri="{BB962C8B-B14F-4D97-AF65-F5344CB8AC3E}">
        <p14:creationId xmlns:p14="http://schemas.microsoft.com/office/powerpoint/2010/main" val="177037499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1 for Standard Output and </a:t>
            </a:r>
            <a:endParaRPr lang="en-US" dirty="0" smtClean="0"/>
          </a:p>
          <a:p>
            <a:r>
              <a:rPr lang="en-US" dirty="0" smtClean="0"/>
              <a:t>2 </a:t>
            </a:r>
            <a:r>
              <a:rPr lang="en-US" dirty="0"/>
              <a:t>for Standard Error.</a:t>
            </a:r>
            <a:endParaRPr lang="en-IN" dirty="0"/>
          </a:p>
        </p:txBody>
      </p:sp>
      <p:sp>
        <p:nvSpPr>
          <p:cNvPr id="4" name="Date Placeholder 3"/>
          <p:cNvSpPr>
            <a:spLocks noGrp="1"/>
          </p:cNvSpPr>
          <p:nvPr>
            <p:ph type="dt" sz="half" idx="10"/>
          </p:nvPr>
        </p:nvSpPr>
        <p:spPr/>
        <p:txBody>
          <a:bodyPr/>
          <a:lstStyle/>
          <a:p>
            <a:fld id="{42A39633-FC7E-44CD-9751-F5840653B580}" type="datetime1">
              <a:rPr lang="en-IN" smtClean="0"/>
              <a:t>26-07-2024</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56F9519F-FD6F-4755-BAB4-112DE2826576}" type="slidenum">
              <a:rPr lang="en-IN" smtClean="0"/>
              <a:t>25</a:t>
            </a:fld>
            <a:endParaRPr lang="en-IN"/>
          </a:p>
        </p:txBody>
      </p:sp>
    </p:spTree>
    <p:extLst>
      <p:ext uri="{BB962C8B-B14F-4D97-AF65-F5344CB8AC3E}">
        <p14:creationId xmlns:p14="http://schemas.microsoft.com/office/powerpoint/2010/main" val="137602206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US" sz="2400" dirty="0" smtClean="0"/>
              <a:t>Now </a:t>
            </a:r>
            <a:r>
              <a:rPr lang="en-US" sz="2400" dirty="0"/>
              <a:t>make a typo again:</a:t>
            </a:r>
          </a:p>
          <a:p>
            <a:r>
              <a:rPr lang="en-US" sz="2400" dirty="0"/>
              <a:t>EHCO Hello world 2&gt;NUL</a:t>
            </a:r>
          </a:p>
          <a:p>
            <a:r>
              <a:rPr lang="en-US" sz="2400" dirty="0" smtClean="0"/>
              <a:t>What did you get? </a:t>
            </a:r>
          </a:p>
          <a:p>
            <a:r>
              <a:rPr lang="en-US" sz="2400" b="1" dirty="0" smtClean="0"/>
              <a:t>Nothing</a:t>
            </a:r>
            <a:r>
              <a:rPr lang="en-US" sz="2400" dirty="0" smtClean="0"/>
              <a:t/>
            </a:r>
            <a:br>
              <a:rPr lang="en-US" sz="2400" dirty="0" smtClean="0"/>
            </a:br>
            <a:endParaRPr lang="en-US" sz="2400" dirty="0" smtClean="0"/>
          </a:p>
          <a:p>
            <a:r>
              <a:rPr lang="en-US" sz="2400" dirty="0" smtClean="0"/>
              <a:t>That's because the error message was sent to the Standard Error stream, which was in turn redirected to the NUL device by 2&gt;NUL</a:t>
            </a:r>
            <a:endParaRPr lang="en-IN" sz="2400" dirty="0"/>
          </a:p>
        </p:txBody>
      </p:sp>
      <p:sp>
        <p:nvSpPr>
          <p:cNvPr id="4" name="Date Placeholder 3"/>
          <p:cNvSpPr>
            <a:spLocks noGrp="1"/>
          </p:cNvSpPr>
          <p:nvPr>
            <p:ph type="dt" sz="half" idx="10"/>
          </p:nvPr>
        </p:nvSpPr>
        <p:spPr/>
        <p:txBody>
          <a:bodyPr/>
          <a:lstStyle/>
          <a:p>
            <a:fld id="{42A39633-FC7E-44CD-9751-F5840653B580}" type="datetime1">
              <a:rPr lang="en-IN" smtClean="0"/>
              <a:t>26-07-2024</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56F9519F-FD6F-4755-BAB4-112DE2826576}" type="slidenum">
              <a:rPr lang="en-IN" smtClean="0"/>
              <a:t>26</a:t>
            </a:fld>
            <a:endParaRPr lang="en-IN"/>
          </a:p>
        </p:txBody>
      </p:sp>
    </p:spTree>
    <p:extLst>
      <p:ext uri="{BB962C8B-B14F-4D97-AF65-F5344CB8AC3E}">
        <p14:creationId xmlns:p14="http://schemas.microsoft.com/office/powerpoint/2010/main" val="152765750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US" sz="2400" dirty="0"/>
              <a:t>You may be familiar with "redirection to NUL" to hide command output:</a:t>
            </a:r>
          </a:p>
          <a:p>
            <a:endParaRPr lang="en-US" sz="2400" dirty="0" smtClean="0"/>
          </a:p>
          <a:p>
            <a:r>
              <a:rPr lang="en-US" sz="2400" dirty="0" smtClean="0"/>
              <a:t>ECHO </a:t>
            </a:r>
            <a:r>
              <a:rPr lang="en-US" sz="2400" dirty="0"/>
              <a:t>Hello </a:t>
            </a:r>
            <a:r>
              <a:rPr lang="en-US" sz="2400" dirty="0" smtClean="0"/>
              <a:t>world&gt;NUL</a:t>
            </a:r>
          </a:p>
          <a:p>
            <a:endParaRPr lang="en-US" sz="2400" dirty="0" smtClean="0"/>
          </a:p>
          <a:p>
            <a:r>
              <a:rPr lang="en-US" sz="2400" dirty="0" smtClean="0"/>
              <a:t>Will </a:t>
            </a:r>
            <a:r>
              <a:rPr lang="en-US" sz="2400" dirty="0"/>
              <a:t>show </a:t>
            </a:r>
            <a:r>
              <a:rPr lang="en-US" sz="2400" b="1" dirty="0"/>
              <a:t>nothing</a:t>
            </a:r>
            <a:r>
              <a:rPr lang="en-US" sz="2400" dirty="0"/>
              <a:t> on screen.</a:t>
            </a:r>
            <a:br>
              <a:rPr lang="en-US" sz="2400" dirty="0"/>
            </a:br>
            <a:endParaRPr lang="en-US" sz="2400" dirty="0" smtClean="0"/>
          </a:p>
          <a:p>
            <a:r>
              <a:rPr lang="en-US" sz="2400" dirty="0" smtClean="0"/>
              <a:t>That's </a:t>
            </a:r>
            <a:r>
              <a:rPr lang="en-US" sz="2400" dirty="0"/>
              <a:t>because &gt;NUL </a:t>
            </a:r>
            <a:r>
              <a:rPr lang="en-US" sz="2400" i="1" dirty="0"/>
              <a:t>redirects</a:t>
            </a:r>
            <a:r>
              <a:rPr lang="en-US" sz="2400" dirty="0"/>
              <a:t> all Standard Output to the NUL device, which does nothing but discard it.</a:t>
            </a:r>
          </a:p>
        </p:txBody>
      </p:sp>
      <p:sp>
        <p:nvSpPr>
          <p:cNvPr id="4" name="Date Placeholder 3"/>
          <p:cNvSpPr>
            <a:spLocks noGrp="1"/>
          </p:cNvSpPr>
          <p:nvPr>
            <p:ph type="dt" sz="half" idx="10"/>
          </p:nvPr>
        </p:nvSpPr>
        <p:spPr/>
        <p:txBody>
          <a:bodyPr/>
          <a:lstStyle/>
          <a:p>
            <a:fld id="{42A39633-FC7E-44CD-9751-F5840653B580}" type="datetime1">
              <a:rPr lang="en-IN" smtClean="0"/>
              <a:t>26-07-2024</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56F9519F-FD6F-4755-BAB4-112DE2826576}" type="slidenum">
              <a:rPr lang="en-IN" smtClean="0"/>
              <a:t>27</a:t>
            </a:fld>
            <a:endParaRPr lang="en-IN"/>
          </a:p>
        </p:txBody>
      </p:sp>
    </p:spTree>
    <p:extLst>
      <p:ext uri="{BB962C8B-B14F-4D97-AF65-F5344CB8AC3E}">
        <p14:creationId xmlns:p14="http://schemas.microsoft.com/office/powerpoint/2010/main" val="424840072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SDC_test1.bat</a:t>
            </a:r>
            <a:endParaRPr lang="en-IN" dirty="0"/>
          </a:p>
        </p:txBody>
      </p:sp>
      <p:sp>
        <p:nvSpPr>
          <p:cNvPr id="4" name="Date Placeholder 3"/>
          <p:cNvSpPr>
            <a:spLocks noGrp="1"/>
          </p:cNvSpPr>
          <p:nvPr>
            <p:ph type="dt" sz="half" idx="10"/>
          </p:nvPr>
        </p:nvSpPr>
        <p:spPr/>
        <p:txBody>
          <a:bodyPr/>
          <a:lstStyle/>
          <a:p>
            <a:fld id="{42A39633-FC7E-44CD-9751-F5840653B580}" type="datetime1">
              <a:rPr lang="en-IN" smtClean="0"/>
              <a:t>26-07-2024</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56F9519F-FD6F-4755-BAB4-112DE2826576}" type="slidenum">
              <a:rPr lang="en-IN" smtClean="0"/>
              <a:t>28</a:t>
            </a:fld>
            <a:endParaRPr lang="en-IN"/>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9552" y="2060848"/>
            <a:ext cx="5397777" cy="2216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5954266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4" name="Date Placeholder 3"/>
          <p:cNvSpPr>
            <a:spLocks noGrp="1"/>
          </p:cNvSpPr>
          <p:nvPr>
            <p:ph type="dt" sz="half" idx="10"/>
          </p:nvPr>
        </p:nvSpPr>
        <p:spPr/>
        <p:txBody>
          <a:bodyPr/>
          <a:lstStyle/>
          <a:p>
            <a:fld id="{42A39633-FC7E-44CD-9751-F5840653B580}" type="datetime1">
              <a:rPr lang="en-IN" smtClean="0"/>
              <a:t>26-07-2024</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56F9519F-FD6F-4755-BAB4-112DE2826576}" type="slidenum">
              <a:rPr lang="en-IN" smtClean="0"/>
              <a:t>29</a:t>
            </a:fld>
            <a:endParaRPr lang="en-IN"/>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9552" y="1616316"/>
            <a:ext cx="8136904" cy="4476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946602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Performance Monitor</a:t>
            </a:r>
            <a:endParaRPr lang="en-IN" dirty="0"/>
          </a:p>
        </p:txBody>
      </p:sp>
      <p:sp>
        <p:nvSpPr>
          <p:cNvPr id="3" name="Content Placeholder 2"/>
          <p:cNvSpPr>
            <a:spLocks noGrp="1"/>
          </p:cNvSpPr>
          <p:nvPr>
            <p:ph idx="1"/>
          </p:nvPr>
        </p:nvSpPr>
        <p:spPr/>
        <p:txBody>
          <a:bodyPr>
            <a:noAutofit/>
          </a:bodyPr>
          <a:lstStyle/>
          <a:p>
            <a:r>
              <a:rPr lang="en-IN" sz="2400" dirty="0" smtClean="0"/>
              <a:t>Monitors various activities on a computer such as CPU or memory usage. </a:t>
            </a:r>
          </a:p>
          <a:p>
            <a:r>
              <a:rPr lang="en-IN" sz="2400" dirty="0" smtClean="0"/>
              <a:t>Used to determine the cause of problems on a local or remote computer by measuring the performance of hardware, software services, and applications</a:t>
            </a:r>
            <a:endParaRPr lang="en-IN" sz="24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163" y="3717032"/>
            <a:ext cx="8809379" cy="2736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Date Placeholder 3"/>
          <p:cNvSpPr>
            <a:spLocks noGrp="1"/>
          </p:cNvSpPr>
          <p:nvPr>
            <p:ph type="dt" sz="half" idx="10"/>
          </p:nvPr>
        </p:nvSpPr>
        <p:spPr/>
        <p:txBody>
          <a:bodyPr/>
          <a:lstStyle/>
          <a:p>
            <a:fld id="{57C593CB-AA54-4818-A89C-02FCA24C2F40}" type="datetime1">
              <a:rPr lang="en-IN" smtClean="0"/>
              <a:t>26-07-2024</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56F9519F-FD6F-4755-BAB4-112DE2826576}" type="slidenum">
              <a:rPr lang="en-IN" smtClean="0"/>
              <a:t>3</a:t>
            </a:fld>
            <a:endParaRPr lang="en-IN"/>
          </a:p>
        </p:txBody>
      </p:sp>
    </p:spTree>
    <p:extLst>
      <p:ext uri="{BB962C8B-B14F-4D97-AF65-F5344CB8AC3E}">
        <p14:creationId xmlns:p14="http://schemas.microsoft.com/office/powerpoint/2010/main" val="169736708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normAutofit/>
          </a:bodyPr>
          <a:lstStyle/>
          <a:p>
            <a:r>
              <a:rPr lang="en-US" sz="2400" dirty="0"/>
              <a:t>Run test.bat in CMD.EXE, and this is what you'll get:</a:t>
            </a:r>
          </a:p>
          <a:p>
            <a:r>
              <a:rPr lang="en-US" sz="2400" dirty="0"/>
              <a:t>C:\&gt;test.bat This text goes to Standard Output This text goes to Standard Error This text goes to the Console C:\&gt;_</a:t>
            </a:r>
            <a:endParaRPr lang="en-IN" sz="2400" dirty="0"/>
          </a:p>
        </p:txBody>
      </p:sp>
      <p:sp>
        <p:nvSpPr>
          <p:cNvPr id="4" name="Date Placeholder 3"/>
          <p:cNvSpPr>
            <a:spLocks noGrp="1"/>
          </p:cNvSpPr>
          <p:nvPr>
            <p:ph type="dt" sz="half" idx="10"/>
          </p:nvPr>
        </p:nvSpPr>
        <p:spPr/>
        <p:txBody>
          <a:bodyPr/>
          <a:lstStyle/>
          <a:p>
            <a:fld id="{42A39633-FC7E-44CD-9751-F5840653B580}" type="datetime1">
              <a:rPr lang="en-IN" smtClean="0"/>
              <a:t>26-07-2024</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56F9519F-FD6F-4755-BAB4-112DE2826576}" type="slidenum">
              <a:rPr lang="en-IN" smtClean="0"/>
              <a:t>30</a:t>
            </a:fld>
            <a:endParaRPr lang="en-IN"/>
          </a:p>
        </p:txBody>
      </p:sp>
      <p:pic>
        <p:nvPicPr>
          <p:cNvPr id="7"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77458"/>
          <a:stretch/>
        </p:blipFill>
        <p:spPr bwMode="auto">
          <a:xfrm>
            <a:off x="467544" y="3140968"/>
            <a:ext cx="8136904" cy="16561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7216797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normAutofit/>
          </a:bodyPr>
          <a:lstStyle/>
          <a:p>
            <a:r>
              <a:rPr lang="en-US" sz="2400" dirty="0"/>
              <a:t>Now let's see if we can separate the streams again.</a:t>
            </a:r>
            <a:br>
              <a:rPr lang="en-US" sz="2400" dirty="0"/>
            </a:br>
            <a:endParaRPr lang="en-US" sz="2400" dirty="0"/>
          </a:p>
        </p:txBody>
      </p:sp>
      <p:sp>
        <p:nvSpPr>
          <p:cNvPr id="4" name="Date Placeholder 3"/>
          <p:cNvSpPr>
            <a:spLocks noGrp="1"/>
          </p:cNvSpPr>
          <p:nvPr>
            <p:ph type="dt" sz="half" idx="10"/>
          </p:nvPr>
        </p:nvSpPr>
        <p:spPr/>
        <p:txBody>
          <a:bodyPr/>
          <a:lstStyle/>
          <a:p>
            <a:fld id="{42A39633-FC7E-44CD-9751-F5840653B580}" type="datetime1">
              <a:rPr lang="en-IN" smtClean="0"/>
              <a:t>26-07-2024</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56F9519F-FD6F-4755-BAB4-112DE2826576}" type="slidenum">
              <a:rPr lang="en-IN" smtClean="0"/>
              <a:t>31</a:t>
            </a:fld>
            <a:endParaRPr lang="en-IN"/>
          </a:p>
        </p:txBody>
      </p:sp>
    </p:spTree>
    <p:extLst>
      <p:ext uri="{BB962C8B-B14F-4D97-AF65-F5344CB8AC3E}">
        <p14:creationId xmlns:p14="http://schemas.microsoft.com/office/powerpoint/2010/main" val="319855071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normAutofit/>
          </a:bodyPr>
          <a:lstStyle/>
          <a:p>
            <a:pPr marL="0" indent="0">
              <a:buNone/>
            </a:pPr>
            <a:r>
              <a:rPr lang="en-US" sz="2400" dirty="0" smtClean="0"/>
              <a:t>Run</a:t>
            </a:r>
            <a:r>
              <a:rPr lang="en-US" sz="2400" dirty="0"/>
              <a:t>:</a:t>
            </a:r>
          </a:p>
          <a:p>
            <a:r>
              <a:rPr lang="en-US" sz="2400" dirty="0"/>
              <a:t>test.bat &gt; </a:t>
            </a:r>
            <a:r>
              <a:rPr lang="en-US" sz="2400" dirty="0" smtClean="0"/>
              <a:t>NUL and </a:t>
            </a:r>
            <a:r>
              <a:rPr lang="en-US" sz="2400" dirty="0"/>
              <a:t>you should see:</a:t>
            </a:r>
          </a:p>
          <a:p>
            <a:r>
              <a:rPr lang="en-US" sz="2400" dirty="0"/>
              <a:t>C:\&gt;test.bat </a:t>
            </a:r>
            <a:endParaRPr lang="en-US" sz="2400" dirty="0" smtClean="0"/>
          </a:p>
          <a:p>
            <a:r>
              <a:rPr lang="en-US" sz="2400" dirty="0" smtClean="0"/>
              <a:t>This </a:t>
            </a:r>
            <a:r>
              <a:rPr lang="en-US" sz="2400" dirty="0"/>
              <a:t>text goes to Standard Error </a:t>
            </a:r>
            <a:endParaRPr lang="en-US" sz="2400" dirty="0" smtClean="0"/>
          </a:p>
          <a:p>
            <a:r>
              <a:rPr lang="en-US" sz="2400" dirty="0" smtClean="0"/>
              <a:t>This </a:t>
            </a:r>
            <a:r>
              <a:rPr lang="en-US" sz="2400" dirty="0"/>
              <a:t>text goes to the Console </a:t>
            </a:r>
          </a:p>
          <a:p>
            <a:endParaRPr lang="en-US" sz="2400" dirty="0"/>
          </a:p>
          <a:p>
            <a:r>
              <a:rPr lang="en-US" sz="2400" dirty="0" smtClean="0"/>
              <a:t>We </a:t>
            </a:r>
            <a:r>
              <a:rPr lang="en-US" sz="2400" dirty="0"/>
              <a:t>redirected Standard Output to the NUL device, and what was left were Standard Error and Console.</a:t>
            </a:r>
          </a:p>
        </p:txBody>
      </p:sp>
      <p:sp>
        <p:nvSpPr>
          <p:cNvPr id="4" name="Date Placeholder 3"/>
          <p:cNvSpPr>
            <a:spLocks noGrp="1"/>
          </p:cNvSpPr>
          <p:nvPr>
            <p:ph type="dt" sz="half" idx="10"/>
          </p:nvPr>
        </p:nvSpPr>
        <p:spPr/>
        <p:txBody>
          <a:bodyPr/>
          <a:lstStyle/>
          <a:p>
            <a:fld id="{42A39633-FC7E-44CD-9751-F5840653B580}" type="datetime1">
              <a:rPr lang="en-IN" smtClean="0"/>
              <a:t>26-07-2024</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56F9519F-FD6F-4755-BAB4-112DE2826576}" type="slidenum">
              <a:rPr lang="en-IN" smtClean="0"/>
              <a:t>32</a:t>
            </a:fld>
            <a:endParaRPr lang="en-IN"/>
          </a:p>
        </p:txBody>
      </p:sp>
    </p:spTree>
    <p:extLst>
      <p:ext uri="{BB962C8B-B14F-4D97-AF65-F5344CB8AC3E}">
        <p14:creationId xmlns:p14="http://schemas.microsoft.com/office/powerpoint/2010/main" val="333844353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US" sz="2400" dirty="0"/>
              <a:t>Next, run:</a:t>
            </a:r>
          </a:p>
          <a:p>
            <a:r>
              <a:rPr lang="en-US" sz="2400" dirty="0"/>
              <a:t>test.bat 2&gt; </a:t>
            </a:r>
            <a:r>
              <a:rPr lang="en-US" sz="2400" dirty="0" err="1" smtClean="0"/>
              <a:t>NULand</a:t>
            </a:r>
            <a:r>
              <a:rPr lang="en-US" sz="2400" dirty="0" smtClean="0"/>
              <a:t> </a:t>
            </a:r>
            <a:r>
              <a:rPr lang="en-US" sz="2400" dirty="0"/>
              <a:t>you should see:</a:t>
            </a:r>
          </a:p>
          <a:p>
            <a:r>
              <a:rPr lang="en-US" sz="2400" dirty="0" smtClean="0"/>
              <a:t>This </a:t>
            </a:r>
            <a:r>
              <a:rPr lang="en-US" sz="2400" dirty="0"/>
              <a:t>text goes to Standard Output </a:t>
            </a:r>
            <a:endParaRPr lang="en-US" sz="2400" dirty="0" smtClean="0"/>
          </a:p>
          <a:p>
            <a:r>
              <a:rPr lang="en-US" sz="2400" dirty="0" smtClean="0"/>
              <a:t>This </a:t>
            </a:r>
            <a:r>
              <a:rPr lang="en-US" sz="2400" dirty="0"/>
              <a:t>text goes to the Console C</a:t>
            </a:r>
            <a:r>
              <a:rPr lang="en-US" sz="2400" dirty="0" smtClean="0"/>
              <a:t>:\&gt;_</a:t>
            </a:r>
          </a:p>
          <a:p>
            <a:r>
              <a:rPr lang="en-US" sz="2400" dirty="0" smtClean="0"/>
              <a:t>We </a:t>
            </a:r>
            <a:r>
              <a:rPr lang="en-US" sz="2400" dirty="0"/>
              <a:t>redirected Standard Error to the NUL device, and what was left were Standard Output and Console.</a:t>
            </a:r>
          </a:p>
          <a:p>
            <a:endParaRPr lang="en-IN" sz="2400" dirty="0"/>
          </a:p>
        </p:txBody>
      </p:sp>
      <p:sp>
        <p:nvSpPr>
          <p:cNvPr id="4" name="Date Placeholder 3"/>
          <p:cNvSpPr>
            <a:spLocks noGrp="1"/>
          </p:cNvSpPr>
          <p:nvPr>
            <p:ph type="dt" sz="half" idx="10"/>
          </p:nvPr>
        </p:nvSpPr>
        <p:spPr/>
        <p:txBody>
          <a:bodyPr/>
          <a:lstStyle/>
          <a:p>
            <a:fld id="{42A39633-FC7E-44CD-9751-F5840653B580}" type="datetime1">
              <a:rPr lang="en-IN" smtClean="0"/>
              <a:t>26-07-2024</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56F9519F-FD6F-4755-BAB4-112DE2826576}" type="slidenum">
              <a:rPr lang="en-IN" smtClean="0"/>
              <a:t>33</a:t>
            </a:fld>
            <a:endParaRPr lang="en-IN"/>
          </a:p>
        </p:txBody>
      </p:sp>
    </p:spTree>
    <p:extLst>
      <p:ext uri="{BB962C8B-B14F-4D97-AF65-F5344CB8AC3E}">
        <p14:creationId xmlns:p14="http://schemas.microsoft.com/office/powerpoint/2010/main" val="159737015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US" sz="2400" dirty="0"/>
              <a:t>Nothing new so far. </a:t>
            </a:r>
            <a:endParaRPr lang="en-US" sz="2400" dirty="0" smtClean="0"/>
          </a:p>
          <a:p>
            <a:r>
              <a:rPr lang="en-US" sz="2400" dirty="0" smtClean="0"/>
              <a:t>But </a:t>
            </a:r>
            <a:r>
              <a:rPr lang="en-US" sz="2400" dirty="0"/>
              <a:t>the next one </a:t>
            </a:r>
            <a:r>
              <a:rPr lang="en-US" sz="2400" i="1" dirty="0"/>
              <a:t>is</a:t>
            </a:r>
            <a:r>
              <a:rPr lang="en-US" sz="2400" dirty="0"/>
              <a:t> new:</a:t>
            </a:r>
          </a:p>
          <a:p>
            <a:r>
              <a:rPr lang="en-US" sz="2400" dirty="0"/>
              <a:t>test.bat &gt; NUL 2&gt;&amp;</a:t>
            </a:r>
            <a:r>
              <a:rPr lang="en-US" sz="2400" dirty="0" smtClean="0"/>
              <a:t>1</a:t>
            </a:r>
          </a:p>
          <a:p>
            <a:r>
              <a:rPr lang="en-US" sz="2400" dirty="0" smtClean="0"/>
              <a:t>and </a:t>
            </a:r>
            <a:r>
              <a:rPr lang="en-US" sz="2400" dirty="0"/>
              <a:t>you should see:</a:t>
            </a:r>
          </a:p>
          <a:p>
            <a:r>
              <a:rPr lang="en-US" sz="2400" dirty="0"/>
              <a:t>C:\&gt;test.bat </a:t>
            </a:r>
            <a:endParaRPr lang="en-US" sz="2400" dirty="0" smtClean="0"/>
          </a:p>
          <a:p>
            <a:r>
              <a:rPr lang="en-US" sz="2400" dirty="0" smtClean="0"/>
              <a:t>This </a:t>
            </a:r>
            <a:r>
              <a:rPr lang="en-US" sz="2400" dirty="0"/>
              <a:t>text goes to the Console </a:t>
            </a:r>
            <a:endParaRPr lang="en-US" sz="2400" dirty="0" smtClean="0"/>
          </a:p>
          <a:p>
            <a:r>
              <a:rPr lang="en-US" sz="2400" dirty="0" smtClean="0"/>
              <a:t>This </a:t>
            </a:r>
            <a:r>
              <a:rPr lang="en-US" sz="2400" dirty="0"/>
              <a:t>time we redirected </a:t>
            </a:r>
            <a:r>
              <a:rPr lang="en-US" sz="2400" i="1" dirty="0"/>
              <a:t>both</a:t>
            </a:r>
            <a:r>
              <a:rPr lang="en-US" sz="2400" dirty="0"/>
              <a:t> Standard Output </a:t>
            </a:r>
            <a:r>
              <a:rPr lang="en-US" sz="2400" i="1" dirty="0"/>
              <a:t>and</a:t>
            </a:r>
            <a:r>
              <a:rPr lang="en-US" sz="2400" dirty="0"/>
              <a:t> Standard Error to the NUL device, and what was left was only Console.</a:t>
            </a:r>
            <a:br>
              <a:rPr lang="en-US" sz="2400" dirty="0"/>
            </a:br>
            <a:r>
              <a:rPr lang="en-US" sz="2400" dirty="0"/>
              <a:t>It is said Console cannot be redirected</a:t>
            </a:r>
          </a:p>
        </p:txBody>
      </p:sp>
      <p:sp>
        <p:nvSpPr>
          <p:cNvPr id="4" name="Date Placeholder 3"/>
          <p:cNvSpPr>
            <a:spLocks noGrp="1"/>
          </p:cNvSpPr>
          <p:nvPr>
            <p:ph type="dt" sz="half" idx="10"/>
          </p:nvPr>
        </p:nvSpPr>
        <p:spPr/>
        <p:txBody>
          <a:bodyPr/>
          <a:lstStyle/>
          <a:p>
            <a:fld id="{42A39633-FC7E-44CD-9751-F5840653B580}" type="datetime1">
              <a:rPr lang="en-IN" smtClean="0"/>
              <a:t>26-07-2024</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56F9519F-FD6F-4755-BAB4-112DE2826576}" type="slidenum">
              <a:rPr lang="en-IN" smtClean="0"/>
              <a:t>34</a:t>
            </a:fld>
            <a:endParaRPr lang="en-IN"/>
          </a:p>
        </p:txBody>
      </p:sp>
    </p:spTree>
    <p:extLst>
      <p:ext uri="{BB962C8B-B14F-4D97-AF65-F5344CB8AC3E}">
        <p14:creationId xmlns:p14="http://schemas.microsoft.com/office/powerpoint/2010/main" val="249970875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457200" y="1052736"/>
            <a:ext cx="8229600" cy="5073427"/>
          </a:xfrm>
        </p:spPr>
        <p:txBody>
          <a:bodyPr>
            <a:normAutofit/>
          </a:bodyPr>
          <a:lstStyle/>
          <a:p>
            <a:r>
              <a:rPr lang="en-US" sz="2400" dirty="0"/>
              <a:t>Run:</a:t>
            </a:r>
          </a:p>
          <a:p>
            <a:r>
              <a:rPr lang="en-US" sz="2400" dirty="0"/>
              <a:t>test.bat &gt; test.txt 2&gt;&amp;</a:t>
            </a:r>
            <a:r>
              <a:rPr lang="en-US" sz="2400" dirty="0" smtClean="0"/>
              <a:t>1</a:t>
            </a:r>
          </a:p>
          <a:p>
            <a:r>
              <a:rPr lang="en-US" sz="2400" dirty="0" smtClean="0"/>
              <a:t>you'll </a:t>
            </a:r>
            <a:r>
              <a:rPr lang="en-US" sz="2400" dirty="0"/>
              <a:t>get this text on screen (we'll never get rid of this line on screen, as it is sent to the Console and cannot be redirected):</a:t>
            </a:r>
          </a:p>
          <a:p>
            <a:r>
              <a:rPr lang="en-US" sz="2400" dirty="0"/>
              <a:t>This text goes to the </a:t>
            </a:r>
            <a:r>
              <a:rPr lang="en-US" sz="2400" dirty="0" smtClean="0"/>
              <a:t>Console</a:t>
            </a:r>
          </a:p>
          <a:p>
            <a:r>
              <a:rPr lang="en-US" sz="2400" dirty="0" smtClean="0"/>
              <a:t>You </a:t>
            </a:r>
            <a:r>
              <a:rPr lang="en-US" sz="2400" dirty="0"/>
              <a:t>should also get a file named test.txt with the following content:</a:t>
            </a:r>
          </a:p>
          <a:p>
            <a:r>
              <a:rPr lang="en-US" sz="2400" dirty="0"/>
              <a:t>This text goes to Standard Output This text goes to Standard Error</a:t>
            </a:r>
            <a:endParaRPr lang="en-IN" sz="2400" dirty="0"/>
          </a:p>
        </p:txBody>
      </p:sp>
      <p:sp>
        <p:nvSpPr>
          <p:cNvPr id="4" name="Date Placeholder 3"/>
          <p:cNvSpPr>
            <a:spLocks noGrp="1"/>
          </p:cNvSpPr>
          <p:nvPr>
            <p:ph type="dt" sz="half" idx="10"/>
          </p:nvPr>
        </p:nvSpPr>
        <p:spPr/>
        <p:txBody>
          <a:bodyPr/>
          <a:lstStyle/>
          <a:p>
            <a:fld id="{42A39633-FC7E-44CD-9751-F5840653B580}" type="datetime1">
              <a:rPr lang="en-IN" smtClean="0"/>
              <a:t>26-07-2024</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56F9519F-FD6F-4755-BAB4-112DE2826576}" type="slidenum">
              <a:rPr lang="en-IN" smtClean="0"/>
              <a:t>35</a:t>
            </a:fld>
            <a:endParaRPr lang="en-IN"/>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2017" y="4581128"/>
            <a:ext cx="3244850" cy="1358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377562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Monitor</a:t>
            </a:r>
            <a:endParaRPr lang="en-IN" dirty="0"/>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9552" y="1700808"/>
            <a:ext cx="8099288" cy="3456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Date Placeholder 2"/>
          <p:cNvSpPr>
            <a:spLocks noGrp="1"/>
          </p:cNvSpPr>
          <p:nvPr>
            <p:ph type="dt" sz="half" idx="10"/>
          </p:nvPr>
        </p:nvSpPr>
        <p:spPr/>
        <p:txBody>
          <a:bodyPr/>
          <a:lstStyle/>
          <a:p>
            <a:fld id="{38400952-AB9A-43BB-AEDF-D0743CEDBE5B}" type="datetime1">
              <a:rPr lang="en-IN" smtClean="0"/>
              <a:t>26-07-2024</a:t>
            </a:fld>
            <a:endParaRPr lang="en-IN"/>
          </a:p>
        </p:txBody>
      </p:sp>
      <p:sp>
        <p:nvSpPr>
          <p:cNvPr id="4" name="Footer Placeholder 3"/>
          <p:cNvSpPr>
            <a:spLocks noGrp="1"/>
          </p:cNvSpPr>
          <p:nvPr>
            <p:ph type="ftr" sz="quarter" idx="11"/>
          </p:nvPr>
        </p:nvSpPr>
        <p:spPr/>
        <p:txBody>
          <a:bodyPr/>
          <a:lstStyle/>
          <a:p>
            <a:r>
              <a:rPr lang="en-IN" smtClean="0"/>
              <a:t>Prof. Shweta Dhawan Chachra</a:t>
            </a:r>
            <a:endParaRPr lang="en-IN"/>
          </a:p>
        </p:txBody>
      </p:sp>
      <p:sp>
        <p:nvSpPr>
          <p:cNvPr id="5" name="Slide Number Placeholder 4"/>
          <p:cNvSpPr>
            <a:spLocks noGrp="1"/>
          </p:cNvSpPr>
          <p:nvPr>
            <p:ph type="sldNum" sz="quarter" idx="12"/>
          </p:nvPr>
        </p:nvSpPr>
        <p:spPr/>
        <p:txBody>
          <a:bodyPr/>
          <a:lstStyle/>
          <a:p>
            <a:fld id="{56F9519F-FD6F-4755-BAB4-112DE2826576}" type="slidenum">
              <a:rPr lang="en-IN" smtClean="0"/>
              <a:t>4</a:t>
            </a:fld>
            <a:endParaRPr lang="en-IN"/>
          </a:p>
        </p:txBody>
      </p:sp>
    </p:spTree>
    <p:extLst>
      <p:ext uri="{BB962C8B-B14F-4D97-AF65-F5344CB8AC3E}">
        <p14:creationId xmlns:p14="http://schemas.microsoft.com/office/powerpoint/2010/main" val="16572176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MSConfig</a:t>
            </a:r>
            <a:endParaRPr lang="en-IN" dirty="0"/>
          </a:p>
        </p:txBody>
      </p:sp>
      <p:sp>
        <p:nvSpPr>
          <p:cNvPr id="3" name="Content Placeholder 2"/>
          <p:cNvSpPr>
            <a:spLocks noGrp="1"/>
          </p:cNvSpPr>
          <p:nvPr>
            <p:ph idx="1"/>
          </p:nvPr>
        </p:nvSpPr>
        <p:spPr/>
        <p:txBody>
          <a:bodyPr>
            <a:normAutofit/>
          </a:bodyPr>
          <a:lstStyle/>
          <a:p>
            <a:r>
              <a:rPr lang="en-IN" sz="2400" dirty="0" smtClean="0"/>
              <a:t>Officially called System Configuration in Windows Vista, Windows 7, Windows 8 or Windows 10, or Windows 11 </a:t>
            </a:r>
          </a:p>
          <a:p>
            <a:r>
              <a:rPr lang="en-IN" sz="2400" dirty="0" smtClean="0"/>
              <a:t>Called as Microsoft System Configuration Utility in previous operating systems) </a:t>
            </a:r>
          </a:p>
          <a:p>
            <a:r>
              <a:rPr lang="en-IN" sz="2400" dirty="0" smtClean="0"/>
              <a:t>System utility to troubleshoot the Microsoft Windows </a:t>
            </a:r>
            <a:r>
              <a:rPr lang="en-IN" sz="2400" dirty="0" err="1"/>
              <a:t>S</a:t>
            </a:r>
            <a:r>
              <a:rPr lang="en-IN" sz="2400" dirty="0" err="1" smtClean="0"/>
              <a:t>tartup</a:t>
            </a:r>
            <a:r>
              <a:rPr lang="en-IN" sz="2400" dirty="0" smtClean="0"/>
              <a:t> process. </a:t>
            </a:r>
          </a:p>
          <a:p>
            <a:r>
              <a:rPr lang="en-IN" sz="2400" dirty="0" smtClean="0"/>
              <a:t>It can disable or re-enable software, device drivers and Windows services that run at </a:t>
            </a:r>
            <a:r>
              <a:rPr lang="en-IN" sz="2400" dirty="0" err="1" smtClean="0"/>
              <a:t>startup</a:t>
            </a:r>
            <a:r>
              <a:rPr lang="en-IN" sz="2400" dirty="0" smtClean="0"/>
              <a:t>, or change boot parameters. </a:t>
            </a:r>
            <a:endParaRPr lang="en-IN" sz="2400" dirty="0"/>
          </a:p>
        </p:txBody>
      </p:sp>
      <p:sp>
        <p:nvSpPr>
          <p:cNvPr id="4" name="Date Placeholder 3"/>
          <p:cNvSpPr>
            <a:spLocks noGrp="1"/>
          </p:cNvSpPr>
          <p:nvPr>
            <p:ph type="dt" sz="half" idx="10"/>
          </p:nvPr>
        </p:nvSpPr>
        <p:spPr/>
        <p:txBody>
          <a:bodyPr/>
          <a:lstStyle/>
          <a:p>
            <a:fld id="{27B35CA6-313F-4E49-AC1B-A70B1488215E}" type="datetime1">
              <a:rPr lang="en-IN" smtClean="0"/>
              <a:t>26-07-2024</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56F9519F-FD6F-4755-BAB4-112DE2826576}" type="slidenum">
              <a:rPr lang="en-IN" smtClean="0"/>
              <a:t>5</a:t>
            </a:fld>
            <a:endParaRPr lang="en-IN"/>
          </a:p>
        </p:txBody>
      </p:sp>
    </p:spTree>
    <p:extLst>
      <p:ext uri="{BB962C8B-B14F-4D97-AF65-F5344CB8AC3E}">
        <p14:creationId xmlns:p14="http://schemas.microsoft.com/office/powerpoint/2010/main" val="38101272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MSConfig</a:t>
            </a:r>
            <a:r>
              <a:rPr lang="en-US" dirty="0" smtClean="0"/>
              <a:t> or System Configuration</a:t>
            </a:r>
            <a:endParaRPr lang="en-IN" dirty="0"/>
          </a:p>
        </p:txBody>
      </p:sp>
      <p:sp>
        <p:nvSpPr>
          <p:cNvPr id="3" name="Content Placeholder 2"/>
          <p:cNvSpPr>
            <a:spLocks noGrp="1"/>
          </p:cNvSpPr>
          <p:nvPr>
            <p:ph idx="1"/>
          </p:nvPr>
        </p:nvSpPr>
        <p:spPr/>
        <p:txBody>
          <a:bodyPr/>
          <a:lstStyle/>
          <a:p>
            <a:endParaRPr lang="en-IN" dirty="0"/>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5897" t="6377" r="25000"/>
          <a:stretch/>
        </p:blipFill>
        <p:spPr bwMode="auto">
          <a:xfrm>
            <a:off x="467544" y="1628800"/>
            <a:ext cx="8280920" cy="4876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Date Placeholder 3"/>
          <p:cNvSpPr>
            <a:spLocks noGrp="1"/>
          </p:cNvSpPr>
          <p:nvPr>
            <p:ph type="dt" sz="half" idx="10"/>
          </p:nvPr>
        </p:nvSpPr>
        <p:spPr/>
        <p:txBody>
          <a:bodyPr/>
          <a:lstStyle/>
          <a:p>
            <a:fld id="{03B0AC2C-C9CB-4794-B13E-F06E7EC9D944}" type="datetime1">
              <a:rPr lang="en-IN" smtClean="0"/>
              <a:t>26-07-2024</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56F9519F-FD6F-4755-BAB4-112DE2826576}" type="slidenum">
              <a:rPr lang="en-IN" smtClean="0"/>
              <a:t>6</a:t>
            </a:fld>
            <a:endParaRPr lang="en-IN"/>
          </a:p>
        </p:txBody>
      </p:sp>
    </p:spTree>
    <p:extLst>
      <p:ext uri="{BB962C8B-B14F-4D97-AF65-F5344CB8AC3E}">
        <p14:creationId xmlns:p14="http://schemas.microsoft.com/office/powerpoint/2010/main" val="10393437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MSConfig</a:t>
            </a:r>
            <a:r>
              <a:rPr lang="en-US" dirty="0"/>
              <a:t> or System Configuration</a:t>
            </a:r>
            <a:endParaRPr lang="en-IN" dirty="0"/>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73111" y="2116842"/>
            <a:ext cx="5397777" cy="34926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Date Placeholder 2"/>
          <p:cNvSpPr>
            <a:spLocks noGrp="1"/>
          </p:cNvSpPr>
          <p:nvPr>
            <p:ph type="dt" sz="half" idx="10"/>
          </p:nvPr>
        </p:nvSpPr>
        <p:spPr/>
        <p:txBody>
          <a:bodyPr/>
          <a:lstStyle/>
          <a:p>
            <a:fld id="{05012B94-EA4C-4DA1-B8D1-4C38D963FFAF}" type="datetime1">
              <a:rPr lang="en-IN" smtClean="0"/>
              <a:t>26-07-2024</a:t>
            </a:fld>
            <a:endParaRPr lang="en-IN"/>
          </a:p>
        </p:txBody>
      </p:sp>
      <p:sp>
        <p:nvSpPr>
          <p:cNvPr id="4" name="Footer Placeholder 3"/>
          <p:cNvSpPr>
            <a:spLocks noGrp="1"/>
          </p:cNvSpPr>
          <p:nvPr>
            <p:ph type="ftr" sz="quarter" idx="11"/>
          </p:nvPr>
        </p:nvSpPr>
        <p:spPr/>
        <p:txBody>
          <a:bodyPr/>
          <a:lstStyle/>
          <a:p>
            <a:r>
              <a:rPr lang="en-IN" smtClean="0"/>
              <a:t>Prof. Shweta Dhawan Chachra</a:t>
            </a:r>
            <a:endParaRPr lang="en-IN"/>
          </a:p>
        </p:txBody>
      </p:sp>
      <p:sp>
        <p:nvSpPr>
          <p:cNvPr id="5" name="Slide Number Placeholder 4"/>
          <p:cNvSpPr>
            <a:spLocks noGrp="1"/>
          </p:cNvSpPr>
          <p:nvPr>
            <p:ph type="sldNum" sz="quarter" idx="12"/>
          </p:nvPr>
        </p:nvSpPr>
        <p:spPr/>
        <p:txBody>
          <a:bodyPr/>
          <a:lstStyle/>
          <a:p>
            <a:fld id="{56F9519F-FD6F-4755-BAB4-112DE2826576}" type="slidenum">
              <a:rPr lang="en-IN" smtClean="0"/>
              <a:t>7</a:t>
            </a:fld>
            <a:endParaRPr lang="en-IN"/>
          </a:p>
        </p:txBody>
      </p:sp>
    </p:spTree>
    <p:extLst>
      <p:ext uri="{BB962C8B-B14F-4D97-AF65-F5344CB8AC3E}">
        <p14:creationId xmlns:p14="http://schemas.microsoft.com/office/powerpoint/2010/main" val="22265949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To create a Windows batch file</a:t>
            </a:r>
            <a:endParaRPr lang="en-IN" dirty="0"/>
          </a:p>
        </p:txBody>
      </p:sp>
      <p:sp>
        <p:nvSpPr>
          <p:cNvPr id="3" name="Content Placeholder 2"/>
          <p:cNvSpPr>
            <a:spLocks noGrp="1"/>
          </p:cNvSpPr>
          <p:nvPr>
            <p:ph idx="1"/>
          </p:nvPr>
        </p:nvSpPr>
        <p:spPr/>
        <p:txBody>
          <a:bodyPr>
            <a:normAutofit/>
          </a:bodyPr>
          <a:lstStyle/>
          <a:p>
            <a:pPr marL="0" indent="0">
              <a:buNone/>
            </a:pPr>
            <a:r>
              <a:rPr lang="en-IN" sz="2400" dirty="0" smtClean="0"/>
              <a:t>Follow these steps:</a:t>
            </a:r>
          </a:p>
          <a:p>
            <a:pPr marL="514350" indent="-514350">
              <a:buFont typeface="+mj-lt"/>
              <a:buAutoNum type="arabicParenR"/>
            </a:pPr>
            <a:r>
              <a:rPr lang="en-IN" sz="2400" dirty="0" smtClean="0"/>
              <a:t>Open a text file, such as a Notepad or WordPad document. </a:t>
            </a:r>
          </a:p>
          <a:p>
            <a:pPr marL="514350" indent="-514350">
              <a:buFont typeface="+mj-lt"/>
              <a:buAutoNum type="arabicParenR"/>
            </a:pPr>
            <a:r>
              <a:rPr lang="en-IN" sz="2400" dirty="0" smtClean="0"/>
              <a:t>Add your commands, starting with </a:t>
            </a:r>
            <a:r>
              <a:rPr lang="en-IN" sz="2400" b="1" dirty="0" smtClean="0"/>
              <a:t>@echo [off]</a:t>
            </a:r>
            <a:r>
              <a:rPr lang="en-IN" sz="2400" dirty="0" smtClean="0"/>
              <a:t>, followed by, each in a new line, </a:t>
            </a:r>
            <a:r>
              <a:rPr lang="en-IN" sz="2400" b="1" dirty="0" smtClean="0"/>
              <a:t>title [title of your batch script]</a:t>
            </a:r>
            <a:r>
              <a:rPr lang="en-IN" sz="2400" dirty="0" smtClean="0"/>
              <a:t>, </a:t>
            </a:r>
            <a:r>
              <a:rPr lang="en-IN" sz="2400" b="1" dirty="0" smtClean="0"/>
              <a:t>echo [first line]</a:t>
            </a:r>
            <a:r>
              <a:rPr lang="en-IN" sz="2400" dirty="0" smtClean="0"/>
              <a:t>, and</a:t>
            </a:r>
            <a:r>
              <a:rPr lang="en-IN" sz="2400" b="1" dirty="0" smtClean="0"/>
              <a:t> pause</a:t>
            </a:r>
            <a:r>
              <a:rPr lang="en-IN" sz="2400" dirty="0" smtClean="0"/>
              <a:t>. </a:t>
            </a:r>
          </a:p>
          <a:p>
            <a:pPr marL="514350" indent="-514350">
              <a:buFont typeface="+mj-lt"/>
              <a:buAutoNum type="arabicParenR"/>
            </a:pPr>
            <a:r>
              <a:rPr lang="en-IN" sz="2400" dirty="0" smtClean="0"/>
              <a:t>Save your file with the file extension </a:t>
            </a:r>
            <a:r>
              <a:rPr lang="en-IN" sz="2400" b="1" dirty="0" smtClean="0"/>
              <a:t>BAT</a:t>
            </a:r>
            <a:r>
              <a:rPr lang="en-IN" sz="2400" dirty="0" smtClean="0"/>
              <a:t>, for example, </a:t>
            </a:r>
            <a:r>
              <a:rPr lang="en-IN" sz="2400" b="1" dirty="0" smtClean="0"/>
              <a:t>test.bat</a:t>
            </a:r>
            <a:r>
              <a:rPr lang="en-IN" sz="2400" dirty="0" smtClean="0"/>
              <a:t>. </a:t>
            </a:r>
          </a:p>
          <a:p>
            <a:pPr marL="514350" indent="-514350">
              <a:buFont typeface="+mj-lt"/>
              <a:buAutoNum type="arabicParenR"/>
            </a:pPr>
            <a:r>
              <a:rPr lang="en-IN" sz="2400" dirty="0" smtClean="0"/>
              <a:t>To run your batch file, </a:t>
            </a:r>
            <a:r>
              <a:rPr lang="en-IN" sz="2400" b="1" dirty="0" smtClean="0"/>
              <a:t>double-click the BAT file</a:t>
            </a:r>
            <a:r>
              <a:rPr lang="en-IN" sz="2400" dirty="0" smtClean="0"/>
              <a:t> you just created. </a:t>
            </a:r>
          </a:p>
          <a:p>
            <a:pPr marL="514350" indent="-514350">
              <a:buFont typeface="+mj-lt"/>
              <a:buAutoNum type="arabicParenR"/>
            </a:pPr>
            <a:r>
              <a:rPr lang="en-IN" sz="2400" dirty="0" smtClean="0"/>
              <a:t>To edit your batch file, </a:t>
            </a:r>
            <a:r>
              <a:rPr lang="en-IN" sz="2400" b="1" dirty="0" smtClean="0"/>
              <a:t>right-click the BAT file</a:t>
            </a:r>
            <a:r>
              <a:rPr lang="en-IN" sz="2400" dirty="0" smtClean="0"/>
              <a:t> and select </a:t>
            </a:r>
            <a:r>
              <a:rPr lang="en-IN" sz="2400" b="1" dirty="0" smtClean="0"/>
              <a:t>Edit</a:t>
            </a:r>
            <a:r>
              <a:rPr lang="en-IN" sz="2400" dirty="0" smtClean="0"/>
              <a:t>. </a:t>
            </a:r>
          </a:p>
          <a:p>
            <a:endParaRPr lang="en-IN" sz="2400" dirty="0"/>
          </a:p>
        </p:txBody>
      </p:sp>
      <p:sp>
        <p:nvSpPr>
          <p:cNvPr id="4" name="Date Placeholder 3"/>
          <p:cNvSpPr>
            <a:spLocks noGrp="1"/>
          </p:cNvSpPr>
          <p:nvPr>
            <p:ph type="dt" sz="half" idx="10"/>
          </p:nvPr>
        </p:nvSpPr>
        <p:spPr/>
        <p:txBody>
          <a:bodyPr/>
          <a:lstStyle/>
          <a:p>
            <a:fld id="{6B81C464-7846-4D55-9DEF-B670C44F041E}" type="datetime1">
              <a:rPr lang="en-IN" smtClean="0"/>
              <a:t>26-07-2024</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56F9519F-FD6F-4755-BAB4-112DE2826576}" type="slidenum">
              <a:rPr lang="en-IN" smtClean="0"/>
              <a:t>8</a:t>
            </a:fld>
            <a:endParaRPr lang="en-IN"/>
          </a:p>
        </p:txBody>
      </p:sp>
    </p:spTree>
    <p:extLst>
      <p:ext uri="{BB962C8B-B14F-4D97-AF65-F5344CB8AC3E}">
        <p14:creationId xmlns:p14="http://schemas.microsoft.com/office/powerpoint/2010/main" val="14813863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To create a Windows batch file</a:t>
            </a:r>
            <a:endParaRPr lang="en-IN" dirty="0"/>
          </a:p>
        </p:txBody>
      </p:sp>
      <p:sp>
        <p:nvSpPr>
          <p:cNvPr id="3" name="Content Placeholder 2"/>
          <p:cNvSpPr>
            <a:spLocks noGrp="1"/>
          </p:cNvSpPr>
          <p:nvPr>
            <p:ph idx="1"/>
          </p:nvPr>
        </p:nvSpPr>
        <p:spPr/>
        <p:txBody>
          <a:bodyPr>
            <a:normAutofit/>
          </a:bodyPr>
          <a:lstStyle/>
          <a:p>
            <a:pPr marL="0" indent="0">
              <a:buNone/>
            </a:pPr>
            <a:r>
              <a:rPr lang="en-IN" sz="2400" dirty="0" smtClean="0"/>
              <a:t>Follow these steps:</a:t>
            </a:r>
          </a:p>
          <a:p>
            <a:pPr marL="514350" indent="-514350">
              <a:buFont typeface="+mj-lt"/>
              <a:buAutoNum type="arabicParenR"/>
            </a:pPr>
            <a:r>
              <a:rPr lang="en-IN" sz="2400" dirty="0" smtClean="0"/>
              <a:t>Open a text file, such as a Notepad or WordPad document. </a:t>
            </a:r>
          </a:p>
          <a:p>
            <a:pPr marL="514350" indent="-514350">
              <a:buFont typeface="+mj-lt"/>
              <a:buAutoNum type="arabicParenR"/>
            </a:pPr>
            <a:r>
              <a:rPr lang="en-IN" sz="2400" dirty="0" smtClean="0"/>
              <a:t>Add your commands, starting with </a:t>
            </a:r>
            <a:r>
              <a:rPr lang="en-IN" sz="2400" b="1" dirty="0" smtClean="0"/>
              <a:t>@echo [off]</a:t>
            </a:r>
            <a:r>
              <a:rPr lang="en-IN" sz="2400" dirty="0" smtClean="0"/>
              <a:t>, followed by, each in a new line, </a:t>
            </a:r>
            <a:r>
              <a:rPr lang="en-IN" sz="2400" b="1" dirty="0" smtClean="0"/>
              <a:t>title [title of your batch script]</a:t>
            </a:r>
            <a:r>
              <a:rPr lang="en-IN" sz="2400" dirty="0" smtClean="0"/>
              <a:t>, </a:t>
            </a:r>
            <a:r>
              <a:rPr lang="en-IN" sz="2400" b="1" dirty="0" smtClean="0"/>
              <a:t>echo [first line]</a:t>
            </a:r>
            <a:r>
              <a:rPr lang="en-IN" sz="2400" dirty="0" smtClean="0"/>
              <a:t>, and</a:t>
            </a:r>
            <a:r>
              <a:rPr lang="en-IN" sz="2400" b="1" dirty="0" smtClean="0"/>
              <a:t> pause</a:t>
            </a:r>
            <a:r>
              <a:rPr lang="en-IN" sz="2400" dirty="0" smtClean="0"/>
              <a:t>. </a:t>
            </a:r>
          </a:p>
          <a:p>
            <a:pPr marL="514350" indent="-514350">
              <a:buFont typeface="+mj-lt"/>
              <a:buAutoNum type="arabicParenR"/>
            </a:pPr>
            <a:r>
              <a:rPr lang="en-IN" sz="2400" dirty="0" smtClean="0"/>
              <a:t>Save your file with the file extension </a:t>
            </a:r>
            <a:r>
              <a:rPr lang="en-IN" sz="2400" b="1" dirty="0" smtClean="0"/>
              <a:t>BAT</a:t>
            </a:r>
            <a:r>
              <a:rPr lang="en-IN" sz="2400" dirty="0" smtClean="0"/>
              <a:t>, for example, </a:t>
            </a:r>
            <a:r>
              <a:rPr lang="en-IN" sz="2400" b="1" dirty="0" smtClean="0"/>
              <a:t>test.bat</a:t>
            </a:r>
            <a:r>
              <a:rPr lang="en-IN" sz="2400" dirty="0" smtClean="0"/>
              <a:t>. </a:t>
            </a:r>
          </a:p>
          <a:p>
            <a:pPr marL="514350" indent="-514350">
              <a:buFont typeface="+mj-lt"/>
              <a:buAutoNum type="arabicParenR"/>
            </a:pPr>
            <a:r>
              <a:rPr lang="en-IN" sz="2400" dirty="0" smtClean="0"/>
              <a:t>To run your batch file, </a:t>
            </a:r>
            <a:r>
              <a:rPr lang="en-IN" sz="2400" b="1" dirty="0" smtClean="0"/>
              <a:t>double-click the BAT file</a:t>
            </a:r>
            <a:r>
              <a:rPr lang="en-IN" sz="2400" dirty="0" smtClean="0"/>
              <a:t> you just created. </a:t>
            </a:r>
          </a:p>
          <a:p>
            <a:pPr marL="514350" indent="-514350">
              <a:buFont typeface="+mj-lt"/>
              <a:buAutoNum type="arabicParenR"/>
            </a:pPr>
            <a:r>
              <a:rPr lang="en-IN" sz="2400" dirty="0" smtClean="0"/>
              <a:t>To edit your batch file, </a:t>
            </a:r>
            <a:r>
              <a:rPr lang="en-IN" sz="2400" b="1" dirty="0" smtClean="0"/>
              <a:t>right-click the BAT file</a:t>
            </a:r>
            <a:r>
              <a:rPr lang="en-IN" sz="2400" dirty="0" smtClean="0"/>
              <a:t> and select </a:t>
            </a:r>
            <a:r>
              <a:rPr lang="en-IN" sz="2400" b="1" dirty="0" smtClean="0"/>
              <a:t>Edit</a:t>
            </a:r>
            <a:r>
              <a:rPr lang="en-IN" sz="2400" dirty="0" smtClean="0"/>
              <a:t>. </a:t>
            </a:r>
          </a:p>
          <a:p>
            <a:endParaRPr lang="en-IN" sz="2400" dirty="0"/>
          </a:p>
        </p:txBody>
      </p:sp>
      <p:sp>
        <p:nvSpPr>
          <p:cNvPr id="4" name="Date Placeholder 3"/>
          <p:cNvSpPr>
            <a:spLocks noGrp="1"/>
          </p:cNvSpPr>
          <p:nvPr>
            <p:ph type="dt" sz="half" idx="10"/>
          </p:nvPr>
        </p:nvSpPr>
        <p:spPr/>
        <p:txBody>
          <a:bodyPr/>
          <a:lstStyle/>
          <a:p>
            <a:fld id="{575BC6FC-2ED0-4B6A-96D8-90FCDB5C5376}" type="datetime1">
              <a:rPr lang="en-IN" smtClean="0"/>
              <a:t>26-07-2024</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56F9519F-FD6F-4755-BAB4-112DE2826576}" type="slidenum">
              <a:rPr lang="en-IN" smtClean="0"/>
              <a:t>9</a:t>
            </a:fld>
            <a:endParaRPr lang="en-IN"/>
          </a:p>
        </p:txBody>
      </p:sp>
    </p:spTree>
    <p:extLst>
      <p:ext uri="{BB962C8B-B14F-4D97-AF65-F5344CB8AC3E}">
        <p14:creationId xmlns:p14="http://schemas.microsoft.com/office/powerpoint/2010/main" val="101702094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289</TotalTime>
  <Words>1167</Words>
  <Application>Microsoft Office PowerPoint</Application>
  <PresentationFormat>On-screen Show (4:3)</PresentationFormat>
  <Paragraphs>216</Paragraphs>
  <Slides>35</Slides>
  <Notes>1</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Office Theme</vt:lpstr>
      <vt:lpstr>Windows Utilities and DOS Commands</vt:lpstr>
      <vt:lpstr>Performance Monitor</vt:lpstr>
      <vt:lpstr>Performance Monitor</vt:lpstr>
      <vt:lpstr>Performance Monitor</vt:lpstr>
      <vt:lpstr>MSConfig</vt:lpstr>
      <vt:lpstr>MSConfig or System Configuration</vt:lpstr>
      <vt:lpstr>MSConfig or System Configuration</vt:lpstr>
      <vt:lpstr>To create a Windows batch file</vt:lpstr>
      <vt:lpstr>To create a Windows batch file</vt:lpstr>
      <vt:lpstr>PowerPoint Presentation</vt:lpstr>
      <vt:lpstr>PowerPoint Presentation</vt:lpstr>
      <vt:lpstr>PowerPoint Presentation</vt:lpstr>
      <vt:lpstr>PowerPoint Presentation</vt:lpstr>
      <vt:lpstr>PowerPoint Presentation</vt:lpstr>
      <vt:lpstr>Batch File Redirection</vt:lpstr>
      <vt:lpstr>PowerPoint Presentation</vt:lpstr>
      <vt:lpstr>PowerPoint Presentation</vt:lpstr>
      <vt:lpstr>Batch Commands</vt:lpstr>
      <vt:lpstr>PowerPoint Presentation</vt:lpstr>
      <vt:lpstr>PowerPoint Presentation</vt:lpstr>
      <vt:lpstr>Batch File Redirection</vt:lpstr>
      <vt:lpstr>PowerPoint Presentation</vt:lpstr>
      <vt:lpstr>PowerPoint Presentation</vt:lpstr>
      <vt:lpstr>PowerPoint Presentation</vt:lpstr>
      <vt:lpstr>PowerPoint Presentation</vt:lpstr>
      <vt:lpstr>PowerPoint Presentation</vt:lpstr>
      <vt:lpstr>PowerPoint Presentation</vt:lpstr>
      <vt:lpstr>SDC_test1.bat</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33</cp:revision>
  <dcterms:created xsi:type="dcterms:W3CDTF">2022-09-02T05:20:20Z</dcterms:created>
  <dcterms:modified xsi:type="dcterms:W3CDTF">2024-07-26T06:12:53Z</dcterms:modified>
</cp:coreProperties>
</file>