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2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C849-EAF8-6111-7C5A-65846CFE3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1B86-C3E9-0512-3533-9DE944F32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0E1E-8532-F632-5871-3F7D96C6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68-39DB-4534-A0A7-00C1AF48F765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88D65-F5ED-2CFB-F5CE-82091679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45741-D5E2-69A2-14AA-4F6AAAB0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035-D159-406D-900F-A00BF29C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3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F960-D025-FDC4-95E9-1B0DF7D0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5118B-1227-5E15-EC01-17B3B963F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0DA3E-ED21-8194-9F36-0EE0A9C2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68-39DB-4534-A0A7-00C1AF48F765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1C98-5541-ACB6-A8C4-88FCF906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9B0A-23F4-459F-A8C2-CC8E96C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035-D159-406D-900F-A00BF29C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8C2CF-87A0-6BC8-AECF-8A99B6ABD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10EB7-52B0-21AF-4031-2FBCAD8F1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92A1C-694E-CDC7-6F41-B19CE061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68-39DB-4534-A0A7-00C1AF48F765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7A504-0054-8F9B-7358-FB4A05F7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DE5A8-3401-DD2E-E621-23819210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035-D159-406D-900F-A00BF29C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D240-B715-7BE5-8C00-83D01A2E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CF0A-878A-BBE9-5F13-00DBF60E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0307E-4040-E28D-EB52-7EEF2C25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68-39DB-4534-A0A7-00C1AF48F765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7DCCC-CFE5-7A73-FB8F-8DC06BD6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F630-F148-B806-64B6-6CE22E70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035-D159-406D-900F-A00BF29C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D798-2F28-A2A8-1364-68264916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DAF38-6218-897E-8361-87BC422E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963F-4EB8-C15F-ECA4-912B3AE2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68-39DB-4534-A0A7-00C1AF48F765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407A2-54BD-CA1F-06DA-7620276D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1D370-E058-2904-189C-0D54FFB9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035-D159-406D-900F-A00BF29C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4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6090-313A-AFAA-5CB4-30410CBB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065F-EE5C-1CA7-5967-08839C3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2C359-9FC5-3CE1-2856-C238F6124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80317-0F1C-CA4C-45EA-F9C456AD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68-39DB-4534-A0A7-00C1AF48F765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9F81B-3171-BF52-B2B3-90D63B9B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7B6F2-C1FB-87FD-2274-C62F8881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035-D159-406D-900F-A00BF29C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5CD0-8553-7C8E-F7F2-B3A92EE4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DBBB5-FAE9-6D6E-4256-3C9793E7C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7FC97-1D29-2CC8-E507-143FFDFB5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10251-385F-9B5D-FEA0-80CB9AAA2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40B2E-453F-81D2-BAEA-6F4AEEC87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4EF55-4CAE-740B-4108-9A040E30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68-39DB-4534-A0A7-00C1AF48F765}" type="datetimeFigureOut">
              <a:rPr lang="en-US" smtClean="0"/>
              <a:t>5/14/22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81188-0717-371B-F209-3EE661DE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B14CA-A479-70A2-E23C-10BED325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035-D159-406D-900F-A00BF29C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0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CF0B-F438-A28C-15BB-2C250D4F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F48A0-7AEC-C4A6-32FE-2016B84E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68-39DB-4534-A0A7-00C1AF48F765}" type="datetimeFigureOut">
              <a:rPr lang="en-US" smtClean="0"/>
              <a:t>5/14/22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ED747-BECA-AAC5-105A-9349C4AF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8EBC9-0FEB-F65A-6501-407AD870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035-D159-406D-900F-A00BF29C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1C38A-CCD2-4C45-8FAB-CDCEBE56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68-39DB-4534-A0A7-00C1AF48F765}" type="datetimeFigureOut">
              <a:rPr lang="en-US" smtClean="0"/>
              <a:t>5/14/22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8A1AF-00EE-C051-6F99-BC0E03E8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0C32C-E8BB-350F-9C7E-F9EF1931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035-D159-406D-900F-A00BF29C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C309-A71C-03F6-D7AA-F4C6ECBD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9DDF5-0B34-5294-74EF-A5717416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DD6A-CB84-BA45-83DB-ED57D54B5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8065C-768C-B139-654B-9D877A4C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68-39DB-4534-A0A7-00C1AF48F765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DDC9F-DDD4-F573-35C8-1CE365F7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5A618-DF9A-08B7-711F-C4807913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035-D159-406D-900F-A00BF29C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4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0694-33F2-4CC6-7F2E-DB052423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09249-DFAA-9F81-33CC-9D60A4486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4449F-16FC-0821-B7FD-2FE1B330B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2A6DB-9F34-1B81-2C99-2EC7212C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68-39DB-4534-A0A7-00C1AF48F765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EE343-967A-B86D-17AA-6693D889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B8AE7-4DAD-7B31-600E-7BBDEDF2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035-D159-406D-900F-A00BF29C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8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1F27D-6A9E-38A4-03FD-CB6E8FC4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22704-72C0-79B6-BF96-5412760F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88E3F-E313-2DC7-D4DE-6C43E01E4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26468-39DB-4534-A0A7-00C1AF48F765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16453-071F-8811-047B-C76DFD3F1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9AD9E-5CA7-457F-2940-6B23A8EF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22035-D159-406D-900F-A00BF29C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7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9E12661-038D-38E6-8308-F30D8695520F}"/>
              </a:ext>
            </a:extLst>
          </p:cNvPr>
          <p:cNvSpPr/>
          <p:nvPr/>
        </p:nvSpPr>
        <p:spPr>
          <a:xfrm>
            <a:off x="9072970" y="812800"/>
            <a:ext cx="2932763" cy="58928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A5C4C-ED32-1102-C358-6EE621FC9FB9}"/>
              </a:ext>
            </a:extLst>
          </p:cNvPr>
          <p:cNvSpPr/>
          <p:nvPr/>
        </p:nvSpPr>
        <p:spPr>
          <a:xfrm>
            <a:off x="6891865" y="812800"/>
            <a:ext cx="1706897" cy="5892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0DEF64-0528-306D-4028-E804D6DF2107}"/>
              </a:ext>
            </a:extLst>
          </p:cNvPr>
          <p:cNvSpPr/>
          <p:nvPr/>
        </p:nvSpPr>
        <p:spPr>
          <a:xfrm>
            <a:off x="4741332" y="812800"/>
            <a:ext cx="1706897" cy="589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BC7053-6646-E0F9-3FF9-9CCB9822F7C7}"/>
              </a:ext>
            </a:extLst>
          </p:cNvPr>
          <p:cNvSpPr/>
          <p:nvPr/>
        </p:nvSpPr>
        <p:spPr>
          <a:xfrm>
            <a:off x="423333" y="812800"/>
            <a:ext cx="3793068" cy="5892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4BE0EFE-6CAC-D478-51CB-350EFD1F0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1781" y="762843"/>
            <a:ext cx="1158666" cy="115866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DA7E00F-5B9E-4C46-5B23-31640A34C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9676" y="812800"/>
            <a:ext cx="1158666" cy="1158666"/>
          </a:xfrm>
          <a:prstGeom prst="rect">
            <a:avLst/>
          </a:prstGeom>
        </p:spPr>
      </p:pic>
      <p:pic>
        <p:nvPicPr>
          <p:cNvPr id="1026" name="Picture 2" descr="Laptop Svg Png Icon Free Download (#431404) - OnlineWebFonts.COM">
            <a:extLst>
              <a:ext uri="{FF2B5EF4-FFF2-40B4-BE49-F238E27FC236}">
                <a16:creationId xmlns:a16="http://schemas.microsoft.com/office/drawing/2014/main" id="{D9A088CB-10AF-9B95-7099-CEEAAD6E0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63" y="2813050"/>
            <a:ext cx="1607400" cy="154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412FF81-ECC6-4D55-1960-3E5E7A7B1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4847" y="2343144"/>
            <a:ext cx="1158666" cy="115866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1A84446-3748-DC19-8F77-D1BD8BC1C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1781" y="3923445"/>
            <a:ext cx="1158666" cy="115866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4978456-A76F-DA83-83C7-045748640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1781" y="5503746"/>
            <a:ext cx="1158666" cy="1158666"/>
          </a:xfrm>
          <a:prstGeom prst="rect">
            <a:avLst/>
          </a:prstGeom>
        </p:spPr>
      </p:pic>
      <p:pic>
        <p:nvPicPr>
          <p:cNvPr id="1028" name="Picture 4" descr="Csv, document, extension, extention, file, table, format icon - Download on  Iconfinder">
            <a:extLst>
              <a:ext uri="{FF2B5EF4-FFF2-40B4-BE49-F238E27FC236}">
                <a16:creationId xmlns:a16="http://schemas.microsoft.com/office/drawing/2014/main" id="{C6431C1E-0FFF-B848-80C1-042B5453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25" y="968797"/>
            <a:ext cx="704853" cy="70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sv, document, extension, extention, file, table, format icon - Download on  Iconfinder">
            <a:extLst>
              <a:ext uri="{FF2B5EF4-FFF2-40B4-BE49-F238E27FC236}">
                <a16:creationId xmlns:a16="http://schemas.microsoft.com/office/drawing/2014/main" id="{464C7903-56E7-89B7-C4B0-164390A89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25" y="2477977"/>
            <a:ext cx="704853" cy="70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sv, document, extension, extention, file, table, format icon - Download on  Iconfinder">
            <a:extLst>
              <a:ext uri="{FF2B5EF4-FFF2-40B4-BE49-F238E27FC236}">
                <a16:creationId xmlns:a16="http://schemas.microsoft.com/office/drawing/2014/main" id="{541E9023-CB4F-F9F5-2E16-B3368BFE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599" y="4085375"/>
            <a:ext cx="704853" cy="70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sv, document, extension, extention, file, table, format icon - Download on  Iconfinder">
            <a:extLst>
              <a:ext uri="{FF2B5EF4-FFF2-40B4-BE49-F238E27FC236}">
                <a16:creationId xmlns:a16="http://schemas.microsoft.com/office/drawing/2014/main" id="{43AE5BD0-A62C-C3CE-46FE-53FAE465E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599" y="5692773"/>
            <a:ext cx="704853" cy="70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907B24D-E387-9BF0-4F4E-83CA20C47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9676" y="2366003"/>
            <a:ext cx="1158666" cy="115866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569AC8D-A663-0230-7415-BB1B6C785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9676" y="3973401"/>
            <a:ext cx="1158666" cy="115866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080B092-84F8-D127-0163-5743E8FFD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9676" y="5521739"/>
            <a:ext cx="1158666" cy="11586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AE9D57B-A4E8-0AF8-C534-D768488A85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11565" y="1689943"/>
            <a:ext cx="3623734" cy="36237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BA9969-8E48-995E-3072-26A302EF2F93}"/>
              </a:ext>
            </a:extLst>
          </p:cNvPr>
          <p:cNvSpPr txBox="1"/>
          <p:nvPr/>
        </p:nvSpPr>
        <p:spPr>
          <a:xfrm>
            <a:off x="602863" y="330847"/>
            <a:ext cx="3179240" cy="369332"/>
          </a:xfrm>
          <a:prstGeom prst="rect">
            <a:avLst/>
          </a:prstGeom>
          <a:ln w="38100">
            <a:solidFill>
              <a:srgbClr val="0070C0"/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Upload via Cloud Storage API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BB1CB-AC06-31DA-6272-B322D4671B0A}"/>
              </a:ext>
            </a:extLst>
          </p:cNvPr>
          <p:cNvSpPr txBox="1"/>
          <p:nvPr/>
        </p:nvSpPr>
        <p:spPr>
          <a:xfrm>
            <a:off x="4623391" y="330847"/>
            <a:ext cx="1942778" cy="369332"/>
          </a:xfrm>
          <a:prstGeom prst="rect">
            <a:avLst/>
          </a:prstGeom>
          <a:ln w="38100">
            <a:solidFill>
              <a:srgbClr val="0070C0"/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Cloud Storage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4E25D4-96CC-0B45-5C29-F8891FB192EB}"/>
              </a:ext>
            </a:extLst>
          </p:cNvPr>
          <p:cNvSpPr txBox="1"/>
          <p:nvPr/>
        </p:nvSpPr>
        <p:spPr>
          <a:xfrm>
            <a:off x="6953142" y="330847"/>
            <a:ext cx="1942778" cy="369332"/>
          </a:xfrm>
          <a:prstGeom prst="rect">
            <a:avLst/>
          </a:prstGeom>
          <a:ln w="38100">
            <a:solidFill>
              <a:srgbClr val="0070C0"/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Cloud Functions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B8F39E-07E8-BD8C-DF7B-59514CAB9B59}"/>
              </a:ext>
            </a:extLst>
          </p:cNvPr>
          <p:cNvSpPr txBox="1"/>
          <p:nvPr/>
        </p:nvSpPr>
        <p:spPr>
          <a:xfrm>
            <a:off x="9733474" y="330847"/>
            <a:ext cx="1611753" cy="369332"/>
          </a:xfrm>
          <a:prstGeom prst="rect">
            <a:avLst/>
          </a:prstGeom>
          <a:ln w="38100">
            <a:solidFill>
              <a:srgbClr val="0070C0"/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Cloud SQL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9C17CF-36D5-BDB4-8BAE-C43B879B288D}"/>
              </a:ext>
            </a:extLst>
          </p:cNvPr>
          <p:cNvCxnSpPr>
            <a:stCxn id="1026" idx="3"/>
          </p:cNvCxnSpPr>
          <p:nvPr/>
        </p:nvCxnSpPr>
        <p:spPr>
          <a:xfrm flipV="1">
            <a:off x="2210263" y="1689943"/>
            <a:ext cx="778702" cy="1895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34C4A9-203F-0081-B70D-90DAF0D7700A}"/>
              </a:ext>
            </a:extLst>
          </p:cNvPr>
          <p:cNvCxnSpPr>
            <a:cxnSpLocks/>
          </p:cNvCxnSpPr>
          <p:nvPr/>
        </p:nvCxnSpPr>
        <p:spPr>
          <a:xfrm flipV="1">
            <a:off x="2210263" y="3111904"/>
            <a:ext cx="702262" cy="473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F6D9C8-9CA7-BDA5-BC4F-BD4C4ABC0BE2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210263" y="3585633"/>
            <a:ext cx="702262" cy="85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C7FB68-E644-4CDD-915F-57AA3AFA39E2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210263" y="3585633"/>
            <a:ext cx="702262" cy="2459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C10AF9-5F48-5EFF-66DF-5D0F6BA8214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640452" y="1342176"/>
            <a:ext cx="1441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903FC5-8B5D-86D4-D5AE-8454CD84F97F}"/>
              </a:ext>
            </a:extLst>
          </p:cNvPr>
          <p:cNvCxnSpPr>
            <a:cxnSpLocks/>
          </p:cNvCxnSpPr>
          <p:nvPr/>
        </p:nvCxnSpPr>
        <p:spPr>
          <a:xfrm>
            <a:off x="3640451" y="2909986"/>
            <a:ext cx="1441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21CD4E-667E-28E4-7B19-63873CB0BB9C}"/>
              </a:ext>
            </a:extLst>
          </p:cNvPr>
          <p:cNvCxnSpPr>
            <a:cxnSpLocks/>
          </p:cNvCxnSpPr>
          <p:nvPr/>
        </p:nvCxnSpPr>
        <p:spPr>
          <a:xfrm>
            <a:off x="3640451" y="4502778"/>
            <a:ext cx="1441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04B854-39B8-DB99-7F36-3E31EB20411B}"/>
              </a:ext>
            </a:extLst>
          </p:cNvPr>
          <p:cNvCxnSpPr>
            <a:cxnSpLocks/>
          </p:cNvCxnSpPr>
          <p:nvPr/>
        </p:nvCxnSpPr>
        <p:spPr>
          <a:xfrm>
            <a:off x="3708967" y="6062110"/>
            <a:ext cx="1441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6DEE65-DB39-37E1-4121-997F73490E4B}"/>
              </a:ext>
            </a:extLst>
          </p:cNvPr>
          <p:cNvCxnSpPr>
            <a:cxnSpLocks/>
          </p:cNvCxnSpPr>
          <p:nvPr/>
        </p:nvCxnSpPr>
        <p:spPr>
          <a:xfrm>
            <a:off x="6240447" y="1321223"/>
            <a:ext cx="865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185AB2-B1D5-B940-C601-BBC464A97D1D}"/>
              </a:ext>
            </a:extLst>
          </p:cNvPr>
          <p:cNvCxnSpPr>
            <a:cxnSpLocks/>
          </p:cNvCxnSpPr>
          <p:nvPr/>
        </p:nvCxnSpPr>
        <p:spPr>
          <a:xfrm>
            <a:off x="6223513" y="2918876"/>
            <a:ext cx="865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D71980-4805-B5EB-1587-F9B4D328F6D1}"/>
              </a:ext>
            </a:extLst>
          </p:cNvPr>
          <p:cNvCxnSpPr>
            <a:cxnSpLocks/>
          </p:cNvCxnSpPr>
          <p:nvPr/>
        </p:nvCxnSpPr>
        <p:spPr>
          <a:xfrm>
            <a:off x="6240447" y="4475254"/>
            <a:ext cx="865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2D1781-E369-9E2A-EC14-1C35F74C278C}"/>
              </a:ext>
            </a:extLst>
          </p:cNvPr>
          <p:cNvCxnSpPr>
            <a:cxnSpLocks/>
          </p:cNvCxnSpPr>
          <p:nvPr/>
        </p:nvCxnSpPr>
        <p:spPr>
          <a:xfrm>
            <a:off x="6240447" y="6062110"/>
            <a:ext cx="865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8ABD6F-7E5D-0241-E82F-76F8C74EF62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358342" y="1392133"/>
            <a:ext cx="1302125" cy="951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7EAEF3-FA8C-FACB-6707-FF275412674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358342" y="2945336"/>
            <a:ext cx="10057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6E7801-6EA8-F43B-FD2B-61C41C35959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358342" y="3981340"/>
            <a:ext cx="1005791" cy="571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9837A4-2C49-E439-ACCE-BFDFF544C95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358342" y="5009405"/>
            <a:ext cx="1623395" cy="1091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0EF0D8B-B6DC-00B5-B17C-DEACB2DEA46A}"/>
              </a:ext>
            </a:extLst>
          </p:cNvPr>
          <p:cNvSpPr/>
          <p:nvPr/>
        </p:nvSpPr>
        <p:spPr>
          <a:xfrm>
            <a:off x="3671096" y="3333116"/>
            <a:ext cx="1534247" cy="7198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EFBBB0-2A56-8BA4-00FF-BFF252FAA103}"/>
              </a:ext>
            </a:extLst>
          </p:cNvPr>
          <p:cNvSpPr txBox="1"/>
          <p:nvPr/>
        </p:nvSpPr>
        <p:spPr>
          <a:xfrm>
            <a:off x="4082038" y="3508388"/>
            <a:ext cx="77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A0D69E5E-5BA3-A33C-55C2-0DD3A5E76258}"/>
              </a:ext>
            </a:extLst>
          </p:cNvPr>
          <p:cNvSpPr/>
          <p:nvPr/>
        </p:nvSpPr>
        <p:spPr>
          <a:xfrm>
            <a:off x="5963914" y="3321889"/>
            <a:ext cx="1534247" cy="7198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C61DD3-1A13-8C3C-7AE9-950EA74DD4A4}"/>
              </a:ext>
            </a:extLst>
          </p:cNvPr>
          <p:cNvSpPr txBox="1"/>
          <p:nvPr/>
        </p:nvSpPr>
        <p:spPr>
          <a:xfrm>
            <a:off x="6217339" y="3497161"/>
            <a:ext cx="104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0F47D716-9FF2-4CFB-D295-F7BDBE28CEF3}"/>
              </a:ext>
            </a:extLst>
          </p:cNvPr>
          <p:cNvSpPr/>
          <p:nvPr/>
        </p:nvSpPr>
        <p:spPr>
          <a:xfrm>
            <a:off x="8256732" y="3315658"/>
            <a:ext cx="1176837" cy="7198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9FD4BB-EFD1-E535-FECE-7104BAD0AFED}"/>
              </a:ext>
            </a:extLst>
          </p:cNvPr>
          <p:cNvSpPr txBox="1"/>
          <p:nvPr/>
        </p:nvSpPr>
        <p:spPr>
          <a:xfrm>
            <a:off x="8500324" y="3490930"/>
            <a:ext cx="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1543362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21" grpId="0" animBg="1"/>
      <p:bldP spid="17" grpId="0" animBg="1"/>
      <p:bldP spid="18" grpId="0" animBg="1"/>
      <p:bldP spid="22" grpId="0" animBg="1"/>
      <p:bldP spid="24" grpId="0" animBg="1"/>
      <p:bldP spid="26" grpId="0" animBg="1"/>
      <p:bldP spid="62" grpId="0" animBg="1"/>
      <p:bldP spid="63" grpId="0"/>
      <p:bldP spid="66" grpId="0" animBg="1"/>
      <p:bldP spid="67" grpId="0"/>
      <p:bldP spid="68" grpId="0" animBg="1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6A6FD3-0F22-7D1C-D9F0-FBC4EFBD5DDC}"/>
              </a:ext>
            </a:extLst>
          </p:cNvPr>
          <p:cNvSpPr/>
          <p:nvPr/>
        </p:nvSpPr>
        <p:spPr>
          <a:xfrm>
            <a:off x="9118119" y="745067"/>
            <a:ext cx="2785533" cy="5892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B3AA2B8-B120-B3B3-B2E7-0C71C66913FA}"/>
              </a:ext>
            </a:extLst>
          </p:cNvPr>
          <p:cNvSpPr/>
          <p:nvPr/>
        </p:nvSpPr>
        <p:spPr>
          <a:xfrm>
            <a:off x="3337515" y="3053751"/>
            <a:ext cx="1734817" cy="7073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D2A2F4C-81EB-DEDE-4426-45A19A62DCD1}"/>
              </a:ext>
            </a:extLst>
          </p:cNvPr>
          <p:cNvSpPr/>
          <p:nvPr/>
        </p:nvSpPr>
        <p:spPr>
          <a:xfrm>
            <a:off x="5302581" y="814715"/>
            <a:ext cx="2785533" cy="5892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9E12661-038D-38E6-8308-F30D8695520F}"/>
              </a:ext>
            </a:extLst>
          </p:cNvPr>
          <p:cNvSpPr/>
          <p:nvPr/>
        </p:nvSpPr>
        <p:spPr>
          <a:xfrm>
            <a:off x="174503" y="745067"/>
            <a:ext cx="2932763" cy="58928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AE9D57B-A4E8-0AF8-C534-D768488A8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0984" y="1698409"/>
            <a:ext cx="3623734" cy="36237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8B8F39E-07E8-BD8C-DF7B-59514CAB9B59}"/>
              </a:ext>
            </a:extLst>
          </p:cNvPr>
          <p:cNvSpPr txBox="1"/>
          <p:nvPr/>
        </p:nvSpPr>
        <p:spPr>
          <a:xfrm>
            <a:off x="835007" y="263114"/>
            <a:ext cx="1611753" cy="369332"/>
          </a:xfrm>
          <a:prstGeom prst="rect">
            <a:avLst/>
          </a:prstGeom>
          <a:ln w="38100">
            <a:solidFill>
              <a:srgbClr val="0070C0"/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Cloud SQL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BB784C7-8FEC-BF25-A345-EA0A3802C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7340" y="2162397"/>
            <a:ext cx="2713904" cy="271390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23D826C-D38F-4728-7F55-78FA9D228C98}"/>
              </a:ext>
            </a:extLst>
          </p:cNvPr>
          <p:cNvSpPr txBox="1"/>
          <p:nvPr/>
        </p:nvSpPr>
        <p:spPr>
          <a:xfrm>
            <a:off x="5889470" y="263114"/>
            <a:ext cx="1611753" cy="369332"/>
          </a:xfrm>
          <a:prstGeom prst="rect">
            <a:avLst/>
          </a:prstGeom>
          <a:ln w="38100">
            <a:solidFill>
              <a:srgbClr val="0070C0"/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Dataproc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C6D3D70-E1D8-0368-2231-CA50CF59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263" y="3272216"/>
            <a:ext cx="1588846" cy="406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8C102B-FC8B-6919-3AAE-ABF8D23A26B7}"/>
              </a:ext>
            </a:extLst>
          </p:cNvPr>
          <p:cNvCxnSpPr>
            <a:cxnSpLocks/>
          </p:cNvCxnSpPr>
          <p:nvPr/>
        </p:nvCxnSpPr>
        <p:spPr>
          <a:xfrm>
            <a:off x="3200504" y="3910650"/>
            <a:ext cx="1871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5A1B25-7F10-C788-3E0B-AA409093B432}"/>
              </a:ext>
            </a:extLst>
          </p:cNvPr>
          <p:cNvCxnSpPr>
            <a:cxnSpLocks/>
          </p:cNvCxnSpPr>
          <p:nvPr/>
        </p:nvCxnSpPr>
        <p:spPr>
          <a:xfrm>
            <a:off x="8131244" y="3838755"/>
            <a:ext cx="986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BFC9D4F-BA04-11D6-7A50-1DE7C1A31A1E}"/>
              </a:ext>
            </a:extLst>
          </p:cNvPr>
          <p:cNvSpPr/>
          <p:nvPr/>
        </p:nvSpPr>
        <p:spPr>
          <a:xfrm>
            <a:off x="3710993" y="3979580"/>
            <a:ext cx="1176837" cy="7198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255F00-D08A-D02E-CDB5-807333C4292F}"/>
              </a:ext>
            </a:extLst>
          </p:cNvPr>
          <p:cNvSpPr txBox="1"/>
          <p:nvPr/>
        </p:nvSpPr>
        <p:spPr>
          <a:xfrm>
            <a:off x="3800359" y="4154852"/>
            <a:ext cx="96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3603CC0-4EB1-DD2C-FF98-ED7258201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89" y="4818675"/>
            <a:ext cx="2272827" cy="58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B2C460-EDA9-8311-C73C-2D5AE2F86524}"/>
              </a:ext>
            </a:extLst>
          </p:cNvPr>
          <p:cNvSpPr txBox="1"/>
          <p:nvPr/>
        </p:nvSpPr>
        <p:spPr>
          <a:xfrm>
            <a:off x="9919603" y="263114"/>
            <a:ext cx="1611753" cy="369332"/>
          </a:xfrm>
          <a:prstGeom prst="rect">
            <a:avLst/>
          </a:prstGeom>
          <a:ln w="38100">
            <a:solidFill>
              <a:srgbClr val="0070C0"/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 ͡° ͜</a:t>
            </a:r>
            <a:r>
              <a:rPr lang="en-US" dirty="0" err="1"/>
              <a:t>ʖ</a:t>
            </a:r>
            <a:r>
              <a:rPr lang="en-US" dirty="0"/>
              <a:t> ͡°) 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Mr. Simpson web — “¿Te imaginas al mundo sin abogados?”.">
            <a:extLst>
              <a:ext uri="{FF2B5EF4-FFF2-40B4-BE49-F238E27FC236}">
                <a16:creationId xmlns:a16="http://schemas.microsoft.com/office/drawing/2014/main" id="{28400683-0DA5-5195-D1BC-A76CF5C44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475" y="2781283"/>
            <a:ext cx="2393209" cy="179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454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1" grpId="0" animBg="1"/>
      <p:bldP spid="45" grpId="0" animBg="1"/>
      <p:bldP spid="25" grpId="0" animBg="1"/>
      <p:bldP spid="26" grpId="0" animBg="1"/>
      <p:bldP spid="46" grpId="0" animBg="1"/>
      <p:bldP spid="55" grpId="0" animBg="1"/>
      <p:bldP spid="56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Roberto Rojas Gonzalez</dc:creator>
  <cp:lastModifiedBy>Ivan Rojas Gonzalez (irojasgo)</cp:lastModifiedBy>
  <cp:revision>5</cp:revision>
  <dcterms:created xsi:type="dcterms:W3CDTF">2022-05-10T20:41:27Z</dcterms:created>
  <dcterms:modified xsi:type="dcterms:W3CDTF">2022-05-14T14:59:50Z</dcterms:modified>
</cp:coreProperties>
</file>